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5.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03"/>
  </p:notesMasterIdLst>
  <p:sldIdLst>
    <p:sldId id="404" r:id="rId2"/>
    <p:sldId id="403" r:id="rId3"/>
    <p:sldId id="405" r:id="rId4"/>
    <p:sldId id="406" r:id="rId5"/>
    <p:sldId id="408" r:id="rId6"/>
    <p:sldId id="489" r:id="rId7"/>
    <p:sldId id="490" r:id="rId8"/>
    <p:sldId id="665" r:id="rId9"/>
    <p:sldId id="666" r:id="rId10"/>
    <p:sldId id="491" r:id="rId11"/>
    <p:sldId id="492" r:id="rId12"/>
    <p:sldId id="664" r:id="rId13"/>
    <p:sldId id="494" r:id="rId14"/>
    <p:sldId id="495" r:id="rId15"/>
    <p:sldId id="496" r:id="rId16"/>
    <p:sldId id="497" r:id="rId17"/>
    <p:sldId id="498" r:id="rId18"/>
    <p:sldId id="499" r:id="rId19"/>
    <p:sldId id="500" r:id="rId20"/>
    <p:sldId id="579" r:id="rId21"/>
    <p:sldId id="482" r:id="rId22"/>
    <p:sldId id="501" r:id="rId23"/>
    <p:sldId id="502" r:id="rId24"/>
    <p:sldId id="503" r:id="rId25"/>
    <p:sldId id="504" r:id="rId26"/>
    <p:sldId id="505" r:id="rId27"/>
    <p:sldId id="506" r:id="rId28"/>
    <p:sldId id="507" r:id="rId29"/>
    <p:sldId id="508" r:id="rId30"/>
    <p:sldId id="667" r:id="rId31"/>
    <p:sldId id="510" r:id="rId32"/>
    <p:sldId id="511" r:id="rId33"/>
    <p:sldId id="512" r:id="rId34"/>
    <p:sldId id="425" r:id="rId35"/>
    <p:sldId id="426" r:id="rId36"/>
    <p:sldId id="513" r:id="rId37"/>
    <p:sldId id="514" r:id="rId38"/>
    <p:sldId id="515" r:id="rId39"/>
    <p:sldId id="517" r:id="rId40"/>
    <p:sldId id="518" r:id="rId41"/>
    <p:sldId id="582" r:id="rId42"/>
    <p:sldId id="519" r:id="rId43"/>
    <p:sldId id="520" r:id="rId44"/>
    <p:sldId id="583" r:id="rId45"/>
    <p:sldId id="521" r:id="rId46"/>
    <p:sldId id="584" r:id="rId47"/>
    <p:sldId id="522" r:id="rId48"/>
    <p:sldId id="523" r:id="rId49"/>
    <p:sldId id="444" r:id="rId50"/>
    <p:sldId id="445" r:id="rId51"/>
    <p:sldId id="419" r:id="rId52"/>
    <p:sldId id="421" r:id="rId53"/>
    <p:sldId id="524" r:id="rId54"/>
    <p:sldId id="525" r:id="rId55"/>
    <p:sldId id="427" r:id="rId56"/>
    <p:sldId id="526" r:id="rId57"/>
    <p:sldId id="585" r:id="rId58"/>
    <p:sldId id="527" r:id="rId59"/>
    <p:sldId id="528" r:id="rId60"/>
    <p:sldId id="529" r:id="rId61"/>
    <p:sldId id="530" r:id="rId62"/>
    <p:sldId id="531" r:id="rId63"/>
    <p:sldId id="460" r:id="rId64"/>
    <p:sldId id="461" r:id="rId65"/>
    <p:sldId id="429" r:id="rId66"/>
    <p:sldId id="532" r:id="rId67"/>
    <p:sldId id="533" r:id="rId68"/>
    <p:sldId id="534" r:id="rId69"/>
    <p:sldId id="535" r:id="rId70"/>
    <p:sldId id="536" r:id="rId71"/>
    <p:sldId id="435" r:id="rId72"/>
    <p:sldId id="537" r:id="rId73"/>
    <p:sldId id="538" r:id="rId74"/>
    <p:sldId id="539" r:id="rId75"/>
    <p:sldId id="540" r:id="rId76"/>
    <p:sldId id="541" r:id="rId77"/>
    <p:sldId id="542" r:id="rId78"/>
    <p:sldId id="466" r:id="rId79"/>
    <p:sldId id="467" r:id="rId80"/>
    <p:sldId id="436" r:id="rId81"/>
    <p:sldId id="543" r:id="rId82"/>
    <p:sldId id="544" r:id="rId83"/>
    <p:sldId id="545" r:id="rId84"/>
    <p:sldId id="546" r:id="rId85"/>
    <p:sldId id="547" r:id="rId86"/>
    <p:sldId id="548" r:id="rId87"/>
    <p:sldId id="549" r:id="rId88"/>
    <p:sldId id="550" r:id="rId89"/>
    <p:sldId id="551" r:id="rId90"/>
    <p:sldId id="552" r:id="rId91"/>
    <p:sldId id="440" r:id="rId92"/>
    <p:sldId id="553" r:id="rId93"/>
    <p:sldId id="554" r:id="rId94"/>
    <p:sldId id="453" r:id="rId95"/>
    <p:sldId id="555" r:id="rId96"/>
    <p:sldId id="556" r:id="rId97"/>
    <p:sldId id="557" r:id="rId98"/>
    <p:sldId id="558" r:id="rId99"/>
    <p:sldId id="559" r:id="rId100"/>
    <p:sldId id="560" r:id="rId101"/>
    <p:sldId id="561" r:id="rId10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29">
          <p15:clr>
            <a:srgbClr val="A4A3A4"/>
          </p15:clr>
        </p15:guide>
        <p15:guide id="2" pos="387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D31C"/>
    <a:srgbClr val="01558E"/>
    <a:srgbClr val="FEE57A"/>
    <a:srgbClr val="31AAFD"/>
    <a:srgbClr val="027BCE"/>
    <a:srgbClr val="E7F5FF"/>
    <a:srgbClr val="FFE885"/>
    <a:srgbClr val="FEDD50"/>
    <a:srgbClr val="0799FD"/>
    <a:srgbClr val="0274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showGuides="1">
      <p:cViewPr varScale="1">
        <p:scale>
          <a:sx n="72" d="100"/>
          <a:sy n="72" d="100"/>
        </p:scale>
        <p:origin x="438" y="60"/>
      </p:cViewPr>
      <p:guideLst>
        <p:guide orient="horz" pos="2229"/>
        <p:guide pos="3872"/>
      </p:guideLst>
    </p:cSldViewPr>
  </p:slideViewPr>
  <p:notesTextViewPr>
    <p:cViewPr>
      <p:scale>
        <a:sx n="1" d="1"/>
        <a:sy n="1" d="1"/>
      </p:scale>
      <p:origin x="0" y="0"/>
    </p:cViewPr>
  </p:notesTextViewPr>
  <p:sorterViewPr>
    <p:cViewPr>
      <p:scale>
        <a:sx n="38" d="100"/>
        <a:sy n="38"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tableStyles" Target="tableStyle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FBB3CA-3609-4056-9B23-4049BCB39C60}" type="datetimeFigureOut">
              <a:rPr lang="zh-CN" altLang="en-US" smtClean="0"/>
              <a:t>2022/10/24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25CCEA-3F45-46FD-873C-10FB1242F407}" type="slidenum">
              <a:rPr lang="zh-CN" altLang="en-US" smtClean="0"/>
              <a:t>‹#›</a:t>
            </a:fld>
            <a:endParaRPr lang="zh-CN" altLang="en-US"/>
          </a:p>
        </p:txBody>
      </p:sp>
    </p:spTree>
    <p:extLst>
      <p:ext uri="{BB962C8B-B14F-4D97-AF65-F5344CB8AC3E}">
        <p14:creationId xmlns:p14="http://schemas.microsoft.com/office/powerpoint/2010/main" val="35220418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A25CCEA-3F45-46FD-873C-10FB1242F407}"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7D52DC-2AC0-40EB-AE3E-9EAE589A4496}" type="slidenum">
              <a:rPr lang="zh-CN" altLang="en-US" smtClean="0"/>
              <a:t>29</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A25CCEA-3F45-46FD-873C-10FB1242F407}" type="slidenum">
              <a:rPr lang="zh-CN" altLang="en-US" smtClean="0"/>
              <a:t>33</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7D52DC-2AC0-40EB-AE3E-9EAE589A4496}" type="slidenum">
              <a:rPr lang="zh-CN" altLang="en-US" smtClean="0"/>
              <a:t>34</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7D52DC-2AC0-40EB-AE3E-9EAE589A4496}" type="slidenum">
              <a:rPr lang="zh-CN" altLang="en-US" smtClean="0"/>
              <a:t>35</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7D52DC-2AC0-40EB-AE3E-9EAE589A4496}" type="slidenum">
              <a:rPr lang="zh-CN" altLang="en-US" smtClean="0"/>
              <a:t>39</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A25CCEA-3F45-46FD-873C-10FB1242F407}" type="slidenum">
              <a:rPr lang="zh-CN" altLang="en-US" smtClean="0"/>
              <a:t>48</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7D52DC-2AC0-40EB-AE3E-9EAE589A4496}" type="slidenum">
              <a:rPr lang="zh-CN" altLang="en-US" smtClean="0"/>
              <a:t>49</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7D52DC-2AC0-40EB-AE3E-9EAE589A4496}" type="slidenum">
              <a:rPr lang="zh-CN" altLang="en-US" smtClean="0"/>
              <a:t>50</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7D52DC-2AC0-40EB-AE3E-9EAE589A4496}" type="slidenum">
              <a:rPr lang="zh-CN" altLang="en-US" smtClean="0"/>
              <a:t>54</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A25CCEA-3F45-46FD-873C-10FB1242F407}" type="slidenum">
              <a:rPr lang="zh-CN" altLang="en-US" smtClean="0"/>
              <a:t>62</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A25CCEA-3F45-46FD-873C-10FB1242F407}" type="slidenum">
              <a:rPr lang="zh-CN" altLang="en-US" smtClean="0"/>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7D52DC-2AC0-40EB-AE3E-9EAE589A4496}" type="slidenum">
              <a:rPr lang="zh-CN" altLang="en-US" smtClean="0"/>
              <a:t>63</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7D52DC-2AC0-40EB-AE3E-9EAE589A4496}" type="slidenum">
              <a:rPr lang="zh-CN" altLang="en-US" smtClean="0"/>
              <a:t>64</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7D52DC-2AC0-40EB-AE3E-9EAE589A4496}" type="slidenum">
              <a:rPr lang="zh-CN" altLang="en-US" smtClean="0"/>
              <a:t>70</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A25CCEA-3F45-46FD-873C-10FB1242F407}" type="slidenum">
              <a:rPr lang="zh-CN" altLang="en-US" smtClean="0"/>
              <a:t>77</a:t>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7D52DC-2AC0-40EB-AE3E-9EAE589A4496}" type="slidenum">
              <a:rPr lang="zh-CN" altLang="en-US" smtClean="0"/>
              <a:t>78</a:t>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7D52DC-2AC0-40EB-AE3E-9EAE589A4496}" type="slidenum">
              <a:rPr lang="zh-CN" altLang="en-US" smtClean="0"/>
              <a:t>79</a:t>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7D52DC-2AC0-40EB-AE3E-9EAE589A4496}" type="slidenum">
              <a:rPr lang="zh-CN" altLang="en-US" smtClean="0"/>
              <a:t>82</a:t>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A25CCEA-3F45-46FD-873C-10FB1242F407}" type="slidenum">
              <a:rPr lang="zh-CN" altLang="en-US" smtClean="0"/>
              <a:t>88</a:t>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7D52DC-2AC0-40EB-AE3E-9EAE589A4496}" type="slidenum">
              <a:rPr lang="zh-CN" altLang="en-US" smtClean="0"/>
              <a:t>89</a:t>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7D52DC-2AC0-40EB-AE3E-9EAE589A4496}" type="slidenum">
              <a:rPr lang="zh-CN" altLang="en-US" smtClean="0"/>
              <a:t>90</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7D52DC-2AC0-40EB-AE3E-9EAE589A4496}" type="slidenum">
              <a:rPr lang="zh-CN" altLang="en-US" smtClean="0"/>
              <a:t>3</a:t>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7D52DC-2AC0-40EB-AE3E-9EAE589A4496}" type="slidenum">
              <a:rPr lang="zh-CN" altLang="en-US" smtClean="0"/>
              <a:t>93</a:t>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A25CCEA-3F45-46FD-873C-10FB1242F407}" type="slidenum">
              <a:rPr lang="zh-CN" altLang="en-US" smtClean="0"/>
              <a:t>100</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7D52DC-2AC0-40EB-AE3E-9EAE589A4496}" type="slidenum">
              <a:rPr lang="zh-CN" altLang="en-US" smtClean="0"/>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7D52DC-2AC0-40EB-AE3E-9EAE589A4496}" type="slidenum">
              <a:rPr lang="zh-CN" altLang="en-US" smtClean="0"/>
              <a:t>15</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A25CCEA-3F45-46FD-873C-10FB1242F407}" type="slidenum">
              <a:rPr lang="zh-CN" altLang="en-US" smtClean="0"/>
              <a:t>21</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7D52DC-2AC0-40EB-AE3E-9EAE589A4496}" type="slidenum">
              <a:rPr lang="zh-CN" altLang="en-US" smtClean="0"/>
              <a:t>22</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7D52DC-2AC0-40EB-AE3E-9EAE589A4496}" type="slidenum">
              <a:rPr lang="zh-CN" altLang="en-US" smtClean="0"/>
              <a:t>23</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5" name="矩形 4"/>
          <p:cNvSpPr/>
          <p:nvPr userDrawn="1"/>
        </p:nvSpPr>
        <p:spPr>
          <a:xfrm>
            <a:off x="0" y="0"/>
            <a:ext cx="12192000" cy="79248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a:xfrm>
            <a:off x="792480" y="213678"/>
            <a:ext cx="10789920" cy="517842"/>
          </a:xfrm>
        </p:spPr>
        <p:txBody>
          <a:bodyPr/>
          <a:lstStyle/>
          <a:p>
            <a:r>
              <a:rPr lang="zh-CN" altLang="en-US" dirty="0"/>
              <a:t>单击此处编辑母版标题样式</a:t>
            </a:r>
          </a:p>
        </p:txBody>
      </p:sp>
      <p:sp>
        <p:nvSpPr>
          <p:cNvPr id="4" name="内容占位符 3"/>
          <p:cNvSpPr>
            <a:spLocks noGrp="1"/>
          </p:cNvSpPr>
          <p:nvPr>
            <p:ph sz="quarter" idx="10"/>
          </p:nvPr>
        </p:nvSpPr>
        <p:spPr>
          <a:xfrm>
            <a:off x="669925" y="995680"/>
            <a:ext cx="10912475" cy="5328921"/>
          </a:xfrm>
        </p:spPr>
        <p:txBody>
          <a:bodyPr/>
          <a:lstStyle>
            <a:lvl1pPr>
              <a:lnSpc>
                <a:spcPct val="130000"/>
              </a:lnSpc>
              <a:spcBef>
                <a:spcPts val="0"/>
              </a:spcBef>
              <a:defRPr/>
            </a:lvl1pPr>
          </a:lstStyle>
          <a:p>
            <a:pPr lvl="0"/>
            <a:r>
              <a:rPr lang="zh-CN" altLang="en-US" dirty="0"/>
              <a:t>单击此处编辑母版文本样式</a:t>
            </a:r>
          </a:p>
        </p:txBody>
      </p:sp>
      <p:sp>
        <p:nvSpPr>
          <p:cNvPr id="7" name="燕尾形 6"/>
          <p:cNvSpPr/>
          <p:nvPr userDrawn="1"/>
        </p:nvSpPr>
        <p:spPr>
          <a:xfrm>
            <a:off x="10958494" y="280550"/>
            <a:ext cx="308128" cy="383863"/>
          </a:xfrm>
          <a:prstGeom prst="chevron">
            <a:avLst>
              <a:gd name="adj" fmla="val 3693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 name="燕尾形 7"/>
          <p:cNvSpPr/>
          <p:nvPr userDrawn="1"/>
        </p:nvSpPr>
        <p:spPr>
          <a:xfrm>
            <a:off x="11228998" y="280550"/>
            <a:ext cx="308128" cy="383863"/>
          </a:xfrm>
          <a:prstGeom prst="chevron">
            <a:avLst>
              <a:gd name="adj" fmla="val 3693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3" name="TextBox 15"/>
          <p:cNvSpPr txBox="1"/>
          <p:nvPr userDrawn="1"/>
        </p:nvSpPr>
        <p:spPr>
          <a:xfrm>
            <a:off x="11433862" y="325859"/>
            <a:ext cx="650430" cy="33855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EEF1883-7A0E-4F66-9932-E581691AD397}" type="slidenum">
              <a:rPr lang="zh-CN" altLang="en-US" sz="1600" smtClean="0">
                <a:solidFill>
                  <a:schemeClr val="accent3"/>
                </a:solidFill>
                <a:latin typeface="Arial Unicode MS" panose="020B0604020202020204" pitchFamily="34" charset="-122"/>
                <a:ea typeface="Arial Unicode MS" panose="020B0604020202020204" pitchFamily="34" charset="-122"/>
                <a:cs typeface="Arial Unicode MS" panose="020B0604020202020204" pitchFamily="34" charset="-122"/>
              </a:rPr>
              <a:t>‹#›</a:t>
            </a:fld>
            <a:r>
              <a:rPr lang="zh-CN" altLang="en-US" sz="16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 </a:t>
            </a:r>
            <a:endParaRPr lang="zh-CN" altLang="en-US" sz="1600" b="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16" name="任意多边形 15"/>
          <p:cNvSpPr/>
          <p:nvPr userDrawn="1"/>
        </p:nvSpPr>
        <p:spPr>
          <a:xfrm>
            <a:off x="119336" y="0"/>
            <a:ext cx="740200" cy="792480"/>
          </a:xfrm>
          <a:custGeom>
            <a:avLst/>
            <a:gdLst>
              <a:gd name="connsiteX0" fmla="*/ 0 w 3596749"/>
              <a:gd name="connsiteY0" fmla="*/ 0 h 1268414"/>
              <a:gd name="connsiteX1" fmla="*/ 299302 w 3596749"/>
              <a:gd name="connsiteY1" fmla="*/ 0 h 1268414"/>
              <a:gd name="connsiteX2" fmla="*/ 795613 w 3596749"/>
              <a:gd name="connsiteY2" fmla="*/ 0 h 1268414"/>
              <a:gd name="connsiteX3" fmla="*/ 806567 w 3596749"/>
              <a:gd name="connsiteY3" fmla="*/ 0 h 1268414"/>
              <a:gd name="connsiteX4" fmla="*/ 1105869 w 3596749"/>
              <a:gd name="connsiteY4" fmla="*/ 0 h 1268414"/>
              <a:gd name="connsiteX5" fmla="*/ 1252078 w 3596749"/>
              <a:gd name="connsiteY5" fmla="*/ 0 h 1268414"/>
              <a:gd name="connsiteX6" fmla="*/ 1602180 w 3596749"/>
              <a:gd name="connsiteY6" fmla="*/ 0 h 1268414"/>
              <a:gd name="connsiteX7" fmla="*/ 1708543 w 3596749"/>
              <a:gd name="connsiteY7" fmla="*/ 0 h 1268414"/>
              <a:gd name="connsiteX8" fmla="*/ 2042864 w 3596749"/>
              <a:gd name="connsiteY8" fmla="*/ 0 h 1268414"/>
              <a:gd name="connsiteX9" fmla="*/ 2058645 w 3596749"/>
              <a:gd name="connsiteY9" fmla="*/ 0 h 1268414"/>
              <a:gd name="connsiteX10" fmla="*/ 2515110 w 3596749"/>
              <a:gd name="connsiteY10" fmla="*/ 0 h 1268414"/>
              <a:gd name="connsiteX11" fmla="*/ 2849431 w 3596749"/>
              <a:gd name="connsiteY11" fmla="*/ 0 h 1268414"/>
              <a:gd name="connsiteX12" fmla="*/ 3596749 w 3596749"/>
              <a:gd name="connsiteY12" fmla="*/ 747318 h 1268414"/>
              <a:gd name="connsiteX13" fmla="*/ 3075653 w 3596749"/>
              <a:gd name="connsiteY13" fmla="*/ 1268414 h 1268414"/>
              <a:gd name="connsiteX14" fmla="*/ 2744509 w 3596749"/>
              <a:gd name="connsiteY14" fmla="*/ 1268414 h 1268414"/>
              <a:gd name="connsiteX15" fmla="*/ 2359995 w 3596749"/>
              <a:gd name="connsiteY15" fmla="*/ 1268414 h 1268414"/>
              <a:gd name="connsiteX16" fmla="*/ 2288044 w 3596749"/>
              <a:gd name="connsiteY16" fmla="*/ 1268414 h 1268414"/>
              <a:gd name="connsiteX17" fmla="*/ 2269086 w 3596749"/>
              <a:gd name="connsiteY17" fmla="*/ 1268414 h 1268414"/>
              <a:gd name="connsiteX18" fmla="*/ 2018799 w 3596749"/>
              <a:gd name="connsiteY18" fmla="*/ 1268414 h 1268414"/>
              <a:gd name="connsiteX19" fmla="*/ 1937942 w 3596749"/>
              <a:gd name="connsiteY19" fmla="*/ 1268414 h 1268414"/>
              <a:gd name="connsiteX20" fmla="*/ 1831579 w 3596749"/>
              <a:gd name="connsiteY20" fmla="*/ 1268414 h 1268414"/>
              <a:gd name="connsiteX21" fmla="*/ 1562334 w 3596749"/>
              <a:gd name="connsiteY21" fmla="*/ 1268414 h 1268414"/>
              <a:gd name="connsiteX22" fmla="*/ 1553428 w 3596749"/>
              <a:gd name="connsiteY22" fmla="*/ 1268414 h 1268414"/>
              <a:gd name="connsiteX23" fmla="*/ 1532278 w 3596749"/>
              <a:gd name="connsiteY23" fmla="*/ 1268414 h 1268414"/>
              <a:gd name="connsiteX24" fmla="*/ 1481477 w 3596749"/>
              <a:gd name="connsiteY24" fmla="*/ 1268414 h 1268414"/>
              <a:gd name="connsiteX25" fmla="*/ 1212232 w 3596749"/>
              <a:gd name="connsiteY25" fmla="*/ 1268414 h 1268414"/>
              <a:gd name="connsiteX26" fmla="*/ 1105869 w 3596749"/>
              <a:gd name="connsiteY26" fmla="*/ 1268414 h 1268414"/>
              <a:gd name="connsiteX27" fmla="*/ 1025012 w 3596749"/>
              <a:gd name="connsiteY27" fmla="*/ 1268414 h 1268414"/>
              <a:gd name="connsiteX28" fmla="*/ 806567 w 3596749"/>
              <a:gd name="connsiteY28" fmla="*/ 1268414 h 1268414"/>
              <a:gd name="connsiteX29" fmla="*/ 755767 w 3596749"/>
              <a:gd name="connsiteY29" fmla="*/ 1268414 h 1268414"/>
              <a:gd name="connsiteX30" fmla="*/ 725711 w 3596749"/>
              <a:gd name="connsiteY30" fmla="*/ 1268414 h 1268414"/>
              <a:gd name="connsiteX31" fmla="*/ 299302 w 3596749"/>
              <a:gd name="connsiteY31" fmla="*/ 1268414 h 1268414"/>
              <a:gd name="connsiteX32" fmla="*/ 0 w 3596749"/>
              <a:gd name="connsiteY32" fmla="*/ 1268414 h 1268414"/>
              <a:gd name="connsiteX0-1" fmla="*/ 0 w 3596749"/>
              <a:gd name="connsiteY0-2" fmla="*/ 0 h 1268414"/>
              <a:gd name="connsiteX1-3" fmla="*/ 299302 w 3596749"/>
              <a:gd name="connsiteY1-4" fmla="*/ 0 h 1268414"/>
              <a:gd name="connsiteX2-5" fmla="*/ 795613 w 3596749"/>
              <a:gd name="connsiteY2-6" fmla="*/ 0 h 1268414"/>
              <a:gd name="connsiteX3-7" fmla="*/ 806567 w 3596749"/>
              <a:gd name="connsiteY3-8" fmla="*/ 0 h 1268414"/>
              <a:gd name="connsiteX4-9" fmla="*/ 1105869 w 3596749"/>
              <a:gd name="connsiteY4-10" fmla="*/ 0 h 1268414"/>
              <a:gd name="connsiteX5-11" fmla="*/ 1252078 w 3596749"/>
              <a:gd name="connsiteY5-12" fmla="*/ 0 h 1268414"/>
              <a:gd name="connsiteX6-13" fmla="*/ 1602180 w 3596749"/>
              <a:gd name="connsiteY6-14" fmla="*/ 0 h 1268414"/>
              <a:gd name="connsiteX7-15" fmla="*/ 1708543 w 3596749"/>
              <a:gd name="connsiteY7-16" fmla="*/ 0 h 1268414"/>
              <a:gd name="connsiteX8-17" fmla="*/ 2042864 w 3596749"/>
              <a:gd name="connsiteY8-18" fmla="*/ 0 h 1268414"/>
              <a:gd name="connsiteX9-19" fmla="*/ 2058645 w 3596749"/>
              <a:gd name="connsiteY9-20" fmla="*/ 0 h 1268414"/>
              <a:gd name="connsiteX10-21" fmla="*/ 2515110 w 3596749"/>
              <a:gd name="connsiteY10-22" fmla="*/ 0 h 1268414"/>
              <a:gd name="connsiteX11-23" fmla="*/ 3596749 w 3596749"/>
              <a:gd name="connsiteY11-24" fmla="*/ 747318 h 1268414"/>
              <a:gd name="connsiteX12-25" fmla="*/ 3075653 w 3596749"/>
              <a:gd name="connsiteY12-26" fmla="*/ 1268414 h 1268414"/>
              <a:gd name="connsiteX13-27" fmla="*/ 2744509 w 3596749"/>
              <a:gd name="connsiteY13-28" fmla="*/ 1268414 h 1268414"/>
              <a:gd name="connsiteX14-29" fmla="*/ 2359995 w 3596749"/>
              <a:gd name="connsiteY14-30" fmla="*/ 1268414 h 1268414"/>
              <a:gd name="connsiteX15-31" fmla="*/ 2288044 w 3596749"/>
              <a:gd name="connsiteY15-32" fmla="*/ 1268414 h 1268414"/>
              <a:gd name="connsiteX16-33" fmla="*/ 2269086 w 3596749"/>
              <a:gd name="connsiteY16-34" fmla="*/ 1268414 h 1268414"/>
              <a:gd name="connsiteX17-35" fmla="*/ 2018799 w 3596749"/>
              <a:gd name="connsiteY17-36" fmla="*/ 1268414 h 1268414"/>
              <a:gd name="connsiteX18-37" fmla="*/ 1937942 w 3596749"/>
              <a:gd name="connsiteY18-38" fmla="*/ 1268414 h 1268414"/>
              <a:gd name="connsiteX19-39" fmla="*/ 1831579 w 3596749"/>
              <a:gd name="connsiteY19-40" fmla="*/ 1268414 h 1268414"/>
              <a:gd name="connsiteX20-41" fmla="*/ 1562334 w 3596749"/>
              <a:gd name="connsiteY20-42" fmla="*/ 1268414 h 1268414"/>
              <a:gd name="connsiteX21-43" fmla="*/ 1553428 w 3596749"/>
              <a:gd name="connsiteY21-44" fmla="*/ 1268414 h 1268414"/>
              <a:gd name="connsiteX22-45" fmla="*/ 1532278 w 3596749"/>
              <a:gd name="connsiteY22-46" fmla="*/ 1268414 h 1268414"/>
              <a:gd name="connsiteX23-47" fmla="*/ 1481477 w 3596749"/>
              <a:gd name="connsiteY23-48" fmla="*/ 1268414 h 1268414"/>
              <a:gd name="connsiteX24-49" fmla="*/ 1212232 w 3596749"/>
              <a:gd name="connsiteY24-50" fmla="*/ 1268414 h 1268414"/>
              <a:gd name="connsiteX25-51" fmla="*/ 1105869 w 3596749"/>
              <a:gd name="connsiteY25-52" fmla="*/ 1268414 h 1268414"/>
              <a:gd name="connsiteX26-53" fmla="*/ 1025012 w 3596749"/>
              <a:gd name="connsiteY26-54" fmla="*/ 1268414 h 1268414"/>
              <a:gd name="connsiteX27-55" fmla="*/ 806567 w 3596749"/>
              <a:gd name="connsiteY27-56" fmla="*/ 1268414 h 1268414"/>
              <a:gd name="connsiteX28-57" fmla="*/ 755767 w 3596749"/>
              <a:gd name="connsiteY28-58" fmla="*/ 1268414 h 1268414"/>
              <a:gd name="connsiteX29-59" fmla="*/ 725711 w 3596749"/>
              <a:gd name="connsiteY29-60" fmla="*/ 1268414 h 1268414"/>
              <a:gd name="connsiteX30-61" fmla="*/ 299302 w 3596749"/>
              <a:gd name="connsiteY30-62" fmla="*/ 1268414 h 1268414"/>
              <a:gd name="connsiteX31-63" fmla="*/ 0 w 3596749"/>
              <a:gd name="connsiteY31-64" fmla="*/ 1268414 h 1268414"/>
              <a:gd name="connsiteX32-65" fmla="*/ 0 w 3596749"/>
              <a:gd name="connsiteY32-66" fmla="*/ 0 h 1268414"/>
              <a:gd name="connsiteX0-67" fmla="*/ 0 w 3596749"/>
              <a:gd name="connsiteY0-68" fmla="*/ 0 h 1268414"/>
              <a:gd name="connsiteX1-69" fmla="*/ 299302 w 3596749"/>
              <a:gd name="connsiteY1-70" fmla="*/ 0 h 1268414"/>
              <a:gd name="connsiteX2-71" fmla="*/ 795613 w 3596749"/>
              <a:gd name="connsiteY2-72" fmla="*/ 0 h 1268414"/>
              <a:gd name="connsiteX3-73" fmla="*/ 806567 w 3596749"/>
              <a:gd name="connsiteY3-74" fmla="*/ 0 h 1268414"/>
              <a:gd name="connsiteX4-75" fmla="*/ 1105869 w 3596749"/>
              <a:gd name="connsiteY4-76" fmla="*/ 0 h 1268414"/>
              <a:gd name="connsiteX5-77" fmla="*/ 1252078 w 3596749"/>
              <a:gd name="connsiteY5-78" fmla="*/ 0 h 1268414"/>
              <a:gd name="connsiteX6-79" fmla="*/ 1602180 w 3596749"/>
              <a:gd name="connsiteY6-80" fmla="*/ 0 h 1268414"/>
              <a:gd name="connsiteX7-81" fmla="*/ 1708543 w 3596749"/>
              <a:gd name="connsiteY7-82" fmla="*/ 0 h 1268414"/>
              <a:gd name="connsiteX8-83" fmla="*/ 2042864 w 3596749"/>
              <a:gd name="connsiteY8-84" fmla="*/ 0 h 1268414"/>
              <a:gd name="connsiteX9-85" fmla="*/ 2058645 w 3596749"/>
              <a:gd name="connsiteY9-86" fmla="*/ 0 h 1268414"/>
              <a:gd name="connsiteX10-87" fmla="*/ 2515110 w 3596749"/>
              <a:gd name="connsiteY10-88" fmla="*/ 0 h 1268414"/>
              <a:gd name="connsiteX11-89" fmla="*/ 3596749 w 3596749"/>
              <a:gd name="connsiteY11-90" fmla="*/ 747318 h 1268414"/>
              <a:gd name="connsiteX12-91" fmla="*/ 2744509 w 3596749"/>
              <a:gd name="connsiteY12-92" fmla="*/ 1268414 h 1268414"/>
              <a:gd name="connsiteX13-93" fmla="*/ 2359995 w 3596749"/>
              <a:gd name="connsiteY13-94" fmla="*/ 1268414 h 1268414"/>
              <a:gd name="connsiteX14-95" fmla="*/ 2288044 w 3596749"/>
              <a:gd name="connsiteY14-96" fmla="*/ 1268414 h 1268414"/>
              <a:gd name="connsiteX15-97" fmla="*/ 2269086 w 3596749"/>
              <a:gd name="connsiteY15-98" fmla="*/ 1268414 h 1268414"/>
              <a:gd name="connsiteX16-99" fmla="*/ 2018799 w 3596749"/>
              <a:gd name="connsiteY16-100" fmla="*/ 1268414 h 1268414"/>
              <a:gd name="connsiteX17-101" fmla="*/ 1937942 w 3596749"/>
              <a:gd name="connsiteY17-102" fmla="*/ 1268414 h 1268414"/>
              <a:gd name="connsiteX18-103" fmla="*/ 1831579 w 3596749"/>
              <a:gd name="connsiteY18-104" fmla="*/ 1268414 h 1268414"/>
              <a:gd name="connsiteX19-105" fmla="*/ 1562334 w 3596749"/>
              <a:gd name="connsiteY19-106" fmla="*/ 1268414 h 1268414"/>
              <a:gd name="connsiteX20-107" fmla="*/ 1553428 w 3596749"/>
              <a:gd name="connsiteY20-108" fmla="*/ 1268414 h 1268414"/>
              <a:gd name="connsiteX21-109" fmla="*/ 1532278 w 3596749"/>
              <a:gd name="connsiteY21-110" fmla="*/ 1268414 h 1268414"/>
              <a:gd name="connsiteX22-111" fmla="*/ 1481477 w 3596749"/>
              <a:gd name="connsiteY22-112" fmla="*/ 1268414 h 1268414"/>
              <a:gd name="connsiteX23-113" fmla="*/ 1212232 w 3596749"/>
              <a:gd name="connsiteY23-114" fmla="*/ 1268414 h 1268414"/>
              <a:gd name="connsiteX24-115" fmla="*/ 1105869 w 3596749"/>
              <a:gd name="connsiteY24-116" fmla="*/ 1268414 h 1268414"/>
              <a:gd name="connsiteX25-117" fmla="*/ 1025012 w 3596749"/>
              <a:gd name="connsiteY25-118" fmla="*/ 1268414 h 1268414"/>
              <a:gd name="connsiteX26-119" fmla="*/ 806567 w 3596749"/>
              <a:gd name="connsiteY26-120" fmla="*/ 1268414 h 1268414"/>
              <a:gd name="connsiteX27-121" fmla="*/ 755767 w 3596749"/>
              <a:gd name="connsiteY27-122" fmla="*/ 1268414 h 1268414"/>
              <a:gd name="connsiteX28-123" fmla="*/ 725711 w 3596749"/>
              <a:gd name="connsiteY28-124" fmla="*/ 1268414 h 1268414"/>
              <a:gd name="connsiteX29-125" fmla="*/ 299302 w 3596749"/>
              <a:gd name="connsiteY29-126" fmla="*/ 1268414 h 1268414"/>
              <a:gd name="connsiteX30-127" fmla="*/ 0 w 3596749"/>
              <a:gd name="connsiteY30-128" fmla="*/ 1268414 h 1268414"/>
              <a:gd name="connsiteX31-129" fmla="*/ 0 w 3596749"/>
              <a:gd name="connsiteY31-130" fmla="*/ 0 h 1268414"/>
              <a:gd name="connsiteX0-131" fmla="*/ 0 w 3596749"/>
              <a:gd name="connsiteY0-132" fmla="*/ 0 h 1268414"/>
              <a:gd name="connsiteX1-133" fmla="*/ 299302 w 3596749"/>
              <a:gd name="connsiteY1-134" fmla="*/ 0 h 1268414"/>
              <a:gd name="connsiteX2-135" fmla="*/ 795613 w 3596749"/>
              <a:gd name="connsiteY2-136" fmla="*/ 0 h 1268414"/>
              <a:gd name="connsiteX3-137" fmla="*/ 806567 w 3596749"/>
              <a:gd name="connsiteY3-138" fmla="*/ 0 h 1268414"/>
              <a:gd name="connsiteX4-139" fmla="*/ 1105869 w 3596749"/>
              <a:gd name="connsiteY4-140" fmla="*/ 0 h 1268414"/>
              <a:gd name="connsiteX5-141" fmla="*/ 1252078 w 3596749"/>
              <a:gd name="connsiteY5-142" fmla="*/ 0 h 1268414"/>
              <a:gd name="connsiteX6-143" fmla="*/ 1602180 w 3596749"/>
              <a:gd name="connsiteY6-144" fmla="*/ 0 h 1268414"/>
              <a:gd name="connsiteX7-145" fmla="*/ 1708543 w 3596749"/>
              <a:gd name="connsiteY7-146" fmla="*/ 0 h 1268414"/>
              <a:gd name="connsiteX8-147" fmla="*/ 2042864 w 3596749"/>
              <a:gd name="connsiteY8-148" fmla="*/ 0 h 1268414"/>
              <a:gd name="connsiteX9-149" fmla="*/ 2058645 w 3596749"/>
              <a:gd name="connsiteY9-150" fmla="*/ 0 h 1268414"/>
              <a:gd name="connsiteX10-151" fmla="*/ 2515110 w 3596749"/>
              <a:gd name="connsiteY10-152" fmla="*/ 0 h 1268414"/>
              <a:gd name="connsiteX11-153" fmla="*/ 3596749 w 3596749"/>
              <a:gd name="connsiteY11-154" fmla="*/ 747318 h 1268414"/>
              <a:gd name="connsiteX12-155" fmla="*/ 2359995 w 3596749"/>
              <a:gd name="connsiteY12-156" fmla="*/ 1268414 h 1268414"/>
              <a:gd name="connsiteX13-157" fmla="*/ 2288044 w 3596749"/>
              <a:gd name="connsiteY13-158" fmla="*/ 1268414 h 1268414"/>
              <a:gd name="connsiteX14-159" fmla="*/ 2269086 w 3596749"/>
              <a:gd name="connsiteY14-160" fmla="*/ 1268414 h 1268414"/>
              <a:gd name="connsiteX15-161" fmla="*/ 2018799 w 3596749"/>
              <a:gd name="connsiteY15-162" fmla="*/ 1268414 h 1268414"/>
              <a:gd name="connsiteX16-163" fmla="*/ 1937942 w 3596749"/>
              <a:gd name="connsiteY16-164" fmla="*/ 1268414 h 1268414"/>
              <a:gd name="connsiteX17-165" fmla="*/ 1831579 w 3596749"/>
              <a:gd name="connsiteY17-166" fmla="*/ 1268414 h 1268414"/>
              <a:gd name="connsiteX18-167" fmla="*/ 1562334 w 3596749"/>
              <a:gd name="connsiteY18-168" fmla="*/ 1268414 h 1268414"/>
              <a:gd name="connsiteX19-169" fmla="*/ 1553428 w 3596749"/>
              <a:gd name="connsiteY19-170" fmla="*/ 1268414 h 1268414"/>
              <a:gd name="connsiteX20-171" fmla="*/ 1532278 w 3596749"/>
              <a:gd name="connsiteY20-172" fmla="*/ 1268414 h 1268414"/>
              <a:gd name="connsiteX21-173" fmla="*/ 1481477 w 3596749"/>
              <a:gd name="connsiteY21-174" fmla="*/ 1268414 h 1268414"/>
              <a:gd name="connsiteX22-175" fmla="*/ 1212232 w 3596749"/>
              <a:gd name="connsiteY22-176" fmla="*/ 1268414 h 1268414"/>
              <a:gd name="connsiteX23-177" fmla="*/ 1105869 w 3596749"/>
              <a:gd name="connsiteY23-178" fmla="*/ 1268414 h 1268414"/>
              <a:gd name="connsiteX24-179" fmla="*/ 1025012 w 3596749"/>
              <a:gd name="connsiteY24-180" fmla="*/ 1268414 h 1268414"/>
              <a:gd name="connsiteX25-181" fmla="*/ 806567 w 3596749"/>
              <a:gd name="connsiteY25-182" fmla="*/ 1268414 h 1268414"/>
              <a:gd name="connsiteX26-183" fmla="*/ 755767 w 3596749"/>
              <a:gd name="connsiteY26-184" fmla="*/ 1268414 h 1268414"/>
              <a:gd name="connsiteX27-185" fmla="*/ 725711 w 3596749"/>
              <a:gd name="connsiteY27-186" fmla="*/ 1268414 h 1268414"/>
              <a:gd name="connsiteX28-187" fmla="*/ 299302 w 3596749"/>
              <a:gd name="connsiteY28-188" fmla="*/ 1268414 h 1268414"/>
              <a:gd name="connsiteX29-189" fmla="*/ 0 w 3596749"/>
              <a:gd name="connsiteY29-190" fmla="*/ 1268414 h 1268414"/>
              <a:gd name="connsiteX30-191" fmla="*/ 0 w 3596749"/>
              <a:gd name="connsiteY30-192" fmla="*/ 0 h 1268414"/>
              <a:gd name="connsiteX0-193" fmla="*/ 0 w 3596749"/>
              <a:gd name="connsiteY0-194" fmla="*/ 0 h 1268414"/>
              <a:gd name="connsiteX1-195" fmla="*/ 299302 w 3596749"/>
              <a:gd name="connsiteY1-196" fmla="*/ 0 h 1268414"/>
              <a:gd name="connsiteX2-197" fmla="*/ 795613 w 3596749"/>
              <a:gd name="connsiteY2-198" fmla="*/ 0 h 1268414"/>
              <a:gd name="connsiteX3-199" fmla="*/ 806567 w 3596749"/>
              <a:gd name="connsiteY3-200" fmla="*/ 0 h 1268414"/>
              <a:gd name="connsiteX4-201" fmla="*/ 1105869 w 3596749"/>
              <a:gd name="connsiteY4-202" fmla="*/ 0 h 1268414"/>
              <a:gd name="connsiteX5-203" fmla="*/ 1252078 w 3596749"/>
              <a:gd name="connsiteY5-204" fmla="*/ 0 h 1268414"/>
              <a:gd name="connsiteX6-205" fmla="*/ 1602180 w 3596749"/>
              <a:gd name="connsiteY6-206" fmla="*/ 0 h 1268414"/>
              <a:gd name="connsiteX7-207" fmla="*/ 1708543 w 3596749"/>
              <a:gd name="connsiteY7-208" fmla="*/ 0 h 1268414"/>
              <a:gd name="connsiteX8-209" fmla="*/ 2042864 w 3596749"/>
              <a:gd name="connsiteY8-210" fmla="*/ 0 h 1268414"/>
              <a:gd name="connsiteX9-211" fmla="*/ 2058645 w 3596749"/>
              <a:gd name="connsiteY9-212" fmla="*/ 0 h 1268414"/>
              <a:gd name="connsiteX10-213" fmla="*/ 2515110 w 3596749"/>
              <a:gd name="connsiteY10-214" fmla="*/ 0 h 1268414"/>
              <a:gd name="connsiteX11-215" fmla="*/ 3596749 w 3596749"/>
              <a:gd name="connsiteY11-216" fmla="*/ 747318 h 1268414"/>
              <a:gd name="connsiteX12-217" fmla="*/ 2288044 w 3596749"/>
              <a:gd name="connsiteY12-218" fmla="*/ 1268414 h 1268414"/>
              <a:gd name="connsiteX13-219" fmla="*/ 2269086 w 3596749"/>
              <a:gd name="connsiteY13-220" fmla="*/ 1268414 h 1268414"/>
              <a:gd name="connsiteX14-221" fmla="*/ 2018799 w 3596749"/>
              <a:gd name="connsiteY14-222" fmla="*/ 1268414 h 1268414"/>
              <a:gd name="connsiteX15-223" fmla="*/ 1937942 w 3596749"/>
              <a:gd name="connsiteY15-224" fmla="*/ 1268414 h 1268414"/>
              <a:gd name="connsiteX16-225" fmla="*/ 1831579 w 3596749"/>
              <a:gd name="connsiteY16-226" fmla="*/ 1268414 h 1268414"/>
              <a:gd name="connsiteX17-227" fmla="*/ 1562334 w 3596749"/>
              <a:gd name="connsiteY17-228" fmla="*/ 1268414 h 1268414"/>
              <a:gd name="connsiteX18-229" fmla="*/ 1553428 w 3596749"/>
              <a:gd name="connsiteY18-230" fmla="*/ 1268414 h 1268414"/>
              <a:gd name="connsiteX19-231" fmla="*/ 1532278 w 3596749"/>
              <a:gd name="connsiteY19-232" fmla="*/ 1268414 h 1268414"/>
              <a:gd name="connsiteX20-233" fmla="*/ 1481477 w 3596749"/>
              <a:gd name="connsiteY20-234" fmla="*/ 1268414 h 1268414"/>
              <a:gd name="connsiteX21-235" fmla="*/ 1212232 w 3596749"/>
              <a:gd name="connsiteY21-236" fmla="*/ 1268414 h 1268414"/>
              <a:gd name="connsiteX22-237" fmla="*/ 1105869 w 3596749"/>
              <a:gd name="connsiteY22-238" fmla="*/ 1268414 h 1268414"/>
              <a:gd name="connsiteX23-239" fmla="*/ 1025012 w 3596749"/>
              <a:gd name="connsiteY23-240" fmla="*/ 1268414 h 1268414"/>
              <a:gd name="connsiteX24-241" fmla="*/ 806567 w 3596749"/>
              <a:gd name="connsiteY24-242" fmla="*/ 1268414 h 1268414"/>
              <a:gd name="connsiteX25-243" fmla="*/ 755767 w 3596749"/>
              <a:gd name="connsiteY25-244" fmla="*/ 1268414 h 1268414"/>
              <a:gd name="connsiteX26-245" fmla="*/ 725711 w 3596749"/>
              <a:gd name="connsiteY26-246" fmla="*/ 1268414 h 1268414"/>
              <a:gd name="connsiteX27-247" fmla="*/ 299302 w 3596749"/>
              <a:gd name="connsiteY27-248" fmla="*/ 1268414 h 1268414"/>
              <a:gd name="connsiteX28-249" fmla="*/ 0 w 3596749"/>
              <a:gd name="connsiteY28-250" fmla="*/ 1268414 h 1268414"/>
              <a:gd name="connsiteX29-251" fmla="*/ 0 w 3596749"/>
              <a:gd name="connsiteY29-252" fmla="*/ 0 h 1268414"/>
              <a:gd name="connsiteX0-253" fmla="*/ 0 w 3596749"/>
              <a:gd name="connsiteY0-254" fmla="*/ 0 h 1268414"/>
              <a:gd name="connsiteX1-255" fmla="*/ 299302 w 3596749"/>
              <a:gd name="connsiteY1-256" fmla="*/ 0 h 1268414"/>
              <a:gd name="connsiteX2-257" fmla="*/ 795613 w 3596749"/>
              <a:gd name="connsiteY2-258" fmla="*/ 0 h 1268414"/>
              <a:gd name="connsiteX3-259" fmla="*/ 806567 w 3596749"/>
              <a:gd name="connsiteY3-260" fmla="*/ 0 h 1268414"/>
              <a:gd name="connsiteX4-261" fmla="*/ 1105869 w 3596749"/>
              <a:gd name="connsiteY4-262" fmla="*/ 0 h 1268414"/>
              <a:gd name="connsiteX5-263" fmla="*/ 1252078 w 3596749"/>
              <a:gd name="connsiteY5-264" fmla="*/ 0 h 1268414"/>
              <a:gd name="connsiteX6-265" fmla="*/ 1602180 w 3596749"/>
              <a:gd name="connsiteY6-266" fmla="*/ 0 h 1268414"/>
              <a:gd name="connsiteX7-267" fmla="*/ 1708543 w 3596749"/>
              <a:gd name="connsiteY7-268" fmla="*/ 0 h 1268414"/>
              <a:gd name="connsiteX8-269" fmla="*/ 2042864 w 3596749"/>
              <a:gd name="connsiteY8-270" fmla="*/ 0 h 1268414"/>
              <a:gd name="connsiteX9-271" fmla="*/ 2058645 w 3596749"/>
              <a:gd name="connsiteY9-272" fmla="*/ 0 h 1268414"/>
              <a:gd name="connsiteX10-273" fmla="*/ 3596749 w 3596749"/>
              <a:gd name="connsiteY10-274" fmla="*/ 747318 h 1268414"/>
              <a:gd name="connsiteX11-275" fmla="*/ 2288044 w 3596749"/>
              <a:gd name="connsiteY11-276" fmla="*/ 1268414 h 1268414"/>
              <a:gd name="connsiteX12-277" fmla="*/ 2269086 w 3596749"/>
              <a:gd name="connsiteY12-278" fmla="*/ 1268414 h 1268414"/>
              <a:gd name="connsiteX13-279" fmla="*/ 2018799 w 3596749"/>
              <a:gd name="connsiteY13-280" fmla="*/ 1268414 h 1268414"/>
              <a:gd name="connsiteX14-281" fmla="*/ 1937942 w 3596749"/>
              <a:gd name="connsiteY14-282" fmla="*/ 1268414 h 1268414"/>
              <a:gd name="connsiteX15-283" fmla="*/ 1831579 w 3596749"/>
              <a:gd name="connsiteY15-284" fmla="*/ 1268414 h 1268414"/>
              <a:gd name="connsiteX16-285" fmla="*/ 1562334 w 3596749"/>
              <a:gd name="connsiteY16-286" fmla="*/ 1268414 h 1268414"/>
              <a:gd name="connsiteX17-287" fmla="*/ 1553428 w 3596749"/>
              <a:gd name="connsiteY17-288" fmla="*/ 1268414 h 1268414"/>
              <a:gd name="connsiteX18-289" fmla="*/ 1532278 w 3596749"/>
              <a:gd name="connsiteY18-290" fmla="*/ 1268414 h 1268414"/>
              <a:gd name="connsiteX19-291" fmla="*/ 1481477 w 3596749"/>
              <a:gd name="connsiteY19-292" fmla="*/ 1268414 h 1268414"/>
              <a:gd name="connsiteX20-293" fmla="*/ 1212232 w 3596749"/>
              <a:gd name="connsiteY20-294" fmla="*/ 1268414 h 1268414"/>
              <a:gd name="connsiteX21-295" fmla="*/ 1105869 w 3596749"/>
              <a:gd name="connsiteY21-296" fmla="*/ 1268414 h 1268414"/>
              <a:gd name="connsiteX22-297" fmla="*/ 1025012 w 3596749"/>
              <a:gd name="connsiteY22-298" fmla="*/ 1268414 h 1268414"/>
              <a:gd name="connsiteX23-299" fmla="*/ 806567 w 3596749"/>
              <a:gd name="connsiteY23-300" fmla="*/ 1268414 h 1268414"/>
              <a:gd name="connsiteX24-301" fmla="*/ 755767 w 3596749"/>
              <a:gd name="connsiteY24-302" fmla="*/ 1268414 h 1268414"/>
              <a:gd name="connsiteX25-303" fmla="*/ 725711 w 3596749"/>
              <a:gd name="connsiteY25-304" fmla="*/ 1268414 h 1268414"/>
              <a:gd name="connsiteX26-305" fmla="*/ 299302 w 3596749"/>
              <a:gd name="connsiteY26-306" fmla="*/ 1268414 h 1268414"/>
              <a:gd name="connsiteX27-307" fmla="*/ 0 w 3596749"/>
              <a:gd name="connsiteY27-308" fmla="*/ 1268414 h 1268414"/>
              <a:gd name="connsiteX28-309" fmla="*/ 0 w 3596749"/>
              <a:gd name="connsiteY28-310" fmla="*/ 0 h 1268414"/>
              <a:gd name="connsiteX0-311" fmla="*/ 0 w 3596749"/>
              <a:gd name="connsiteY0-312" fmla="*/ 0 h 1268414"/>
              <a:gd name="connsiteX1-313" fmla="*/ 299302 w 3596749"/>
              <a:gd name="connsiteY1-314" fmla="*/ 0 h 1268414"/>
              <a:gd name="connsiteX2-315" fmla="*/ 795613 w 3596749"/>
              <a:gd name="connsiteY2-316" fmla="*/ 0 h 1268414"/>
              <a:gd name="connsiteX3-317" fmla="*/ 806567 w 3596749"/>
              <a:gd name="connsiteY3-318" fmla="*/ 0 h 1268414"/>
              <a:gd name="connsiteX4-319" fmla="*/ 1105869 w 3596749"/>
              <a:gd name="connsiteY4-320" fmla="*/ 0 h 1268414"/>
              <a:gd name="connsiteX5-321" fmla="*/ 1252078 w 3596749"/>
              <a:gd name="connsiteY5-322" fmla="*/ 0 h 1268414"/>
              <a:gd name="connsiteX6-323" fmla="*/ 1602180 w 3596749"/>
              <a:gd name="connsiteY6-324" fmla="*/ 0 h 1268414"/>
              <a:gd name="connsiteX7-325" fmla="*/ 1708543 w 3596749"/>
              <a:gd name="connsiteY7-326" fmla="*/ 0 h 1268414"/>
              <a:gd name="connsiteX8-327" fmla="*/ 2042864 w 3596749"/>
              <a:gd name="connsiteY8-328" fmla="*/ 0 h 1268414"/>
              <a:gd name="connsiteX9-329" fmla="*/ 3596749 w 3596749"/>
              <a:gd name="connsiteY9-330" fmla="*/ 747318 h 1268414"/>
              <a:gd name="connsiteX10-331" fmla="*/ 2288044 w 3596749"/>
              <a:gd name="connsiteY10-332" fmla="*/ 1268414 h 1268414"/>
              <a:gd name="connsiteX11-333" fmla="*/ 2269086 w 3596749"/>
              <a:gd name="connsiteY11-334" fmla="*/ 1268414 h 1268414"/>
              <a:gd name="connsiteX12-335" fmla="*/ 2018799 w 3596749"/>
              <a:gd name="connsiteY12-336" fmla="*/ 1268414 h 1268414"/>
              <a:gd name="connsiteX13-337" fmla="*/ 1937942 w 3596749"/>
              <a:gd name="connsiteY13-338" fmla="*/ 1268414 h 1268414"/>
              <a:gd name="connsiteX14-339" fmla="*/ 1831579 w 3596749"/>
              <a:gd name="connsiteY14-340" fmla="*/ 1268414 h 1268414"/>
              <a:gd name="connsiteX15-341" fmla="*/ 1562334 w 3596749"/>
              <a:gd name="connsiteY15-342" fmla="*/ 1268414 h 1268414"/>
              <a:gd name="connsiteX16-343" fmla="*/ 1553428 w 3596749"/>
              <a:gd name="connsiteY16-344" fmla="*/ 1268414 h 1268414"/>
              <a:gd name="connsiteX17-345" fmla="*/ 1532278 w 3596749"/>
              <a:gd name="connsiteY17-346" fmla="*/ 1268414 h 1268414"/>
              <a:gd name="connsiteX18-347" fmla="*/ 1481477 w 3596749"/>
              <a:gd name="connsiteY18-348" fmla="*/ 1268414 h 1268414"/>
              <a:gd name="connsiteX19-349" fmla="*/ 1212232 w 3596749"/>
              <a:gd name="connsiteY19-350" fmla="*/ 1268414 h 1268414"/>
              <a:gd name="connsiteX20-351" fmla="*/ 1105869 w 3596749"/>
              <a:gd name="connsiteY20-352" fmla="*/ 1268414 h 1268414"/>
              <a:gd name="connsiteX21-353" fmla="*/ 1025012 w 3596749"/>
              <a:gd name="connsiteY21-354" fmla="*/ 1268414 h 1268414"/>
              <a:gd name="connsiteX22-355" fmla="*/ 806567 w 3596749"/>
              <a:gd name="connsiteY22-356" fmla="*/ 1268414 h 1268414"/>
              <a:gd name="connsiteX23-357" fmla="*/ 755767 w 3596749"/>
              <a:gd name="connsiteY23-358" fmla="*/ 1268414 h 1268414"/>
              <a:gd name="connsiteX24-359" fmla="*/ 725711 w 3596749"/>
              <a:gd name="connsiteY24-360" fmla="*/ 1268414 h 1268414"/>
              <a:gd name="connsiteX25-361" fmla="*/ 299302 w 3596749"/>
              <a:gd name="connsiteY25-362" fmla="*/ 1268414 h 1268414"/>
              <a:gd name="connsiteX26-363" fmla="*/ 0 w 3596749"/>
              <a:gd name="connsiteY26-364" fmla="*/ 1268414 h 1268414"/>
              <a:gd name="connsiteX27-365" fmla="*/ 0 w 3596749"/>
              <a:gd name="connsiteY27-366" fmla="*/ 0 h 1268414"/>
              <a:gd name="connsiteX0-367" fmla="*/ 0 w 3596749"/>
              <a:gd name="connsiteY0-368" fmla="*/ 0 h 1268414"/>
              <a:gd name="connsiteX1-369" fmla="*/ 299302 w 3596749"/>
              <a:gd name="connsiteY1-370" fmla="*/ 0 h 1268414"/>
              <a:gd name="connsiteX2-371" fmla="*/ 795613 w 3596749"/>
              <a:gd name="connsiteY2-372" fmla="*/ 0 h 1268414"/>
              <a:gd name="connsiteX3-373" fmla="*/ 806567 w 3596749"/>
              <a:gd name="connsiteY3-374" fmla="*/ 0 h 1268414"/>
              <a:gd name="connsiteX4-375" fmla="*/ 1105869 w 3596749"/>
              <a:gd name="connsiteY4-376" fmla="*/ 0 h 1268414"/>
              <a:gd name="connsiteX5-377" fmla="*/ 1252078 w 3596749"/>
              <a:gd name="connsiteY5-378" fmla="*/ 0 h 1268414"/>
              <a:gd name="connsiteX6-379" fmla="*/ 1602180 w 3596749"/>
              <a:gd name="connsiteY6-380" fmla="*/ 0 h 1268414"/>
              <a:gd name="connsiteX7-381" fmla="*/ 1708543 w 3596749"/>
              <a:gd name="connsiteY7-382" fmla="*/ 0 h 1268414"/>
              <a:gd name="connsiteX8-383" fmla="*/ 3596749 w 3596749"/>
              <a:gd name="connsiteY8-384" fmla="*/ 747318 h 1268414"/>
              <a:gd name="connsiteX9-385" fmla="*/ 2288044 w 3596749"/>
              <a:gd name="connsiteY9-386" fmla="*/ 1268414 h 1268414"/>
              <a:gd name="connsiteX10-387" fmla="*/ 2269086 w 3596749"/>
              <a:gd name="connsiteY10-388" fmla="*/ 1268414 h 1268414"/>
              <a:gd name="connsiteX11-389" fmla="*/ 2018799 w 3596749"/>
              <a:gd name="connsiteY11-390" fmla="*/ 1268414 h 1268414"/>
              <a:gd name="connsiteX12-391" fmla="*/ 1937942 w 3596749"/>
              <a:gd name="connsiteY12-392" fmla="*/ 1268414 h 1268414"/>
              <a:gd name="connsiteX13-393" fmla="*/ 1831579 w 3596749"/>
              <a:gd name="connsiteY13-394" fmla="*/ 1268414 h 1268414"/>
              <a:gd name="connsiteX14-395" fmla="*/ 1562334 w 3596749"/>
              <a:gd name="connsiteY14-396" fmla="*/ 1268414 h 1268414"/>
              <a:gd name="connsiteX15-397" fmla="*/ 1553428 w 3596749"/>
              <a:gd name="connsiteY15-398" fmla="*/ 1268414 h 1268414"/>
              <a:gd name="connsiteX16-399" fmla="*/ 1532278 w 3596749"/>
              <a:gd name="connsiteY16-400" fmla="*/ 1268414 h 1268414"/>
              <a:gd name="connsiteX17-401" fmla="*/ 1481477 w 3596749"/>
              <a:gd name="connsiteY17-402" fmla="*/ 1268414 h 1268414"/>
              <a:gd name="connsiteX18-403" fmla="*/ 1212232 w 3596749"/>
              <a:gd name="connsiteY18-404" fmla="*/ 1268414 h 1268414"/>
              <a:gd name="connsiteX19-405" fmla="*/ 1105869 w 3596749"/>
              <a:gd name="connsiteY19-406" fmla="*/ 1268414 h 1268414"/>
              <a:gd name="connsiteX20-407" fmla="*/ 1025012 w 3596749"/>
              <a:gd name="connsiteY20-408" fmla="*/ 1268414 h 1268414"/>
              <a:gd name="connsiteX21-409" fmla="*/ 806567 w 3596749"/>
              <a:gd name="connsiteY21-410" fmla="*/ 1268414 h 1268414"/>
              <a:gd name="connsiteX22-411" fmla="*/ 755767 w 3596749"/>
              <a:gd name="connsiteY22-412" fmla="*/ 1268414 h 1268414"/>
              <a:gd name="connsiteX23-413" fmla="*/ 725711 w 3596749"/>
              <a:gd name="connsiteY23-414" fmla="*/ 1268414 h 1268414"/>
              <a:gd name="connsiteX24-415" fmla="*/ 299302 w 3596749"/>
              <a:gd name="connsiteY24-416" fmla="*/ 1268414 h 1268414"/>
              <a:gd name="connsiteX25-417" fmla="*/ 0 w 3596749"/>
              <a:gd name="connsiteY25-418" fmla="*/ 1268414 h 1268414"/>
              <a:gd name="connsiteX26-419" fmla="*/ 0 w 3596749"/>
              <a:gd name="connsiteY26-420" fmla="*/ 0 h 1268414"/>
              <a:gd name="connsiteX0-421" fmla="*/ 0 w 3596749"/>
              <a:gd name="connsiteY0-422" fmla="*/ 0 h 1268414"/>
              <a:gd name="connsiteX1-423" fmla="*/ 299302 w 3596749"/>
              <a:gd name="connsiteY1-424" fmla="*/ 0 h 1268414"/>
              <a:gd name="connsiteX2-425" fmla="*/ 795613 w 3596749"/>
              <a:gd name="connsiteY2-426" fmla="*/ 0 h 1268414"/>
              <a:gd name="connsiteX3-427" fmla="*/ 806567 w 3596749"/>
              <a:gd name="connsiteY3-428" fmla="*/ 0 h 1268414"/>
              <a:gd name="connsiteX4-429" fmla="*/ 1105869 w 3596749"/>
              <a:gd name="connsiteY4-430" fmla="*/ 0 h 1268414"/>
              <a:gd name="connsiteX5-431" fmla="*/ 1252078 w 3596749"/>
              <a:gd name="connsiteY5-432" fmla="*/ 0 h 1268414"/>
              <a:gd name="connsiteX6-433" fmla="*/ 1602180 w 3596749"/>
              <a:gd name="connsiteY6-434" fmla="*/ 0 h 1268414"/>
              <a:gd name="connsiteX7-435" fmla="*/ 1708543 w 3596749"/>
              <a:gd name="connsiteY7-436" fmla="*/ 0 h 1268414"/>
              <a:gd name="connsiteX8-437" fmla="*/ 3596749 w 3596749"/>
              <a:gd name="connsiteY8-438" fmla="*/ 747318 h 1268414"/>
              <a:gd name="connsiteX9-439" fmla="*/ 2288044 w 3596749"/>
              <a:gd name="connsiteY9-440" fmla="*/ 1268414 h 1268414"/>
              <a:gd name="connsiteX10-441" fmla="*/ 2018799 w 3596749"/>
              <a:gd name="connsiteY10-442" fmla="*/ 1268414 h 1268414"/>
              <a:gd name="connsiteX11-443" fmla="*/ 1937942 w 3596749"/>
              <a:gd name="connsiteY11-444" fmla="*/ 1268414 h 1268414"/>
              <a:gd name="connsiteX12-445" fmla="*/ 1831579 w 3596749"/>
              <a:gd name="connsiteY12-446" fmla="*/ 1268414 h 1268414"/>
              <a:gd name="connsiteX13-447" fmla="*/ 1562334 w 3596749"/>
              <a:gd name="connsiteY13-448" fmla="*/ 1268414 h 1268414"/>
              <a:gd name="connsiteX14-449" fmla="*/ 1553428 w 3596749"/>
              <a:gd name="connsiteY14-450" fmla="*/ 1268414 h 1268414"/>
              <a:gd name="connsiteX15-451" fmla="*/ 1532278 w 3596749"/>
              <a:gd name="connsiteY15-452" fmla="*/ 1268414 h 1268414"/>
              <a:gd name="connsiteX16-453" fmla="*/ 1481477 w 3596749"/>
              <a:gd name="connsiteY16-454" fmla="*/ 1268414 h 1268414"/>
              <a:gd name="connsiteX17-455" fmla="*/ 1212232 w 3596749"/>
              <a:gd name="connsiteY17-456" fmla="*/ 1268414 h 1268414"/>
              <a:gd name="connsiteX18-457" fmla="*/ 1105869 w 3596749"/>
              <a:gd name="connsiteY18-458" fmla="*/ 1268414 h 1268414"/>
              <a:gd name="connsiteX19-459" fmla="*/ 1025012 w 3596749"/>
              <a:gd name="connsiteY19-460" fmla="*/ 1268414 h 1268414"/>
              <a:gd name="connsiteX20-461" fmla="*/ 806567 w 3596749"/>
              <a:gd name="connsiteY20-462" fmla="*/ 1268414 h 1268414"/>
              <a:gd name="connsiteX21-463" fmla="*/ 755767 w 3596749"/>
              <a:gd name="connsiteY21-464" fmla="*/ 1268414 h 1268414"/>
              <a:gd name="connsiteX22-465" fmla="*/ 725711 w 3596749"/>
              <a:gd name="connsiteY22-466" fmla="*/ 1268414 h 1268414"/>
              <a:gd name="connsiteX23-467" fmla="*/ 299302 w 3596749"/>
              <a:gd name="connsiteY23-468" fmla="*/ 1268414 h 1268414"/>
              <a:gd name="connsiteX24-469" fmla="*/ 0 w 3596749"/>
              <a:gd name="connsiteY24-470" fmla="*/ 1268414 h 1268414"/>
              <a:gd name="connsiteX25-471" fmla="*/ 0 w 3596749"/>
              <a:gd name="connsiteY25-472" fmla="*/ 0 h 1268414"/>
              <a:gd name="connsiteX0-473" fmla="*/ 0 w 3596749"/>
              <a:gd name="connsiteY0-474" fmla="*/ 0 h 1268414"/>
              <a:gd name="connsiteX1-475" fmla="*/ 299302 w 3596749"/>
              <a:gd name="connsiteY1-476" fmla="*/ 0 h 1268414"/>
              <a:gd name="connsiteX2-477" fmla="*/ 795613 w 3596749"/>
              <a:gd name="connsiteY2-478" fmla="*/ 0 h 1268414"/>
              <a:gd name="connsiteX3-479" fmla="*/ 806567 w 3596749"/>
              <a:gd name="connsiteY3-480" fmla="*/ 0 h 1268414"/>
              <a:gd name="connsiteX4-481" fmla="*/ 1105869 w 3596749"/>
              <a:gd name="connsiteY4-482" fmla="*/ 0 h 1268414"/>
              <a:gd name="connsiteX5-483" fmla="*/ 1252078 w 3596749"/>
              <a:gd name="connsiteY5-484" fmla="*/ 0 h 1268414"/>
              <a:gd name="connsiteX6-485" fmla="*/ 1602180 w 3596749"/>
              <a:gd name="connsiteY6-486" fmla="*/ 0 h 1268414"/>
              <a:gd name="connsiteX7-487" fmla="*/ 1708543 w 3596749"/>
              <a:gd name="connsiteY7-488" fmla="*/ 0 h 1268414"/>
              <a:gd name="connsiteX8-489" fmla="*/ 3596749 w 3596749"/>
              <a:gd name="connsiteY8-490" fmla="*/ 747318 h 1268414"/>
              <a:gd name="connsiteX9-491" fmla="*/ 2018799 w 3596749"/>
              <a:gd name="connsiteY9-492" fmla="*/ 1268414 h 1268414"/>
              <a:gd name="connsiteX10-493" fmla="*/ 1937942 w 3596749"/>
              <a:gd name="connsiteY10-494" fmla="*/ 1268414 h 1268414"/>
              <a:gd name="connsiteX11-495" fmla="*/ 1831579 w 3596749"/>
              <a:gd name="connsiteY11-496" fmla="*/ 1268414 h 1268414"/>
              <a:gd name="connsiteX12-497" fmla="*/ 1562334 w 3596749"/>
              <a:gd name="connsiteY12-498" fmla="*/ 1268414 h 1268414"/>
              <a:gd name="connsiteX13-499" fmla="*/ 1553428 w 3596749"/>
              <a:gd name="connsiteY13-500" fmla="*/ 1268414 h 1268414"/>
              <a:gd name="connsiteX14-501" fmla="*/ 1532278 w 3596749"/>
              <a:gd name="connsiteY14-502" fmla="*/ 1268414 h 1268414"/>
              <a:gd name="connsiteX15-503" fmla="*/ 1481477 w 3596749"/>
              <a:gd name="connsiteY15-504" fmla="*/ 1268414 h 1268414"/>
              <a:gd name="connsiteX16-505" fmla="*/ 1212232 w 3596749"/>
              <a:gd name="connsiteY16-506" fmla="*/ 1268414 h 1268414"/>
              <a:gd name="connsiteX17-507" fmla="*/ 1105869 w 3596749"/>
              <a:gd name="connsiteY17-508" fmla="*/ 1268414 h 1268414"/>
              <a:gd name="connsiteX18-509" fmla="*/ 1025012 w 3596749"/>
              <a:gd name="connsiteY18-510" fmla="*/ 1268414 h 1268414"/>
              <a:gd name="connsiteX19-511" fmla="*/ 806567 w 3596749"/>
              <a:gd name="connsiteY19-512" fmla="*/ 1268414 h 1268414"/>
              <a:gd name="connsiteX20-513" fmla="*/ 755767 w 3596749"/>
              <a:gd name="connsiteY20-514" fmla="*/ 1268414 h 1268414"/>
              <a:gd name="connsiteX21-515" fmla="*/ 725711 w 3596749"/>
              <a:gd name="connsiteY21-516" fmla="*/ 1268414 h 1268414"/>
              <a:gd name="connsiteX22-517" fmla="*/ 299302 w 3596749"/>
              <a:gd name="connsiteY22-518" fmla="*/ 1268414 h 1268414"/>
              <a:gd name="connsiteX23-519" fmla="*/ 0 w 3596749"/>
              <a:gd name="connsiteY23-520" fmla="*/ 1268414 h 1268414"/>
              <a:gd name="connsiteX24-521" fmla="*/ 0 w 3596749"/>
              <a:gd name="connsiteY24-522" fmla="*/ 0 h 126841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Lst>
            <a:rect l="l" t="t" r="r" b="b"/>
            <a:pathLst>
              <a:path w="3596749" h="1268414">
                <a:moveTo>
                  <a:pt x="0" y="0"/>
                </a:moveTo>
                <a:lnTo>
                  <a:pt x="299302" y="0"/>
                </a:lnTo>
                <a:lnTo>
                  <a:pt x="795613" y="0"/>
                </a:lnTo>
                <a:lnTo>
                  <a:pt x="806567" y="0"/>
                </a:lnTo>
                <a:lnTo>
                  <a:pt x="1105869" y="0"/>
                </a:lnTo>
                <a:lnTo>
                  <a:pt x="1252078" y="0"/>
                </a:lnTo>
                <a:lnTo>
                  <a:pt x="1602180" y="0"/>
                </a:lnTo>
                <a:lnTo>
                  <a:pt x="1708543" y="0"/>
                </a:lnTo>
                <a:lnTo>
                  <a:pt x="3596749" y="747318"/>
                </a:lnTo>
                <a:lnTo>
                  <a:pt x="2018799" y="1268414"/>
                </a:lnTo>
                <a:lnTo>
                  <a:pt x="1937942" y="1268414"/>
                </a:lnTo>
                <a:lnTo>
                  <a:pt x="1831579" y="1268414"/>
                </a:lnTo>
                <a:lnTo>
                  <a:pt x="1562334" y="1268414"/>
                </a:lnTo>
                <a:lnTo>
                  <a:pt x="1553428" y="1268414"/>
                </a:lnTo>
                <a:lnTo>
                  <a:pt x="1532278" y="1268414"/>
                </a:lnTo>
                <a:lnTo>
                  <a:pt x="1481477" y="1268414"/>
                </a:lnTo>
                <a:lnTo>
                  <a:pt x="1212232" y="1268414"/>
                </a:lnTo>
                <a:lnTo>
                  <a:pt x="1105869" y="1268414"/>
                </a:lnTo>
                <a:lnTo>
                  <a:pt x="1025012" y="1268414"/>
                </a:lnTo>
                <a:lnTo>
                  <a:pt x="806567" y="1268414"/>
                </a:lnTo>
                <a:lnTo>
                  <a:pt x="755767" y="1268414"/>
                </a:lnTo>
                <a:lnTo>
                  <a:pt x="725711" y="1268414"/>
                </a:lnTo>
                <a:lnTo>
                  <a:pt x="299302" y="1268414"/>
                </a:lnTo>
                <a:lnTo>
                  <a:pt x="0" y="1268414"/>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userDrawn="1"/>
        </p:nvSpPr>
        <p:spPr>
          <a:xfrm>
            <a:off x="-8680" y="0"/>
            <a:ext cx="740200" cy="792480"/>
          </a:xfrm>
          <a:custGeom>
            <a:avLst/>
            <a:gdLst>
              <a:gd name="connsiteX0" fmla="*/ 0 w 3596749"/>
              <a:gd name="connsiteY0" fmla="*/ 0 h 1268414"/>
              <a:gd name="connsiteX1" fmla="*/ 299302 w 3596749"/>
              <a:gd name="connsiteY1" fmla="*/ 0 h 1268414"/>
              <a:gd name="connsiteX2" fmla="*/ 795613 w 3596749"/>
              <a:gd name="connsiteY2" fmla="*/ 0 h 1268414"/>
              <a:gd name="connsiteX3" fmla="*/ 806567 w 3596749"/>
              <a:gd name="connsiteY3" fmla="*/ 0 h 1268414"/>
              <a:gd name="connsiteX4" fmla="*/ 1105869 w 3596749"/>
              <a:gd name="connsiteY4" fmla="*/ 0 h 1268414"/>
              <a:gd name="connsiteX5" fmla="*/ 1252078 w 3596749"/>
              <a:gd name="connsiteY5" fmla="*/ 0 h 1268414"/>
              <a:gd name="connsiteX6" fmla="*/ 1602180 w 3596749"/>
              <a:gd name="connsiteY6" fmla="*/ 0 h 1268414"/>
              <a:gd name="connsiteX7" fmla="*/ 1708543 w 3596749"/>
              <a:gd name="connsiteY7" fmla="*/ 0 h 1268414"/>
              <a:gd name="connsiteX8" fmla="*/ 2042864 w 3596749"/>
              <a:gd name="connsiteY8" fmla="*/ 0 h 1268414"/>
              <a:gd name="connsiteX9" fmla="*/ 2058645 w 3596749"/>
              <a:gd name="connsiteY9" fmla="*/ 0 h 1268414"/>
              <a:gd name="connsiteX10" fmla="*/ 2515110 w 3596749"/>
              <a:gd name="connsiteY10" fmla="*/ 0 h 1268414"/>
              <a:gd name="connsiteX11" fmla="*/ 2849431 w 3596749"/>
              <a:gd name="connsiteY11" fmla="*/ 0 h 1268414"/>
              <a:gd name="connsiteX12" fmla="*/ 3596749 w 3596749"/>
              <a:gd name="connsiteY12" fmla="*/ 747318 h 1268414"/>
              <a:gd name="connsiteX13" fmla="*/ 3075653 w 3596749"/>
              <a:gd name="connsiteY13" fmla="*/ 1268414 h 1268414"/>
              <a:gd name="connsiteX14" fmla="*/ 2744509 w 3596749"/>
              <a:gd name="connsiteY14" fmla="*/ 1268414 h 1268414"/>
              <a:gd name="connsiteX15" fmla="*/ 2359995 w 3596749"/>
              <a:gd name="connsiteY15" fmla="*/ 1268414 h 1268414"/>
              <a:gd name="connsiteX16" fmla="*/ 2288044 w 3596749"/>
              <a:gd name="connsiteY16" fmla="*/ 1268414 h 1268414"/>
              <a:gd name="connsiteX17" fmla="*/ 2269086 w 3596749"/>
              <a:gd name="connsiteY17" fmla="*/ 1268414 h 1268414"/>
              <a:gd name="connsiteX18" fmla="*/ 2018799 w 3596749"/>
              <a:gd name="connsiteY18" fmla="*/ 1268414 h 1268414"/>
              <a:gd name="connsiteX19" fmla="*/ 1937942 w 3596749"/>
              <a:gd name="connsiteY19" fmla="*/ 1268414 h 1268414"/>
              <a:gd name="connsiteX20" fmla="*/ 1831579 w 3596749"/>
              <a:gd name="connsiteY20" fmla="*/ 1268414 h 1268414"/>
              <a:gd name="connsiteX21" fmla="*/ 1562334 w 3596749"/>
              <a:gd name="connsiteY21" fmla="*/ 1268414 h 1268414"/>
              <a:gd name="connsiteX22" fmla="*/ 1553428 w 3596749"/>
              <a:gd name="connsiteY22" fmla="*/ 1268414 h 1268414"/>
              <a:gd name="connsiteX23" fmla="*/ 1532278 w 3596749"/>
              <a:gd name="connsiteY23" fmla="*/ 1268414 h 1268414"/>
              <a:gd name="connsiteX24" fmla="*/ 1481477 w 3596749"/>
              <a:gd name="connsiteY24" fmla="*/ 1268414 h 1268414"/>
              <a:gd name="connsiteX25" fmla="*/ 1212232 w 3596749"/>
              <a:gd name="connsiteY25" fmla="*/ 1268414 h 1268414"/>
              <a:gd name="connsiteX26" fmla="*/ 1105869 w 3596749"/>
              <a:gd name="connsiteY26" fmla="*/ 1268414 h 1268414"/>
              <a:gd name="connsiteX27" fmla="*/ 1025012 w 3596749"/>
              <a:gd name="connsiteY27" fmla="*/ 1268414 h 1268414"/>
              <a:gd name="connsiteX28" fmla="*/ 806567 w 3596749"/>
              <a:gd name="connsiteY28" fmla="*/ 1268414 h 1268414"/>
              <a:gd name="connsiteX29" fmla="*/ 755767 w 3596749"/>
              <a:gd name="connsiteY29" fmla="*/ 1268414 h 1268414"/>
              <a:gd name="connsiteX30" fmla="*/ 725711 w 3596749"/>
              <a:gd name="connsiteY30" fmla="*/ 1268414 h 1268414"/>
              <a:gd name="connsiteX31" fmla="*/ 299302 w 3596749"/>
              <a:gd name="connsiteY31" fmla="*/ 1268414 h 1268414"/>
              <a:gd name="connsiteX32" fmla="*/ 0 w 3596749"/>
              <a:gd name="connsiteY32" fmla="*/ 1268414 h 1268414"/>
              <a:gd name="connsiteX0-1" fmla="*/ 0 w 3596749"/>
              <a:gd name="connsiteY0-2" fmla="*/ 0 h 1268414"/>
              <a:gd name="connsiteX1-3" fmla="*/ 299302 w 3596749"/>
              <a:gd name="connsiteY1-4" fmla="*/ 0 h 1268414"/>
              <a:gd name="connsiteX2-5" fmla="*/ 795613 w 3596749"/>
              <a:gd name="connsiteY2-6" fmla="*/ 0 h 1268414"/>
              <a:gd name="connsiteX3-7" fmla="*/ 806567 w 3596749"/>
              <a:gd name="connsiteY3-8" fmla="*/ 0 h 1268414"/>
              <a:gd name="connsiteX4-9" fmla="*/ 1105869 w 3596749"/>
              <a:gd name="connsiteY4-10" fmla="*/ 0 h 1268414"/>
              <a:gd name="connsiteX5-11" fmla="*/ 1252078 w 3596749"/>
              <a:gd name="connsiteY5-12" fmla="*/ 0 h 1268414"/>
              <a:gd name="connsiteX6-13" fmla="*/ 1602180 w 3596749"/>
              <a:gd name="connsiteY6-14" fmla="*/ 0 h 1268414"/>
              <a:gd name="connsiteX7-15" fmla="*/ 1708543 w 3596749"/>
              <a:gd name="connsiteY7-16" fmla="*/ 0 h 1268414"/>
              <a:gd name="connsiteX8-17" fmla="*/ 2042864 w 3596749"/>
              <a:gd name="connsiteY8-18" fmla="*/ 0 h 1268414"/>
              <a:gd name="connsiteX9-19" fmla="*/ 2058645 w 3596749"/>
              <a:gd name="connsiteY9-20" fmla="*/ 0 h 1268414"/>
              <a:gd name="connsiteX10-21" fmla="*/ 2515110 w 3596749"/>
              <a:gd name="connsiteY10-22" fmla="*/ 0 h 1268414"/>
              <a:gd name="connsiteX11-23" fmla="*/ 3596749 w 3596749"/>
              <a:gd name="connsiteY11-24" fmla="*/ 747318 h 1268414"/>
              <a:gd name="connsiteX12-25" fmla="*/ 3075653 w 3596749"/>
              <a:gd name="connsiteY12-26" fmla="*/ 1268414 h 1268414"/>
              <a:gd name="connsiteX13-27" fmla="*/ 2744509 w 3596749"/>
              <a:gd name="connsiteY13-28" fmla="*/ 1268414 h 1268414"/>
              <a:gd name="connsiteX14-29" fmla="*/ 2359995 w 3596749"/>
              <a:gd name="connsiteY14-30" fmla="*/ 1268414 h 1268414"/>
              <a:gd name="connsiteX15-31" fmla="*/ 2288044 w 3596749"/>
              <a:gd name="connsiteY15-32" fmla="*/ 1268414 h 1268414"/>
              <a:gd name="connsiteX16-33" fmla="*/ 2269086 w 3596749"/>
              <a:gd name="connsiteY16-34" fmla="*/ 1268414 h 1268414"/>
              <a:gd name="connsiteX17-35" fmla="*/ 2018799 w 3596749"/>
              <a:gd name="connsiteY17-36" fmla="*/ 1268414 h 1268414"/>
              <a:gd name="connsiteX18-37" fmla="*/ 1937942 w 3596749"/>
              <a:gd name="connsiteY18-38" fmla="*/ 1268414 h 1268414"/>
              <a:gd name="connsiteX19-39" fmla="*/ 1831579 w 3596749"/>
              <a:gd name="connsiteY19-40" fmla="*/ 1268414 h 1268414"/>
              <a:gd name="connsiteX20-41" fmla="*/ 1562334 w 3596749"/>
              <a:gd name="connsiteY20-42" fmla="*/ 1268414 h 1268414"/>
              <a:gd name="connsiteX21-43" fmla="*/ 1553428 w 3596749"/>
              <a:gd name="connsiteY21-44" fmla="*/ 1268414 h 1268414"/>
              <a:gd name="connsiteX22-45" fmla="*/ 1532278 w 3596749"/>
              <a:gd name="connsiteY22-46" fmla="*/ 1268414 h 1268414"/>
              <a:gd name="connsiteX23-47" fmla="*/ 1481477 w 3596749"/>
              <a:gd name="connsiteY23-48" fmla="*/ 1268414 h 1268414"/>
              <a:gd name="connsiteX24-49" fmla="*/ 1212232 w 3596749"/>
              <a:gd name="connsiteY24-50" fmla="*/ 1268414 h 1268414"/>
              <a:gd name="connsiteX25-51" fmla="*/ 1105869 w 3596749"/>
              <a:gd name="connsiteY25-52" fmla="*/ 1268414 h 1268414"/>
              <a:gd name="connsiteX26-53" fmla="*/ 1025012 w 3596749"/>
              <a:gd name="connsiteY26-54" fmla="*/ 1268414 h 1268414"/>
              <a:gd name="connsiteX27-55" fmla="*/ 806567 w 3596749"/>
              <a:gd name="connsiteY27-56" fmla="*/ 1268414 h 1268414"/>
              <a:gd name="connsiteX28-57" fmla="*/ 755767 w 3596749"/>
              <a:gd name="connsiteY28-58" fmla="*/ 1268414 h 1268414"/>
              <a:gd name="connsiteX29-59" fmla="*/ 725711 w 3596749"/>
              <a:gd name="connsiteY29-60" fmla="*/ 1268414 h 1268414"/>
              <a:gd name="connsiteX30-61" fmla="*/ 299302 w 3596749"/>
              <a:gd name="connsiteY30-62" fmla="*/ 1268414 h 1268414"/>
              <a:gd name="connsiteX31-63" fmla="*/ 0 w 3596749"/>
              <a:gd name="connsiteY31-64" fmla="*/ 1268414 h 1268414"/>
              <a:gd name="connsiteX32-65" fmla="*/ 0 w 3596749"/>
              <a:gd name="connsiteY32-66" fmla="*/ 0 h 1268414"/>
              <a:gd name="connsiteX0-67" fmla="*/ 0 w 3596749"/>
              <a:gd name="connsiteY0-68" fmla="*/ 0 h 1268414"/>
              <a:gd name="connsiteX1-69" fmla="*/ 299302 w 3596749"/>
              <a:gd name="connsiteY1-70" fmla="*/ 0 h 1268414"/>
              <a:gd name="connsiteX2-71" fmla="*/ 795613 w 3596749"/>
              <a:gd name="connsiteY2-72" fmla="*/ 0 h 1268414"/>
              <a:gd name="connsiteX3-73" fmla="*/ 806567 w 3596749"/>
              <a:gd name="connsiteY3-74" fmla="*/ 0 h 1268414"/>
              <a:gd name="connsiteX4-75" fmla="*/ 1105869 w 3596749"/>
              <a:gd name="connsiteY4-76" fmla="*/ 0 h 1268414"/>
              <a:gd name="connsiteX5-77" fmla="*/ 1252078 w 3596749"/>
              <a:gd name="connsiteY5-78" fmla="*/ 0 h 1268414"/>
              <a:gd name="connsiteX6-79" fmla="*/ 1602180 w 3596749"/>
              <a:gd name="connsiteY6-80" fmla="*/ 0 h 1268414"/>
              <a:gd name="connsiteX7-81" fmla="*/ 1708543 w 3596749"/>
              <a:gd name="connsiteY7-82" fmla="*/ 0 h 1268414"/>
              <a:gd name="connsiteX8-83" fmla="*/ 2042864 w 3596749"/>
              <a:gd name="connsiteY8-84" fmla="*/ 0 h 1268414"/>
              <a:gd name="connsiteX9-85" fmla="*/ 2058645 w 3596749"/>
              <a:gd name="connsiteY9-86" fmla="*/ 0 h 1268414"/>
              <a:gd name="connsiteX10-87" fmla="*/ 2515110 w 3596749"/>
              <a:gd name="connsiteY10-88" fmla="*/ 0 h 1268414"/>
              <a:gd name="connsiteX11-89" fmla="*/ 3596749 w 3596749"/>
              <a:gd name="connsiteY11-90" fmla="*/ 747318 h 1268414"/>
              <a:gd name="connsiteX12-91" fmla="*/ 2744509 w 3596749"/>
              <a:gd name="connsiteY12-92" fmla="*/ 1268414 h 1268414"/>
              <a:gd name="connsiteX13-93" fmla="*/ 2359995 w 3596749"/>
              <a:gd name="connsiteY13-94" fmla="*/ 1268414 h 1268414"/>
              <a:gd name="connsiteX14-95" fmla="*/ 2288044 w 3596749"/>
              <a:gd name="connsiteY14-96" fmla="*/ 1268414 h 1268414"/>
              <a:gd name="connsiteX15-97" fmla="*/ 2269086 w 3596749"/>
              <a:gd name="connsiteY15-98" fmla="*/ 1268414 h 1268414"/>
              <a:gd name="connsiteX16-99" fmla="*/ 2018799 w 3596749"/>
              <a:gd name="connsiteY16-100" fmla="*/ 1268414 h 1268414"/>
              <a:gd name="connsiteX17-101" fmla="*/ 1937942 w 3596749"/>
              <a:gd name="connsiteY17-102" fmla="*/ 1268414 h 1268414"/>
              <a:gd name="connsiteX18-103" fmla="*/ 1831579 w 3596749"/>
              <a:gd name="connsiteY18-104" fmla="*/ 1268414 h 1268414"/>
              <a:gd name="connsiteX19-105" fmla="*/ 1562334 w 3596749"/>
              <a:gd name="connsiteY19-106" fmla="*/ 1268414 h 1268414"/>
              <a:gd name="connsiteX20-107" fmla="*/ 1553428 w 3596749"/>
              <a:gd name="connsiteY20-108" fmla="*/ 1268414 h 1268414"/>
              <a:gd name="connsiteX21-109" fmla="*/ 1532278 w 3596749"/>
              <a:gd name="connsiteY21-110" fmla="*/ 1268414 h 1268414"/>
              <a:gd name="connsiteX22-111" fmla="*/ 1481477 w 3596749"/>
              <a:gd name="connsiteY22-112" fmla="*/ 1268414 h 1268414"/>
              <a:gd name="connsiteX23-113" fmla="*/ 1212232 w 3596749"/>
              <a:gd name="connsiteY23-114" fmla="*/ 1268414 h 1268414"/>
              <a:gd name="connsiteX24-115" fmla="*/ 1105869 w 3596749"/>
              <a:gd name="connsiteY24-116" fmla="*/ 1268414 h 1268414"/>
              <a:gd name="connsiteX25-117" fmla="*/ 1025012 w 3596749"/>
              <a:gd name="connsiteY25-118" fmla="*/ 1268414 h 1268414"/>
              <a:gd name="connsiteX26-119" fmla="*/ 806567 w 3596749"/>
              <a:gd name="connsiteY26-120" fmla="*/ 1268414 h 1268414"/>
              <a:gd name="connsiteX27-121" fmla="*/ 755767 w 3596749"/>
              <a:gd name="connsiteY27-122" fmla="*/ 1268414 h 1268414"/>
              <a:gd name="connsiteX28-123" fmla="*/ 725711 w 3596749"/>
              <a:gd name="connsiteY28-124" fmla="*/ 1268414 h 1268414"/>
              <a:gd name="connsiteX29-125" fmla="*/ 299302 w 3596749"/>
              <a:gd name="connsiteY29-126" fmla="*/ 1268414 h 1268414"/>
              <a:gd name="connsiteX30-127" fmla="*/ 0 w 3596749"/>
              <a:gd name="connsiteY30-128" fmla="*/ 1268414 h 1268414"/>
              <a:gd name="connsiteX31-129" fmla="*/ 0 w 3596749"/>
              <a:gd name="connsiteY31-130" fmla="*/ 0 h 1268414"/>
              <a:gd name="connsiteX0-131" fmla="*/ 0 w 3596749"/>
              <a:gd name="connsiteY0-132" fmla="*/ 0 h 1268414"/>
              <a:gd name="connsiteX1-133" fmla="*/ 299302 w 3596749"/>
              <a:gd name="connsiteY1-134" fmla="*/ 0 h 1268414"/>
              <a:gd name="connsiteX2-135" fmla="*/ 795613 w 3596749"/>
              <a:gd name="connsiteY2-136" fmla="*/ 0 h 1268414"/>
              <a:gd name="connsiteX3-137" fmla="*/ 806567 w 3596749"/>
              <a:gd name="connsiteY3-138" fmla="*/ 0 h 1268414"/>
              <a:gd name="connsiteX4-139" fmla="*/ 1105869 w 3596749"/>
              <a:gd name="connsiteY4-140" fmla="*/ 0 h 1268414"/>
              <a:gd name="connsiteX5-141" fmla="*/ 1252078 w 3596749"/>
              <a:gd name="connsiteY5-142" fmla="*/ 0 h 1268414"/>
              <a:gd name="connsiteX6-143" fmla="*/ 1602180 w 3596749"/>
              <a:gd name="connsiteY6-144" fmla="*/ 0 h 1268414"/>
              <a:gd name="connsiteX7-145" fmla="*/ 1708543 w 3596749"/>
              <a:gd name="connsiteY7-146" fmla="*/ 0 h 1268414"/>
              <a:gd name="connsiteX8-147" fmla="*/ 2042864 w 3596749"/>
              <a:gd name="connsiteY8-148" fmla="*/ 0 h 1268414"/>
              <a:gd name="connsiteX9-149" fmla="*/ 2058645 w 3596749"/>
              <a:gd name="connsiteY9-150" fmla="*/ 0 h 1268414"/>
              <a:gd name="connsiteX10-151" fmla="*/ 2515110 w 3596749"/>
              <a:gd name="connsiteY10-152" fmla="*/ 0 h 1268414"/>
              <a:gd name="connsiteX11-153" fmla="*/ 3596749 w 3596749"/>
              <a:gd name="connsiteY11-154" fmla="*/ 747318 h 1268414"/>
              <a:gd name="connsiteX12-155" fmla="*/ 2359995 w 3596749"/>
              <a:gd name="connsiteY12-156" fmla="*/ 1268414 h 1268414"/>
              <a:gd name="connsiteX13-157" fmla="*/ 2288044 w 3596749"/>
              <a:gd name="connsiteY13-158" fmla="*/ 1268414 h 1268414"/>
              <a:gd name="connsiteX14-159" fmla="*/ 2269086 w 3596749"/>
              <a:gd name="connsiteY14-160" fmla="*/ 1268414 h 1268414"/>
              <a:gd name="connsiteX15-161" fmla="*/ 2018799 w 3596749"/>
              <a:gd name="connsiteY15-162" fmla="*/ 1268414 h 1268414"/>
              <a:gd name="connsiteX16-163" fmla="*/ 1937942 w 3596749"/>
              <a:gd name="connsiteY16-164" fmla="*/ 1268414 h 1268414"/>
              <a:gd name="connsiteX17-165" fmla="*/ 1831579 w 3596749"/>
              <a:gd name="connsiteY17-166" fmla="*/ 1268414 h 1268414"/>
              <a:gd name="connsiteX18-167" fmla="*/ 1562334 w 3596749"/>
              <a:gd name="connsiteY18-168" fmla="*/ 1268414 h 1268414"/>
              <a:gd name="connsiteX19-169" fmla="*/ 1553428 w 3596749"/>
              <a:gd name="connsiteY19-170" fmla="*/ 1268414 h 1268414"/>
              <a:gd name="connsiteX20-171" fmla="*/ 1532278 w 3596749"/>
              <a:gd name="connsiteY20-172" fmla="*/ 1268414 h 1268414"/>
              <a:gd name="connsiteX21-173" fmla="*/ 1481477 w 3596749"/>
              <a:gd name="connsiteY21-174" fmla="*/ 1268414 h 1268414"/>
              <a:gd name="connsiteX22-175" fmla="*/ 1212232 w 3596749"/>
              <a:gd name="connsiteY22-176" fmla="*/ 1268414 h 1268414"/>
              <a:gd name="connsiteX23-177" fmla="*/ 1105869 w 3596749"/>
              <a:gd name="connsiteY23-178" fmla="*/ 1268414 h 1268414"/>
              <a:gd name="connsiteX24-179" fmla="*/ 1025012 w 3596749"/>
              <a:gd name="connsiteY24-180" fmla="*/ 1268414 h 1268414"/>
              <a:gd name="connsiteX25-181" fmla="*/ 806567 w 3596749"/>
              <a:gd name="connsiteY25-182" fmla="*/ 1268414 h 1268414"/>
              <a:gd name="connsiteX26-183" fmla="*/ 755767 w 3596749"/>
              <a:gd name="connsiteY26-184" fmla="*/ 1268414 h 1268414"/>
              <a:gd name="connsiteX27-185" fmla="*/ 725711 w 3596749"/>
              <a:gd name="connsiteY27-186" fmla="*/ 1268414 h 1268414"/>
              <a:gd name="connsiteX28-187" fmla="*/ 299302 w 3596749"/>
              <a:gd name="connsiteY28-188" fmla="*/ 1268414 h 1268414"/>
              <a:gd name="connsiteX29-189" fmla="*/ 0 w 3596749"/>
              <a:gd name="connsiteY29-190" fmla="*/ 1268414 h 1268414"/>
              <a:gd name="connsiteX30-191" fmla="*/ 0 w 3596749"/>
              <a:gd name="connsiteY30-192" fmla="*/ 0 h 1268414"/>
              <a:gd name="connsiteX0-193" fmla="*/ 0 w 3596749"/>
              <a:gd name="connsiteY0-194" fmla="*/ 0 h 1268414"/>
              <a:gd name="connsiteX1-195" fmla="*/ 299302 w 3596749"/>
              <a:gd name="connsiteY1-196" fmla="*/ 0 h 1268414"/>
              <a:gd name="connsiteX2-197" fmla="*/ 795613 w 3596749"/>
              <a:gd name="connsiteY2-198" fmla="*/ 0 h 1268414"/>
              <a:gd name="connsiteX3-199" fmla="*/ 806567 w 3596749"/>
              <a:gd name="connsiteY3-200" fmla="*/ 0 h 1268414"/>
              <a:gd name="connsiteX4-201" fmla="*/ 1105869 w 3596749"/>
              <a:gd name="connsiteY4-202" fmla="*/ 0 h 1268414"/>
              <a:gd name="connsiteX5-203" fmla="*/ 1252078 w 3596749"/>
              <a:gd name="connsiteY5-204" fmla="*/ 0 h 1268414"/>
              <a:gd name="connsiteX6-205" fmla="*/ 1602180 w 3596749"/>
              <a:gd name="connsiteY6-206" fmla="*/ 0 h 1268414"/>
              <a:gd name="connsiteX7-207" fmla="*/ 1708543 w 3596749"/>
              <a:gd name="connsiteY7-208" fmla="*/ 0 h 1268414"/>
              <a:gd name="connsiteX8-209" fmla="*/ 2042864 w 3596749"/>
              <a:gd name="connsiteY8-210" fmla="*/ 0 h 1268414"/>
              <a:gd name="connsiteX9-211" fmla="*/ 2058645 w 3596749"/>
              <a:gd name="connsiteY9-212" fmla="*/ 0 h 1268414"/>
              <a:gd name="connsiteX10-213" fmla="*/ 2515110 w 3596749"/>
              <a:gd name="connsiteY10-214" fmla="*/ 0 h 1268414"/>
              <a:gd name="connsiteX11-215" fmla="*/ 3596749 w 3596749"/>
              <a:gd name="connsiteY11-216" fmla="*/ 747318 h 1268414"/>
              <a:gd name="connsiteX12-217" fmla="*/ 2288044 w 3596749"/>
              <a:gd name="connsiteY12-218" fmla="*/ 1268414 h 1268414"/>
              <a:gd name="connsiteX13-219" fmla="*/ 2269086 w 3596749"/>
              <a:gd name="connsiteY13-220" fmla="*/ 1268414 h 1268414"/>
              <a:gd name="connsiteX14-221" fmla="*/ 2018799 w 3596749"/>
              <a:gd name="connsiteY14-222" fmla="*/ 1268414 h 1268414"/>
              <a:gd name="connsiteX15-223" fmla="*/ 1937942 w 3596749"/>
              <a:gd name="connsiteY15-224" fmla="*/ 1268414 h 1268414"/>
              <a:gd name="connsiteX16-225" fmla="*/ 1831579 w 3596749"/>
              <a:gd name="connsiteY16-226" fmla="*/ 1268414 h 1268414"/>
              <a:gd name="connsiteX17-227" fmla="*/ 1562334 w 3596749"/>
              <a:gd name="connsiteY17-228" fmla="*/ 1268414 h 1268414"/>
              <a:gd name="connsiteX18-229" fmla="*/ 1553428 w 3596749"/>
              <a:gd name="connsiteY18-230" fmla="*/ 1268414 h 1268414"/>
              <a:gd name="connsiteX19-231" fmla="*/ 1532278 w 3596749"/>
              <a:gd name="connsiteY19-232" fmla="*/ 1268414 h 1268414"/>
              <a:gd name="connsiteX20-233" fmla="*/ 1481477 w 3596749"/>
              <a:gd name="connsiteY20-234" fmla="*/ 1268414 h 1268414"/>
              <a:gd name="connsiteX21-235" fmla="*/ 1212232 w 3596749"/>
              <a:gd name="connsiteY21-236" fmla="*/ 1268414 h 1268414"/>
              <a:gd name="connsiteX22-237" fmla="*/ 1105869 w 3596749"/>
              <a:gd name="connsiteY22-238" fmla="*/ 1268414 h 1268414"/>
              <a:gd name="connsiteX23-239" fmla="*/ 1025012 w 3596749"/>
              <a:gd name="connsiteY23-240" fmla="*/ 1268414 h 1268414"/>
              <a:gd name="connsiteX24-241" fmla="*/ 806567 w 3596749"/>
              <a:gd name="connsiteY24-242" fmla="*/ 1268414 h 1268414"/>
              <a:gd name="connsiteX25-243" fmla="*/ 755767 w 3596749"/>
              <a:gd name="connsiteY25-244" fmla="*/ 1268414 h 1268414"/>
              <a:gd name="connsiteX26-245" fmla="*/ 725711 w 3596749"/>
              <a:gd name="connsiteY26-246" fmla="*/ 1268414 h 1268414"/>
              <a:gd name="connsiteX27-247" fmla="*/ 299302 w 3596749"/>
              <a:gd name="connsiteY27-248" fmla="*/ 1268414 h 1268414"/>
              <a:gd name="connsiteX28-249" fmla="*/ 0 w 3596749"/>
              <a:gd name="connsiteY28-250" fmla="*/ 1268414 h 1268414"/>
              <a:gd name="connsiteX29-251" fmla="*/ 0 w 3596749"/>
              <a:gd name="connsiteY29-252" fmla="*/ 0 h 1268414"/>
              <a:gd name="connsiteX0-253" fmla="*/ 0 w 3596749"/>
              <a:gd name="connsiteY0-254" fmla="*/ 0 h 1268414"/>
              <a:gd name="connsiteX1-255" fmla="*/ 299302 w 3596749"/>
              <a:gd name="connsiteY1-256" fmla="*/ 0 h 1268414"/>
              <a:gd name="connsiteX2-257" fmla="*/ 795613 w 3596749"/>
              <a:gd name="connsiteY2-258" fmla="*/ 0 h 1268414"/>
              <a:gd name="connsiteX3-259" fmla="*/ 806567 w 3596749"/>
              <a:gd name="connsiteY3-260" fmla="*/ 0 h 1268414"/>
              <a:gd name="connsiteX4-261" fmla="*/ 1105869 w 3596749"/>
              <a:gd name="connsiteY4-262" fmla="*/ 0 h 1268414"/>
              <a:gd name="connsiteX5-263" fmla="*/ 1252078 w 3596749"/>
              <a:gd name="connsiteY5-264" fmla="*/ 0 h 1268414"/>
              <a:gd name="connsiteX6-265" fmla="*/ 1602180 w 3596749"/>
              <a:gd name="connsiteY6-266" fmla="*/ 0 h 1268414"/>
              <a:gd name="connsiteX7-267" fmla="*/ 1708543 w 3596749"/>
              <a:gd name="connsiteY7-268" fmla="*/ 0 h 1268414"/>
              <a:gd name="connsiteX8-269" fmla="*/ 2042864 w 3596749"/>
              <a:gd name="connsiteY8-270" fmla="*/ 0 h 1268414"/>
              <a:gd name="connsiteX9-271" fmla="*/ 2058645 w 3596749"/>
              <a:gd name="connsiteY9-272" fmla="*/ 0 h 1268414"/>
              <a:gd name="connsiteX10-273" fmla="*/ 3596749 w 3596749"/>
              <a:gd name="connsiteY10-274" fmla="*/ 747318 h 1268414"/>
              <a:gd name="connsiteX11-275" fmla="*/ 2288044 w 3596749"/>
              <a:gd name="connsiteY11-276" fmla="*/ 1268414 h 1268414"/>
              <a:gd name="connsiteX12-277" fmla="*/ 2269086 w 3596749"/>
              <a:gd name="connsiteY12-278" fmla="*/ 1268414 h 1268414"/>
              <a:gd name="connsiteX13-279" fmla="*/ 2018799 w 3596749"/>
              <a:gd name="connsiteY13-280" fmla="*/ 1268414 h 1268414"/>
              <a:gd name="connsiteX14-281" fmla="*/ 1937942 w 3596749"/>
              <a:gd name="connsiteY14-282" fmla="*/ 1268414 h 1268414"/>
              <a:gd name="connsiteX15-283" fmla="*/ 1831579 w 3596749"/>
              <a:gd name="connsiteY15-284" fmla="*/ 1268414 h 1268414"/>
              <a:gd name="connsiteX16-285" fmla="*/ 1562334 w 3596749"/>
              <a:gd name="connsiteY16-286" fmla="*/ 1268414 h 1268414"/>
              <a:gd name="connsiteX17-287" fmla="*/ 1553428 w 3596749"/>
              <a:gd name="connsiteY17-288" fmla="*/ 1268414 h 1268414"/>
              <a:gd name="connsiteX18-289" fmla="*/ 1532278 w 3596749"/>
              <a:gd name="connsiteY18-290" fmla="*/ 1268414 h 1268414"/>
              <a:gd name="connsiteX19-291" fmla="*/ 1481477 w 3596749"/>
              <a:gd name="connsiteY19-292" fmla="*/ 1268414 h 1268414"/>
              <a:gd name="connsiteX20-293" fmla="*/ 1212232 w 3596749"/>
              <a:gd name="connsiteY20-294" fmla="*/ 1268414 h 1268414"/>
              <a:gd name="connsiteX21-295" fmla="*/ 1105869 w 3596749"/>
              <a:gd name="connsiteY21-296" fmla="*/ 1268414 h 1268414"/>
              <a:gd name="connsiteX22-297" fmla="*/ 1025012 w 3596749"/>
              <a:gd name="connsiteY22-298" fmla="*/ 1268414 h 1268414"/>
              <a:gd name="connsiteX23-299" fmla="*/ 806567 w 3596749"/>
              <a:gd name="connsiteY23-300" fmla="*/ 1268414 h 1268414"/>
              <a:gd name="connsiteX24-301" fmla="*/ 755767 w 3596749"/>
              <a:gd name="connsiteY24-302" fmla="*/ 1268414 h 1268414"/>
              <a:gd name="connsiteX25-303" fmla="*/ 725711 w 3596749"/>
              <a:gd name="connsiteY25-304" fmla="*/ 1268414 h 1268414"/>
              <a:gd name="connsiteX26-305" fmla="*/ 299302 w 3596749"/>
              <a:gd name="connsiteY26-306" fmla="*/ 1268414 h 1268414"/>
              <a:gd name="connsiteX27-307" fmla="*/ 0 w 3596749"/>
              <a:gd name="connsiteY27-308" fmla="*/ 1268414 h 1268414"/>
              <a:gd name="connsiteX28-309" fmla="*/ 0 w 3596749"/>
              <a:gd name="connsiteY28-310" fmla="*/ 0 h 1268414"/>
              <a:gd name="connsiteX0-311" fmla="*/ 0 w 3596749"/>
              <a:gd name="connsiteY0-312" fmla="*/ 0 h 1268414"/>
              <a:gd name="connsiteX1-313" fmla="*/ 299302 w 3596749"/>
              <a:gd name="connsiteY1-314" fmla="*/ 0 h 1268414"/>
              <a:gd name="connsiteX2-315" fmla="*/ 795613 w 3596749"/>
              <a:gd name="connsiteY2-316" fmla="*/ 0 h 1268414"/>
              <a:gd name="connsiteX3-317" fmla="*/ 806567 w 3596749"/>
              <a:gd name="connsiteY3-318" fmla="*/ 0 h 1268414"/>
              <a:gd name="connsiteX4-319" fmla="*/ 1105869 w 3596749"/>
              <a:gd name="connsiteY4-320" fmla="*/ 0 h 1268414"/>
              <a:gd name="connsiteX5-321" fmla="*/ 1252078 w 3596749"/>
              <a:gd name="connsiteY5-322" fmla="*/ 0 h 1268414"/>
              <a:gd name="connsiteX6-323" fmla="*/ 1602180 w 3596749"/>
              <a:gd name="connsiteY6-324" fmla="*/ 0 h 1268414"/>
              <a:gd name="connsiteX7-325" fmla="*/ 1708543 w 3596749"/>
              <a:gd name="connsiteY7-326" fmla="*/ 0 h 1268414"/>
              <a:gd name="connsiteX8-327" fmla="*/ 2042864 w 3596749"/>
              <a:gd name="connsiteY8-328" fmla="*/ 0 h 1268414"/>
              <a:gd name="connsiteX9-329" fmla="*/ 3596749 w 3596749"/>
              <a:gd name="connsiteY9-330" fmla="*/ 747318 h 1268414"/>
              <a:gd name="connsiteX10-331" fmla="*/ 2288044 w 3596749"/>
              <a:gd name="connsiteY10-332" fmla="*/ 1268414 h 1268414"/>
              <a:gd name="connsiteX11-333" fmla="*/ 2269086 w 3596749"/>
              <a:gd name="connsiteY11-334" fmla="*/ 1268414 h 1268414"/>
              <a:gd name="connsiteX12-335" fmla="*/ 2018799 w 3596749"/>
              <a:gd name="connsiteY12-336" fmla="*/ 1268414 h 1268414"/>
              <a:gd name="connsiteX13-337" fmla="*/ 1937942 w 3596749"/>
              <a:gd name="connsiteY13-338" fmla="*/ 1268414 h 1268414"/>
              <a:gd name="connsiteX14-339" fmla="*/ 1831579 w 3596749"/>
              <a:gd name="connsiteY14-340" fmla="*/ 1268414 h 1268414"/>
              <a:gd name="connsiteX15-341" fmla="*/ 1562334 w 3596749"/>
              <a:gd name="connsiteY15-342" fmla="*/ 1268414 h 1268414"/>
              <a:gd name="connsiteX16-343" fmla="*/ 1553428 w 3596749"/>
              <a:gd name="connsiteY16-344" fmla="*/ 1268414 h 1268414"/>
              <a:gd name="connsiteX17-345" fmla="*/ 1532278 w 3596749"/>
              <a:gd name="connsiteY17-346" fmla="*/ 1268414 h 1268414"/>
              <a:gd name="connsiteX18-347" fmla="*/ 1481477 w 3596749"/>
              <a:gd name="connsiteY18-348" fmla="*/ 1268414 h 1268414"/>
              <a:gd name="connsiteX19-349" fmla="*/ 1212232 w 3596749"/>
              <a:gd name="connsiteY19-350" fmla="*/ 1268414 h 1268414"/>
              <a:gd name="connsiteX20-351" fmla="*/ 1105869 w 3596749"/>
              <a:gd name="connsiteY20-352" fmla="*/ 1268414 h 1268414"/>
              <a:gd name="connsiteX21-353" fmla="*/ 1025012 w 3596749"/>
              <a:gd name="connsiteY21-354" fmla="*/ 1268414 h 1268414"/>
              <a:gd name="connsiteX22-355" fmla="*/ 806567 w 3596749"/>
              <a:gd name="connsiteY22-356" fmla="*/ 1268414 h 1268414"/>
              <a:gd name="connsiteX23-357" fmla="*/ 755767 w 3596749"/>
              <a:gd name="connsiteY23-358" fmla="*/ 1268414 h 1268414"/>
              <a:gd name="connsiteX24-359" fmla="*/ 725711 w 3596749"/>
              <a:gd name="connsiteY24-360" fmla="*/ 1268414 h 1268414"/>
              <a:gd name="connsiteX25-361" fmla="*/ 299302 w 3596749"/>
              <a:gd name="connsiteY25-362" fmla="*/ 1268414 h 1268414"/>
              <a:gd name="connsiteX26-363" fmla="*/ 0 w 3596749"/>
              <a:gd name="connsiteY26-364" fmla="*/ 1268414 h 1268414"/>
              <a:gd name="connsiteX27-365" fmla="*/ 0 w 3596749"/>
              <a:gd name="connsiteY27-366" fmla="*/ 0 h 1268414"/>
              <a:gd name="connsiteX0-367" fmla="*/ 0 w 3596749"/>
              <a:gd name="connsiteY0-368" fmla="*/ 0 h 1268414"/>
              <a:gd name="connsiteX1-369" fmla="*/ 299302 w 3596749"/>
              <a:gd name="connsiteY1-370" fmla="*/ 0 h 1268414"/>
              <a:gd name="connsiteX2-371" fmla="*/ 795613 w 3596749"/>
              <a:gd name="connsiteY2-372" fmla="*/ 0 h 1268414"/>
              <a:gd name="connsiteX3-373" fmla="*/ 806567 w 3596749"/>
              <a:gd name="connsiteY3-374" fmla="*/ 0 h 1268414"/>
              <a:gd name="connsiteX4-375" fmla="*/ 1105869 w 3596749"/>
              <a:gd name="connsiteY4-376" fmla="*/ 0 h 1268414"/>
              <a:gd name="connsiteX5-377" fmla="*/ 1252078 w 3596749"/>
              <a:gd name="connsiteY5-378" fmla="*/ 0 h 1268414"/>
              <a:gd name="connsiteX6-379" fmla="*/ 1602180 w 3596749"/>
              <a:gd name="connsiteY6-380" fmla="*/ 0 h 1268414"/>
              <a:gd name="connsiteX7-381" fmla="*/ 1708543 w 3596749"/>
              <a:gd name="connsiteY7-382" fmla="*/ 0 h 1268414"/>
              <a:gd name="connsiteX8-383" fmla="*/ 3596749 w 3596749"/>
              <a:gd name="connsiteY8-384" fmla="*/ 747318 h 1268414"/>
              <a:gd name="connsiteX9-385" fmla="*/ 2288044 w 3596749"/>
              <a:gd name="connsiteY9-386" fmla="*/ 1268414 h 1268414"/>
              <a:gd name="connsiteX10-387" fmla="*/ 2269086 w 3596749"/>
              <a:gd name="connsiteY10-388" fmla="*/ 1268414 h 1268414"/>
              <a:gd name="connsiteX11-389" fmla="*/ 2018799 w 3596749"/>
              <a:gd name="connsiteY11-390" fmla="*/ 1268414 h 1268414"/>
              <a:gd name="connsiteX12-391" fmla="*/ 1937942 w 3596749"/>
              <a:gd name="connsiteY12-392" fmla="*/ 1268414 h 1268414"/>
              <a:gd name="connsiteX13-393" fmla="*/ 1831579 w 3596749"/>
              <a:gd name="connsiteY13-394" fmla="*/ 1268414 h 1268414"/>
              <a:gd name="connsiteX14-395" fmla="*/ 1562334 w 3596749"/>
              <a:gd name="connsiteY14-396" fmla="*/ 1268414 h 1268414"/>
              <a:gd name="connsiteX15-397" fmla="*/ 1553428 w 3596749"/>
              <a:gd name="connsiteY15-398" fmla="*/ 1268414 h 1268414"/>
              <a:gd name="connsiteX16-399" fmla="*/ 1532278 w 3596749"/>
              <a:gd name="connsiteY16-400" fmla="*/ 1268414 h 1268414"/>
              <a:gd name="connsiteX17-401" fmla="*/ 1481477 w 3596749"/>
              <a:gd name="connsiteY17-402" fmla="*/ 1268414 h 1268414"/>
              <a:gd name="connsiteX18-403" fmla="*/ 1212232 w 3596749"/>
              <a:gd name="connsiteY18-404" fmla="*/ 1268414 h 1268414"/>
              <a:gd name="connsiteX19-405" fmla="*/ 1105869 w 3596749"/>
              <a:gd name="connsiteY19-406" fmla="*/ 1268414 h 1268414"/>
              <a:gd name="connsiteX20-407" fmla="*/ 1025012 w 3596749"/>
              <a:gd name="connsiteY20-408" fmla="*/ 1268414 h 1268414"/>
              <a:gd name="connsiteX21-409" fmla="*/ 806567 w 3596749"/>
              <a:gd name="connsiteY21-410" fmla="*/ 1268414 h 1268414"/>
              <a:gd name="connsiteX22-411" fmla="*/ 755767 w 3596749"/>
              <a:gd name="connsiteY22-412" fmla="*/ 1268414 h 1268414"/>
              <a:gd name="connsiteX23-413" fmla="*/ 725711 w 3596749"/>
              <a:gd name="connsiteY23-414" fmla="*/ 1268414 h 1268414"/>
              <a:gd name="connsiteX24-415" fmla="*/ 299302 w 3596749"/>
              <a:gd name="connsiteY24-416" fmla="*/ 1268414 h 1268414"/>
              <a:gd name="connsiteX25-417" fmla="*/ 0 w 3596749"/>
              <a:gd name="connsiteY25-418" fmla="*/ 1268414 h 1268414"/>
              <a:gd name="connsiteX26-419" fmla="*/ 0 w 3596749"/>
              <a:gd name="connsiteY26-420" fmla="*/ 0 h 1268414"/>
              <a:gd name="connsiteX0-421" fmla="*/ 0 w 3596749"/>
              <a:gd name="connsiteY0-422" fmla="*/ 0 h 1268414"/>
              <a:gd name="connsiteX1-423" fmla="*/ 299302 w 3596749"/>
              <a:gd name="connsiteY1-424" fmla="*/ 0 h 1268414"/>
              <a:gd name="connsiteX2-425" fmla="*/ 795613 w 3596749"/>
              <a:gd name="connsiteY2-426" fmla="*/ 0 h 1268414"/>
              <a:gd name="connsiteX3-427" fmla="*/ 806567 w 3596749"/>
              <a:gd name="connsiteY3-428" fmla="*/ 0 h 1268414"/>
              <a:gd name="connsiteX4-429" fmla="*/ 1105869 w 3596749"/>
              <a:gd name="connsiteY4-430" fmla="*/ 0 h 1268414"/>
              <a:gd name="connsiteX5-431" fmla="*/ 1252078 w 3596749"/>
              <a:gd name="connsiteY5-432" fmla="*/ 0 h 1268414"/>
              <a:gd name="connsiteX6-433" fmla="*/ 1602180 w 3596749"/>
              <a:gd name="connsiteY6-434" fmla="*/ 0 h 1268414"/>
              <a:gd name="connsiteX7-435" fmla="*/ 1708543 w 3596749"/>
              <a:gd name="connsiteY7-436" fmla="*/ 0 h 1268414"/>
              <a:gd name="connsiteX8-437" fmla="*/ 3596749 w 3596749"/>
              <a:gd name="connsiteY8-438" fmla="*/ 747318 h 1268414"/>
              <a:gd name="connsiteX9-439" fmla="*/ 2288044 w 3596749"/>
              <a:gd name="connsiteY9-440" fmla="*/ 1268414 h 1268414"/>
              <a:gd name="connsiteX10-441" fmla="*/ 2018799 w 3596749"/>
              <a:gd name="connsiteY10-442" fmla="*/ 1268414 h 1268414"/>
              <a:gd name="connsiteX11-443" fmla="*/ 1937942 w 3596749"/>
              <a:gd name="connsiteY11-444" fmla="*/ 1268414 h 1268414"/>
              <a:gd name="connsiteX12-445" fmla="*/ 1831579 w 3596749"/>
              <a:gd name="connsiteY12-446" fmla="*/ 1268414 h 1268414"/>
              <a:gd name="connsiteX13-447" fmla="*/ 1562334 w 3596749"/>
              <a:gd name="connsiteY13-448" fmla="*/ 1268414 h 1268414"/>
              <a:gd name="connsiteX14-449" fmla="*/ 1553428 w 3596749"/>
              <a:gd name="connsiteY14-450" fmla="*/ 1268414 h 1268414"/>
              <a:gd name="connsiteX15-451" fmla="*/ 1532278 w 3596749"/>
              <a:gd name="connsiteY15-452" fmla="*/ 1268414 h 1268414"/>
              <a:gd name="connsiteX16-453" fmla="*/ 1481477 w 3596749"/>
              <a:gd name="connsiteY16-454" fmla="*/ 1268414 h 1268414"/>
              <a:gd name="connsiteX17-455" fmla="*/ 1212232 w 3596749"/>
              <a:gd name="connsiteY17-456" fmla="*/ 1268414 h 1268414"/>
              <a:gd name="connsiteX18-457" fmla="*/ 1105869 w 3596749"/>
              <a:gd name="connsiteY18-458" fmla="*/ 1268414 h 1268414"/>
              <a:gd name="connsiteX19-459" fmla="*/ 1025012 w 3596749"/>
              <a:gd name="connsiteY19-460" fmla="*/ 1268414 h 1268414"/>
              <a:gd name="connsiteX20-461" fmla="*/ 806567 w 3596749"/>
              <a:gd name="connsiteY20-462" fmla="*/ 1268414 h 1268414"/>
              <a:gd name="connsiteX21-463" fmla="*/ 755767 w 3596749"/>
              <a:gd name="connsiteY21-464" fmla="*/ 1268414 h 1268414"/>
              <a:gd name="connsiteX22-465" fmla="*/ 725711 w 3596749"/>
              <a:gd name="connsiteY22-466" fmla="*/ 1268414 h 1268414"/>
              <a:gd name="connsiteX23-467" fmla="*/ 299302 w 3596749"/>
              <a:gd name="connsiteY23-468" fmla="*/ 1268414 h 1268414"/>
              <a:gd name="connsiteX24-469" fmla="*/ 0 w 3596749"/>
              <a:gd name="connsiteY24-470" fmla="*/ 1268414 h 1268414"/>
              <a:gd name="connsiteX25-471" fmla="*/ 0 w 3596749"/>
              <a:gd name="connsiteY25-472" fmla="*/ 0 h 1268414"/>
              <a:gd name="connsiteX0-473" fmla="*/ 0 w 3596749"/>
              <a:gd name="connsiteY0-474" fmla="*/ 0 h 1268414"/>
              <a:gd name="connsiteX1-475" fmla="*/ 299302 w 3596749"/>
              <a:gd name="connsiteY1-476" fmla="*/ 0 h 1268414"/>
              <a:gd name="connsiteX2-477" fmla="*/ 795613 w 3596749"/>
              <a:gd name="connsiteY2-478" fmla="*/ 0 h 1268414"/>
              <a:gd name="connsiteX3-479" fmla="*/ 806567 w 3596749"/>
              <a:gd name="connsiteY3-480" fmla="*/ 0 h 1268414"/>
              <a:gd name="connsiteX4-481" fmla="*/ 1105869 w 3596749"/>
              <a:gd name="connsiteY4-482" fmla="*/ 0 h 1268414"/>
              <a:gd name="connsiteX5-483" fmla="*/ 1252078 w 3596749"/>
              <a:gd name="connsiteY5-484" fmla="*/ 0 h 1268414"/>
              <a:gd name="connsiteX6-485" fmla="*/ 1602180 w 3596749"/>
              <a:gd name="connsiteY6-486" fmla="*/ 0 h 1268414"/>
              <a:gd name="connsiteX7-487" fmla="*/ 1708543 w 3596749"/>
              <a:gd name="connsiteY7-488" fmla="*/ 0 h 1268414"/>
              <a:gd name="connsiteX8-489" fmla="*/ 3596749 w 3596749"/>
              <a:gd name="connsiteY8-490" fmla="*/ 747318 h 1268414"/>
              <a:gd name="connsiteX9-491" fmla="*/ 2018799 w 3596749"/>
              <a:gd name="connsiteY9-492" fmla="*/ 1268414 h 1268414"/>
              <a:gd name="connsiteX10-493" fmla="*/ 1937942 w 3596749"/>
              <a:gd name="connsiteY10-494" fmla="*/ 1268414 h 1268414"/>
              <a:gd name="connsiteX11-495" fmla="*/ 1831579 w 3596749"/>
              <a:gd name="connsiteY11-496" fmla="*/ 1268414 h 1268414"/>
              <a:gd name="connsiteX12-497" fmla="*/ 1562334 w 3596749"/>
              <a:gd name="connsiteY12-498" fmla="*/ 1268414 h 1268414"/>
              <a:gd name="connsiteX13-499" fmla="*/ 1553428 w 3596749"/>
              <a:gd name="connsiteY13-500" fmla="*/ 1268414 h 1268414"/>
              <a:gd name="connsiteX14-501" fmla="*/ 1532278 w 3596749"/>
              <a:gd name="connsiteY14-502" fmla="*/ 1268414 h 1268414"/>
              <a:gd name="connsiteX15-503" fmla="*/ 1481477 w 3596749"/>
              <a:gd name="connsiteY15-504" fmla="*/ 1268414 h 1268414"/>
              <a:gd name="connsiteX16-505" fmla="*/ 1212232 w 3596749"/>
              <a:gd name="connsiteY16-506" fmla="*/ 1268414 h 1268414"/>
              <a:gd name="connsiteX17-507" fmla="*/ 1105869 w 3596749"/>
              <a:gd name="connsiteY17-508" fmla="*/ 1268414 h 1268414"/>
              <a:gd name="connsiteX18-509" fmla="*/ 1025012 w 3596749"/>
              <a:gd name="connsiteY18-510" fmla="*/ 1268414 h 1268414"/>
              <a:gd name="connsiteX19-511" fmla="*/ 806567 w 3596749"/>
              <a:gd name="connsiteY19-512" fmla="*/ 1268414 h 1268414"/>
              <a:gd name="connsiteX20-513" fmla="*/ 755767 w 3596749"/>
              <a:gd name="connsiteY20-514" fmla="*/ 1268414 h 1268414"/>
              <a:gd name="connsiteX21-515" fmla="*/ 725711 w 3596749"/>
              <a:gd name="connsiteY21-516" fmla="*/ 1268414 h 1268414"/>
              <a:gd name="connsiteX22-517" fmla="*/ 299302 w 3596749"/>
              <a:gd name="connsiteY22-518" fmla="*/ 1268414 h 1268414"/>
              <a:gd name="connsiteX23-519" fmla="*/ 0 w 3596749"/>
              <a:gd name="connsiteY23-520" fmla="*/ 1268414 h 1268414"/>
              <a:gd name="connsiteX24-521" fmla="*/ 0 w 3596749"/>
              <a:gd name="connsiteY24-522" fmla="*/ 0 h 126841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Lst>
            <a:rect l="l" t="t" r="r" b="b"/>
            <a:pathLst>
              <a:path w="3596749" h="1268414">
                <a:moveTo>
                  <a:pt x="0" y="0"/>
                </a:moveTo>
                <a:lnTo>
                  <a:pt x="299302" y="0"/>
                </a:lnTo>
                <a:lnTo>
                  <a:pt x="795613" y="0"/>
                </a:lnTo>
                <a:lnTo>
                  <a:pt x="806567" y="0"/>
                </a:lnTo>
                <a:lnTo>
                  <a:pt x="1105869" y="0"/>
                </a:lnTo>
                <a:lnTo>
                  <a:pt x="1252078" y="0"/>
                </a:lnTo>
                <a:lnTo>
                  <a:pt x="1602180" y="0"/>
                </a:lnTo>
                <a:lnTo>
                  <a:pt x="1708543" y="0"/>
                </a:lnTo>
                <a:lnTo>
                  <a:pt x="3596749" y="747318"/>
                </a:lnTo>
                <a:lnTo>
                  <a:pt x="2018799" y="1268414"/>
                </a:lnTo>
                <a:lnTo>
                  <a:pt x="1937942" y="1268414"/>
                </a:lnTo>
                <a:lnTo>
                  <a:pt x="1831579" y="1268414"/>
                </a:lnTo>
                <a:lnTo>
                  <a:pt x="1562334" y="1268414"/>
                </a:lnTo>
                <a:lnTo>
                  <a:pt x="1553428" y="1268414"/>
                </a:lnTo>
                <a:lnTo>
                  <a:pt x="1532278" y="1268414"/>
                </a:lnTo>
                <a:lnTo>
                  <a:pt x="1481477" y="1268414"/>
                </a:lnTo>
                <a:lnTo>
                  <a:pt x="1212232" y="1268414"/>
                </a:lnTo>
                <a:lnTo>
                  <a:pt x="1105869" y="1268414"/>
                </a:lnTo>
                <a:lnTo>
                  <a:pt x="1025012" y="1268414"/>
                </a:lnTo>
                <a:lnTo>
                  <a:pt x="806567" y="1268414"/>
                </a:lnTo>
                <a:lnTo>
                  <a:pt x="755767" y="1268414"/>
                </a:lnTo>
                <a:lnTo>
                  <a:pt x="725711" y="1268414"/>
                </a:lnTo>
                <a:lnTo>
                  <a:pt x="299302" y="1268414"/>
                </a:lnTo>
                <a:lnTo>
                  <a:pt x="0" y="1268414"/>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0" y="0"/>
            <a:ext cx="12192000" cy="5048250"/>
          </a:xfrm>
          <a:custGeom>
            <a:avLst/>
            <a:gdLst>
              <a:gd name="connsiteX0" fmla="*/ 0 w 12192000"/>
              <a:gd name="connsiteY0" fmla="*/ 0 h 5048250"/>
              <a:gd name="connsiteX1" fmla="*/ 12192000 w 12192000"/>
              <a:gd name="connsiteY1" fmla="*/ 0 h 5048250"/>
              <a:gd name="connsiteX2" fmla="*/ 12192000 w 12192000"/>
              <a:gd name="connsiteY2" fmla="*/ 5048250 h 5048250"/>
              <a:gd name="connsiteX3" fmla="*/ 0 w 12192000"/>
              <a:gd name="connsiteY3" fmla="*/ 5048250 h 5048250"/>
            </a:gdLst>
            <a:ahLst/>
            <a:cxnLst>
              <a:cxn ang="0">
                <a:pos x="connsiteX0" y="connsiteY0"/>
              </a:cxn>
              <a:cxn ang="0">
                <a:pos x="connsiteX1" y="connsiteY1"/>
              </a:cxn>
              <a:cxn ang="0">
                <a:pos x="connsiteX2" y="connsiteY2"/>
              </a:cxn>
              <a:cxn ang="0">
                <a:pos x="connsiteX3" y="connsiteY3"/>
              </a:cxn>
            </a:cxnLst>
            <a:rect l="l" t="t" r="r" b="b"/>
            <a:pathLst>
              <a:path w="12192000" h="5048250">
                <a:moveTo>
                  <a:pt x="0" y="0"/>
                </a:moveTo>
                <a:lnTo>
                  <a:pt x="12192000" y="0"/>
                </a:lnTo>
                <a:lnTo>
                  <a:pt x="12192000" y="5048250"/>
                </a:lnTo>
                <a:lnTo>
                  <a:pt x="0" y="5048250"/>
                </a:lnTo>
                <a:close/>
              </a:path>
            </a:pathLst>
          </a:custGeom>
        </p:spPr>
        <p:txBody>
          <a:bodyPr wrap="square">
            <a:noAutofit/>
          </a:bodyPr>
          <a:lstStyle/>
          <a:p>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5_自定义版式">
    <p:spTree>
      <p:nvGrpSpPr>
        <p:cNvPr id="1" name=""/>
        <p:cNvGrpSpPr/>
        <p:nvPr/>
      </p:nvGrpSpPr>
      <p:grpSpPr>
        <a:xfrm>
          <a:off x="0" y="0"/>
          <a:ext cx="0" cy="0"/>
          <a:chOff x="0" y="0"/>
          <a:chExt cx="0" cy="0"/>
        </a:xfrm>
      </p:grpSpPr>
      <p:sp>
        <p:nvSpPr>
          <p:cNvPr id="7" name="图片占位符 6"/>
          <p:cNvSpPr>
            <a:spLocks noGrp="1"/>
          </p:cNvSpPr>
          <p:nvPr>
            <p:ph type="pic" sz="quarter" idx="11"/>
          </p:nvPr>
        </p:nvSpPr>
        <p:spPr>
          <a:xfrm>
            <a:off x="4252687" y="1669143"/>
            <a:ext cx="7402285" cy="3976914"/>
          </a:xfrm>
          <a:custGeom>
            <a:avLst/>
            <a:gdLst>
              <a:gd name="connsiteX0" fmla="*/ 0 w 7402285"/>
              <a:gd name="connsiteY0" fmla="*/ 0 h 3976914"/>
              <a:gd name="connsiteX1" fmla="*/ 7402285 w 7402285"/>
              <a:gd name="connsiteY1" fmla="*/ 0 h 3976914"/>
              <a:gd name="connsiteX2" fmla="*/ 7402285 w 7402285"/>
              <a:gd name="connsiteY2" fmla="*/ 3976914 h 3976914"/>
              <a:gd name="connsiteX3" fmla="*/ 0 w 7402285"/>
              <a:gd name="connsiteY3" fmla="*/ 3976914 h 3976914"/>
            </a:gdLst>
            <a:ahLst/>
            <a:cxnLst>
              <a:cxn ang="0">
                <a:pos x="connsiteX0" y="connsiteY0"/>
              </a:cxn>
              <a:cxn ang="0">
                <a:pos x="connsiteX1" y="connsiteY1"/>
              </a:cxn>
              <a:cxn ang="0">
                <a:pos x="connsiteX2" y="connsiteY2"/>
              </a:cxn>
              <a:cxn ang="0">
                <a:pos x="connsiteX3" y="connsiteY3"/>
              </a:cxn>
            </a:cxnLst>
            <a:rect l="l" t="t" r="r" b="b"/>
            <a:pathLst>
              <a:path w="7402285" h="3976914">
                <a:moveTo>
                  <a:pt x="0" y="0"/>
                </a:moveTo>
                <a:lnTo>
                  <a:pt x="7402285" y="0"/>
                </a:lnTo>
                <a:lnTo>
                  <a:pt x="7402285" y="3976914"/>
                </a:lnTo>
                <a:lnTo>
                  <a:pt x="0" y="3976914"/>
                </a:lnTo>
                <a:close/>
              </a:path>
            </a:pathLst>
          </a:custGeom>
        </p:spPr>
        <p:txBody>
          <a:bodyPr wrap="square">
            <a:noAutofit/>
          </a:bodyPr>
          <a:lstStyle/>
          <a:p>
            <a:endParaRPr lang="zh-CN" altLang="en-US"/>
          </a:p>
        </p:txBody>
      </p:sp>
      <p:sp>
        <p:nvSpPr>
          <p:cNvPr id="3" name="灯片编号占位符 2"/>
          <p:cNvSpPr>
            <a:spLocks noGrp="1"/>
          </p:cNvSpPr>
          <p:nvPr>
            <p:ph type="sldNum" sz="quarter" idx="10"/>
          </p:nvPr>
        </p:nvSpPr>
        <p:spPr/>
        <p:txBody>
          <a:bodyPr/>
          <a:lstStyle/>
          <a:p>
            <a:fld id="{55F039D9-FC67-4A8C-8444-E80ABB364C27}"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a:xfrm>
            <a:off x="838200" y="1209823"/>
            <a:ext cx="10781714" cy="524724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Content Placeholder 2"/>
          <p:cNvSpPr>
            <a:spLocks noGrp="1"/>
          </p:cNvSpPr>
          <p:nvPr>
            <p:ph idx="13"/>
          </p:nvPr>
        </p:nvSpPr>
        <p:spPr>
          <a:xfrm>
            <a:off x="841375" y="739180"/>
            <a:ext cx="10747058" cy="464458"/>
          </a:xfrm>
          <a:prstGeom prst="rect">
            <a:avLst/>
          </a:prstGeom>
        </p:spPr>
        <p:txBody>
          <a:bodyPr/>
          <a:lstStyle>
            <a:lvl1pPr marL="0" indent="0">
              <a:lnSpc>
                <a:spcPct val="120000"/>
              </a:lnSpc>
              <a:buSzPct val="80000"/>
              <a:buFont typeface="Wingdings" panose="05000000000000000000" pitchFamily="2" charset="2"/>
              <a:buNone/>
              <a:defRPr b="0">
                <a:solidFill>
                  <a:srgbClr val="07836E"/>
                </a:solidFill>
              </a:defRPr>
            </a:lvl1pPr>
          </a:lstStyle>
          <a:p>
            <a:pPr lvl="0"/>
            <a:r>
              <a:rPr lang="en-US" dirty="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微软雅黑" panose="020B0503020204020204" pitchFamily="34" charset="-122"/>
                <a:ea typeface="微软雅黑" panose="020B0503020204020204" pitchFamily="34" charset="-122"/>
                <a:sym typeface="+mn-ea"/>
              </a:rPr>
              <a:t>ibaotu.com</a:t>
            </a:r>
          </a:p>
        </p:txBody>
      </p:sp>
      <p:sp>
        <p:nvSpPr>
          <p:cNvPr id="3" name="标题占位符 2"/>
          <p:cNvSpPr>
            <a:spLocks noGrp="1"/>
          </p:cNvSpPr>
          <p:nvPr>
            <p:ph type="title"/>
          </p:nvPr>
        </p:nvSpPr>
        <p:spPr>
          <a:xfrm>
            <a:off x="609600" y="274638"/>
            <a:ext cx="10972800" cy="517842"/>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4" name="文本占位符 3"/>
          <p:cNvSpPr>
            <a:spLocks noGrp="1"/>
          </p:cNvSpPr>
          <p:nvPr>
            <p:ph type="body" idx="1"/>
          </p:nvPr>
        </p:nvSpPr>
        <p:spPr>
          <a:xfrm>
            <a:off x="609600" y="1036320"/>
            <a:ext cx="10972800" cy="5089843"/>
          </a:xfrm>
          <a:prstGeom prst="rect">
            <a:avLst/>
          </a:prstGeom>
        </p:spPr>
        <p:txBody>
          <a:bodyPr vert="horz" lIns="91440" tIns="45720" rIns="91440" bIns="45720" rtlCol="0">
            <a:normAutofit/>
          </a:bodyPr>
          <a:lstStyle/>
          <a:p>
            <a:pPr lvl="0"/>
            <a:r>
              <a:rPr lang="zh-CN" altLang="en-US" dirty="0"/>
              <a:t>单击此处编辑母版文本样式</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xStyles>
    <p:titleStyle>
      <a:lvl1pPr algn="l" defTabSz="914400" rtl="0" eaLnBrk="1" latinLnBrk="0" hangingPunct="1">
        <a:lnSpc>
          <a:spcPct val="90000"/>
        </a:lnSpc>
        <a:spcBef>
          <a:spcPct val="0"/>
        </a:spcBef>
        <a:buNone/>
        <a:defRPr sz="2800" kern="1200">
          <a:solidFill>
            <a:schemeClr val="tx1"/>
          </a:solidFill>
          <a:latin typeface="+mn-ea"/>
          <a:ea typeface="+mn-ea"/>
          <a:cs typeface="+mj-cs"/>
        </a:defRPr>
      </a:lvl1pPr>
    </p:titleStyle>
    <p:bodyStyle>
      <a:lvl1pPr marL="0" indent="625475"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image" Target="../media/image103.png"/><Relationship Id="rId1" Type="http://schemas.openxmlformats.org/officeDocument/2006/relationships/slideLayout" Target="../slideLayouts/slideLayout5.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tags" Target="../tags/tag31.xml"/><Relationship Id="rId13" Type="http://schemas.openxmlformats.org/officeDocument/2006/relationships/tags" Target="../tags/tag36.xml"/><Relationship Id="rId3" Type="http://schemas.openxmlformats.org/officeDocument/2006/relationships/tags" Target="../tags/tag26.xml"/><Relationship Id="rId7" Type="http://schemas.openxmlformats.org/officeDocument/2006/relationships/tags" Target="../tags/tag30.xml"/><Relationship Id="rId12" Type="http://schemas.openxmlformats.org/officeDocument/2006/relationships/tags" Target="../tags/tag35.xml"/><Relationship Id="rId17" Type="http://schemas.openxmlformats.org/officeDocument/2006/relationships/slideLayout" Target="../slideLayouts/slideLayout2.xml"/><Relationship Id="rId2" Type="http://schemas.openxmlformats.org/officeDocument/2006/relationships/tags" Target="../tags/tag25.xml"/><Relationship Id="rId16" Type="http://schemas.openxmlformats.org/officeDocument/2006/relationships/tags" Target="../tags/tag39.xml"/><Relationship Id="rId1" Type="http://schemas.openxmlformats.org/officeDocument/2006/relationships/tags" Target="../tags/tag24.xml"/><Relationship Id="rId6" Type="http://schemas.openxmlformats.org/officeDocument/2006/relationships/tags" Target="../tags/tag29.xml"/><Relationship Id="rId11" Type="http://schemas.openxmlformats.org/officeDocument/2006/relationships/tags" Target="../tags/tag34.xml"/><Relationship Id="rId5" Type="http://schemas.openxmlformats.org/officeDocument/2006/relationships/tags" Target="../tags/tag28.xml"/><Relationship Id="rId15" Type="http://schemas.openxmlformats.org/officeDocument/2006/relationships/tags" Target="../tags/tag38.xml"/><Relationship Id="rId10" Type="http://schemas.openxmlformats.org/officeDocument/2006/relationships/tags" Target="../tags/tag33.xml"/><Relationship Id="rId4" Type="http://schemas.openxmlformats.org/officeDocument/2006/relationships/tags" Target="../tags/tag27.xml"/><Relationship Id="rId9" Type="http://schemas.openxmlformats.org/officeDocument/2006/relationships/tags" Target="../tags/tag32.xml"/><Relationship Id="rId14" Type="http://schemas.openxmlformats.org/officeDocument/2006/relationships/tags" Target="../tags/tag37.xml"/></Relationships>
</file>

<file path=ppt/slides/_rels/slide26.xml.rels><?xml version="1.0" encoding="UTF-8" standalone="yes"?>
<Relationships xmlns="http://schemas.openxmlformats.org/package/2006/relationships"><Relationship Id="rId8" Type="http://schemas.openxmlformats.org/officeDocument/2006/relationships/tags" Target="../tags/tag47.xml"/><Relationship Id="rId13" Type="http://schemas.openxmlformats.org/officeDocument/2006/relationships/tags" Target="../tags/tag52.xml"/><Relationship Id="rId18" Type="http://schemas.openxmlformats.org/officeDocument/2006/relationships/tags" Target="../tags/tag57.xml"/><Relationship Id="rId26" Type="http://schemas.openxmlformats.org/officeDocument/2006/relationships/slideLayout" Target="../slideLayouts/slideLayout2.xml"/><Relationship Id="rId3" Type="http://schemas.openxmlformats.org/officeDocument/2006/relationships/tags" Target="../tags/tag42.xml"/><Relationship Id="rId21" Type="http://schemas.openxmlformats.org/officeDocument/2006/relationships/tags" Target="../tags/tag60.xml"/><Relationship Id="rId7" Type="http://schemas.openxmlformats.org/officeDocument/2006/relationships/tags" Target="../tags/tag46.xml"/><Relationship Id="rId12" Type="http://schemas.openxmlformats.org/officeDocument/2006/relationships/tags" Target="../tags/tag51.xml"/><Relationship Id="rId17" Type="http://schemas.openxmlformats.org/officeDocument/2006/relationships/tags" Target="../tags/tag56.xml"/><Relationship Id="rId25" Type="http://schemas.openxmlformats.org/officeDocument/2006/relationships/tags" Target="../tags/tag64.xml"/><Relationship Id="rId2" Type="http://schemas.openxmlformats.org/officeDocument/2006/relationships/tags" Target="../tags/tag41.xml"/><Relationship Id="rId16" Type="http://schemas.openxmlformats.org/officeDocument/2006/relationships/tags" Target="../tags/tag55.xml"/><Relationship Id="rId20" Type="http://schemas.openxmlformats.org/officeDocument/2006/relationships/tags" Target="../tags/tag59.xml"/><Relationship Id="rId1" Type="http://schemas.openxmlformats.org/officeDocument/2006/relationships/tags" Target="../tags/tag40.xml"/><Relationship Id="rId6" Type="http://schemas.openxmlformats.org/officeDocument/2006/relationships/tags" Target="../tags/tag45.xml"/><Relationship Id="rId11" Type="http://schemas.openxmlformats.org/officeDocument/2006/relationships/tags" Target="../tags/tag50.xml"/><Relationship Id="rId24" Type="http://schemas.openxmlformats.org/officeDocument/2006/relationships/tags" Target="../tags/tag63.xml"/><Relationship Id="rId5" Type="http://schemas.openxmlformats.org/officeDocument/2006/relationships/tags" Target="../tags/tag44.xml"/><Relationship Id="rId15" Type="http://schemas.openxmlformats.org/officeDocument/2006/relationships/tags" Target="../tags/tag54.xml"/><Relationship Id="rId23" Type="http://schemas.openxmlformats.org/officeDocument/2006/relationships/tags" Target="../tags/tag62.xml"/><Relationship Id="rId10" Type="http://schemas.openxmlformats.org/officeDocument/2006/relationships/tags" Target="../tags/tag49.xml"/><Relationship Id="rId19" Type="http://schemas.openxmlformats.org/officeDocument/2006/relationships/tags" Target="../tags/tag58.xml"/><Relationship Id="rId4" Type="http://schemas.openxmlformats.org/officeDocument/2006/relationships/tags" Target="../tags/tag43.xml"/><Relationship Id="rId9" Type="http://schemas.openxmlformats.org/officeDocument/2006/relationships/tags" Target="../tags/tag48.xml"/><Relationship Id="rId14" Type="http://schemas.openxmlformats.org/officeDocument/2006/relationships/tags" Target="../tags/tag53.xml"/><Relationship Id="rId22" Type="http://schemas.openxmlformats.org/officeDocument/2006/relationships/tags" Target="../tags/tag6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6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tags" Target="../tags/tag8.xml"/><Relationship Id="rId3" Type="http://schemas.openxmlformats.org/officeDocument/2006/relationships/tags" Target="../tags/tag3.xml"/><Relationship Id="rId7" Type="http://schemas.openxmlformats.org/officeDocument/2006/relationships/tags" Target="../tags/tag7.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5" Type="http://schemas.openxmlformats.org/officeDocument/2006/relationships/tags" Target="../tags/tag5.xml"/><Relationship Id="rId10" Type="http://schemas.openxmlformats.org/officeDocument/2006/relationships/slideLayout" Target="../slideLayouts/slideLayout2.xml"/><Relationship Id="rId4" Type="http://schemas.openxmlformats.org/officeDocument/2006/relationships/tags" Target="../tags/tag4.xml"/><Relationship Id="rId9" Type="http://schemas.openxmlformats.org/officeDocument/2006/relationships/tags" Target="../tags/tag9.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7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7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7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tags" Target="../tags/tag17.xml"/><Relationship Id="rId3" Type="http://schemas.openxmlformats.org/officeDocument/2006/relationships/tags" Target="../tags/tag12.xml"/><Relationship Id="rId7" Type="http://schemas.openxmlformats.org/officeDocument/2006/relationships/tags" Target="../tags/tag16.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tags" Target="../tags/tag15.xml"/><Relationship Id="rId11" Type="http://schemas.openxmlformats.org/officeDocument/2006/relationships/image" Target="../media/image5.png"/><Relationship Id="rId5" Type="http://schemas.openxmlformats.org/officeDocument/2006/relationships/tags" Target="../tags/tag14.xml"/><Relationship Id="rId10" Type="http://schemas.openxmlformats.org/officeDocument/2006/relationships/notesSlide" Target="../notesSlides/notesSlide5.xml"/><Relationship Id="rId4" Type="http://schemas.openxmlformats.org/officeDocument/2006/relationships/tags" Target="../tags/tag13.xml"/><Relationship Id="rId9"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8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20.xml"/><Relationship Id="rId7" Type="http://schemas.openxmlformats.org/officeDocument/2006/relationships/slideLayout" Target="../slideLayouts/slideLayout2.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tags" Target="../tags/tag23.xml"/><Relationship Id="rId5" Type="http://schemas.openxmlformats.org/officeDocument/2006/relationships/tags" Target="../tags/tag22.xml"/><Relationship Id="rId4" Type="http://schemas.openxmlformats.org/officeDocument/2006/relationships/tags" Target="../tags/tag2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9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9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矩形 16"/>
          <p:cNvSpPr/>
          <p:nvPr/>
        </p:nvSpPr>
        <p:spPr>
          <a:xfrm>
            <a:off x="7341951" y="4504609"/>
            <a:ext cx="3826336" cy="5232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6046362" y="1164201"/>
            <a:ext cx="5082926" cy="460375"/>
          </a:xfrm>
          <a:prstGeom prst="rect">
            <a:avLst/>
          </a:prstGeom>
          <a:noFill/>
        </p:spPr>
        <p:txBody>
          <a:bodyPr wrap="square" rtlCol="0">
            <a:spAutoFit/>
            <a:scene3d>
              <a:camera prst="orthographicFront"/>
              <a:lightRig rig="threePt" dir="t"/>
            </a:scene3d>
            <a:sp3d contourW="12700"/>
          </a:bodyPr>
          <a:lstStyle/>
          <a:p>
            <a:pPr marL="0" marR="0" lvl="0" indent="0" algn="r" defTabSz="914400" rtl="0" eaLnBrk="1" fontAlgn="auto" latinLnBrk="0" hangingPunct="1">
              <a:lnSpc>
                <a:spcPct val="120000"/>
              </a:lnSpc>
              <a:spcBef>
                <a:spcPts val="0"/>
              </a:spcBef>
              <a:spcAft>
                <a:spcPts val="0"/>
              </a:spcAft>
              <a:buClrTx/>
              <a:buSzTx/>
              <a:buFontTx/>
              <a:buNone/>
              <a:defRPr/>
            </a:pPr>
            <a:r>
              <a:rPr kumimoji="0" lang="zh-CN" altLang="en-US" sz="20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工业和信息化</a:t>
            </a:r>
            <a:r>
              <a:rPr kumimoji="0" lang="zh-CN" altLang="en-US" sz="200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精品系列</a:t>
            </a:r>
            <a:r>
              <a:rPr kumimoji="0" lang="zh-CN" altLang="en-US" sz="20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教材</a:t>
            </a:r>
            <a:endParaRPr kumimoji="0" lang="en-US" altLang="zh-CN" sz="20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endParaRPr>
          </a:p>
        </p:txBody>
      </p:sp>
      <p:sp>
        <p:nvSpPr>
          <p:cNvPr id="5" name="矩形 4"/>
          <p:cNvSpPr/>
          <p:nvPr/>
        </p:nvSpPr>
        <p:spPr>
          <a:xfrm>
            <a:off x="6440896" y="3544999"/>
            <a:ext cx="4891702" cy="646331"/>
          </a:xfrm>
          <a:prstGeom prst="rect">
            <a:avLst/>
          </a:prstGeom>
        </p:spPr>
        <p:txBody>
          <a:bodyPr wrap="square">
            <a:spAutoFit/>
          </a:bodyPr>
          <a:lstStyle/>
          <a:p>
            <a:pPr algn="r"/>
            <a:r>
              <a:rPr lang="zh-CN" altLang="en-US" dirty="0"/>
              <a:t>信息技术（基础模块）</a:t>
            </a:r>
          </a:p>
          <a:p>
            <a:pPr algn="r"/>
            <a:r>
              <a:rPr lang="zh-CN" altLang="en-US" dirty="0"/>
              <a:t>（</a:t>
            </a:r>
            <a:r>
              <a:rPr lang="en-US" altLang="zh-CN" dirty="0"/>
              <a:t>WPS Office</a:t>
            </a:r>
            <a:r>
              <a:rPr lang="zh-CN" altLang="en-US" dirty="0"/>
              <a:t>）（慕课版）</a:t>
            </a:r>
            <a:endParaRPr lang="zh-CN" altLang="en-US" dirty="0"/>
          </a:p>
        </p:txBody>
      </p:sp>
      <p:sp>
        <p:nvSpPr>
          <p:cNvPr id="15" name="文本框 23"/>
          <p:cNvSpPr txBox="1"/>
          <p:nvPr/>
        </p:nvSpPr>
        <p:spPr>
          <a:xfrm>
            <a:off x="5765800" y="2567226"/>
            <a:ext cx="5444513" cy="861774"/>
          </a:xfrm>
          <a:prstGeom prst="rect">
            <a:avLst/>
          </a:prstGeom>
          <a:noFill/>
        </p:spPr>
        <p:txBody>
          <a:bodyPr wrap="square" rtlCol="0">
            <a:spAutoFit/>
            <a:scene3d>
              <a:camera prst="orthographicFront"/>
              <a:lightRig rig="threePt" dir="t"/>
            </a:scene3d>
            <a:sp3d contourW="12700"/>
          </a:bodyPr>
          <a:lstStyle/>
          <a:p>
            <a:pPr lvl="0" algn="r">
              <a:defRPr/>
            </a:pPr>
            <a:r>
              <a:rPr lang="zh-CN" altLang="en-US" sz="5000" b="1" dirty="0">
                <a:solidFill>
                  <a:schemeClr val="accent3"/>
                </a:solidFill>
              </a:rPr>
              <a:t>文档处理</a:t>
            </a: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5" y="0"/>
            <a:ext cx="5338394" cy="6858000"/>
          </a:xfrm>
          <a:prstGeom prst="rect">
            <a:avLst/>
          </a:prstGeom>
        </p:spPr>
      </p:pic>
      <p:sp>
        <p:nvSpPr>
          <p:cNvPr id="8" name="矩形 7"/>
          <p:cNvSpPr/>
          <p:nvPr/>
        </p:nvSpPr>
        <p:spPr>
          <a:xfrm>
            <a:off x="9358256" y="1872423"/>
            <a:ext cx="1683530" cy="59753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p:cNvSpPr txBox="1"/>
          <p:nvPr/>
        </p:nvSpPr>
        <p:spPr>
          <a:xfrm>
            <a:off x="9503557" y="1884615"/>
            <a:ext cx="1415275" cy="584775"/>
          </a:xfrm>
          <a:prstGeom prst="rect">
            <a:avLst/>
          </a:prstGeom>
          <a:noFill/>
          <a:ln>
            <a:noFill/>
          </a:ln>
        </p:spPr>
        <p:txBody>
          <a:bodyPr wrap="square" rtlCol="0">
            <a:spAutoFit/>
          </a:bodyPr>
          <a:lstStyle/>
          <a:p>
            <a:r>
              <a:rPr lang="zh-CN" altLang="en-US" sz="3200" dirty="0">
                <a:solidFill>
                  <a:schemeClr val="accent3"/>
                </a:solidFill>
              </a:rPr>
              <a:t>模块一</a:t>
            </a:r>
            <a:endParaRPr lang="en-US" altLang="zh-CN" sz="3200" dirty="0">
              <a:solidFill>
                <a:schemeClr val="accent3"/>
              </a:solidFill>
            </a:endParaRPr>
          </a:p>
        </p:txBody>
      </p:sp>
      <p:cxnSp>
        <p:nvCxnSpPr>
          <p:cNvPr id="6" name="直接连接符 5"/>
          <p:cNvCxnSpPr/>
          <p:nvPr/>
        </p:nvCxnSpPr>
        <p:spPr>
          <a:xfrm flipH="1">
            <a:off x="6440896" y="4421527"/>
            <a:ext cx="4658765" cy="0"/>
          </a:xfrm>
          <a:prstGeom prst="line">
            <a:avLst/>
          </a:prstGeom>
        </p:spPr>
        <p:style>
          <a:lnRef idx="1">
            <a:schemeClr val="accent1"/>
          </a:lnRef>
          <a:fillRef idx="0">
            <a:schemeClr val="accent1"/>
          </a:fillRef>
          <a:effectRef idx="0">
            <a:schemeClr val="accent1"/>
          </a:effectRef>
          <a:fontRef idx="minor">
            <a:schemeClr val="tx1"/>
          </a:fontRef>
        </p:style>
      </p:cxnSp>
      <p:pic>
        <p:nvPicPr>
          <p:cNvPr id="16" name="图片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0028" y="4607295"/>
            <a:ext cx="1638608" cy="34107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（三）文档的新建、打开、保存、复制</a:t>
            </a:r>
          </a:p>
        </p:txBody>
      </p:sp>
      <p:sp>
        <p:nvSpPr>
          <p:cNvPr id="42" name="矩形 41"/>
          <p:cNvSpPr/>
          <p:nvPr/>
        </p:nvSpPr>
        <p:spPr>
          <a:xfrm>
            <a:off x="1274324" y="1161593"/>
            <a:ext cx="4452708" cy="5178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 name="内容占位符 3"/>
          <p:cNvSpPr>
            <a:spLocks noGrp="1"/>
          </p:cNvSpPr>
          <p:nvPr>
            <p:ph sz="quarter" idx="10"/>
          </p:nvPr>
        </p:nvSpPr>
        <p:spPr>
          <a:xfrm>
            <a:off x="1274324" y="1186269"/>
            <a:ext cx="4067697" cy="533482"/>
          </a:xfrm>
        </p:spPr>
        <p:txBody>
          <a:bodyPr>
            <a:normAutofit lnSpcReduction="10000"/>
          </a:bodyPr>
          <a:lstStyle/>
          <a:p>
            <a:pPr indent="0"/>
            <a:r>
              <a:rPr dirty="0">
                <a:solidFill>
                  <a:schemeClr val="bg1"/>
                </a:solidFill>
              </a:rPr>
              <a:t>4．复制文档</a:t>
            </a:r>
          </a:p>
        </p:txBody>
      </p:sp>
      <p:grpSp>
        <p:nvGrpSpPr>
          <p:cNvPr id="44" name="组合 43"/>
          <p:cNvGrpSpPr/>
          <p:nvPr/>
        </p:nvGrpSpPr>
        <p:grpSpPr>
          <a:xfrm flipV="1">
            <a:off x="609600" y="1030803"/>
            <a:ext cx="470284" cy="670057"/>
            <a:chOff x="3173412" y="596106"/>
            <a:chExt cx="960438" cy="1368425"/>
          </a:xfrm>
        </p:grpSpPr>
        <p:sp>
          <p:nvSpPr>
            <p:cNvPr id="45" name="Freeform 9"/>
            <p:cNvSpPr/>
            <p:nvPr/>
          </p:nvSpPr>
          <p:spPr bwMode="auto">
            <a:xfrm>
              <a:off x="3586162" y="1178719"/>
              <a:ext cx="193675" cy="214313"/>
            </a:xfrm>
            <a:custGeom>
              <a:avLst/>
              <a:gdLst>
                <a:gd name="T0" fmla="*/ 61 w 72"/>
                <a:gd name="T1" fmla="*/ 23 h 80"/>
                <a:gd name="T2" fmla="*/ 22 w 72"/>
                <a:gd name="T3" fmla="*/ 6 h 80"/>
                <a:gd name="T4" fmla="*/ 22 w 72"/>
                <a:gd name="T5" fmla="*/ 6 h 80"/>
                <a:gd name="T6" fmla="*/ 6 w 72"/>
                <a:gd name="T7" fmla="*/ 45 h 80"/>
                <a:gd name="T8" fmla="*/ 11 w 72"/>
                <a:gd name="T9" fmla="*/ 58 h 80"/>
                <a:gd name="T10" fmla="*/ 50 w 72"/>
                <a:gd name="T11" fmla="*/ 74 h 80"/>
                <a:gd name="T12" fmla="*/ 50 w 72"/>
                <a:gd name="T13" fmla="*/ 74 h 80"/>
                <a:gd name="T14" fmla="*/ 66 w 72"/>
                <a:gd name="T15" fmla="*/ 35 h 80"/>
                <a:gd name="T16" fmla="*/ 61 w 72"/>
                <a:gd name="T17" fmla="*/ 2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80">
                  <a:moveTo>
                    <a:pt x="61" y="23"/>
                  </a:moveTo>
                  <a:cubicBezTo>
                    <a:pt x="54" y="7"/>
                    <a:pt x="37" y="0"/>
                    <a:pt x="22" y="6"/>
                  </a:cubicBezTo>
                  <a:cubicBezTo>
                    <a:pt x="22" y="6"/>
                    <a:pt x="22" y="6"/>
                    <a:pt x="22" y="6"/>
                  </a:cubicBezTo>
                  <a:cubicBezTo>
                    <a:pt x="7" y="13"/>
                    <a:pt x="0" y="30"/>
                    <a:pt x="6" y="45"/>
                  </a:cubicBezTo>
                  <a:cubicBezTo>
                    <a:pt x="11" y="58"/>
                    <a:pt x="11" y="58"/>
                    <a:pt x="11" y="58"/>
                  </a:cubicBezTo>
                  <a:cubicBezTo>
                    <a:pt x="17" y="73"/>
                    <a:pt x="35" y="80"/>
                    <a:pt x="50" y="74"/>
                  </a:cubicBezTo>
                  <a:cubicBezTo>
                    <a:pt x="50" y="74"/>
                    <a:pt x="50" y="74"/>
                    <a:pt x="50" y="74"/>
                  </a:cubicBezTo>
                  <a:cubicBezTo>
                    <a:pt x="65" y="68"/>
                    <a:pt x="72" y="50"/>
                    <a:pt x="66" y="35"/>
                  </a:cubicBezTo>
                  <a:lnTo>
                    <a:pt x="61" y="23"/>
                  </a:lnTo>
                  <a:close/>
                </a:path>
              </a:pathLst>
            </a:custGeom>
            <a:solidFill>
              <a:srgbClr val="23A3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6" name="Freeform 10"/>
            <p:cNvSpPr/>
            <p:nvPr/>
          </p:nvSpPr>
          <p:spPr bwMode="auto">
            <a:xfrm>
              <a:off x="3173412" y="640556"/>
              <a:ext cx="866775" cy="838200"/>
            </a:xfrm>
            <a:custGeom>
              <a:avLst/>
              <a:gdLst>
                <a:gd name="T0" fmla="*/ 323 w 323"/>
                <a:gd name="T1" fmla="*/ 208 h 312"/>
                <a:gd name="T2" fmla="*/ 321 w 323"/>
                <a:gd name="T3" fmla="*/ 208 h 312"/>
                <a:gd name="T4" fmla="*/ 223 w 323"/>
                <a:gd name="T5" fmla="*/ 216 h 312"/>
                <a:gd name="T6" fmla="*/ 172 w 323"/>
                <a:gd name="T7" fmla="*/ 198 h 312"/>
                <a:gd name="T8" fmla="*/ 150 w 323"/>
                <a:gd name="T9" fmla="*/ 247 h 312"/>
                <a:gd name="T10" fmla="*/ 74 w 323"/>
                <a:gd name="T11" fmla="*/ 309 h 312"/>
                <a:gd name="T12" fmla="*/ 73 w 323"/>
                <a:gd name="T13" fmla="*/ 312 h 312"/>
                <a:gd name="T14" fmla="*/ 67 w 323"/>
                <a:gd name="T15" fmla="*/ 299 h 312"/>
                <a:gd name="T16" fmla="*/ 28 w 323"/>
                <a:gd name="T17" fmla="*/ 207 h 312"/>
                <a:gd name="T18" fmla="*/ 102 w 323"/>
                <a:gd name="T19" fmla="*/ 28 h 312"/>
                <a:gd name="T20" fmla="*/ 280 w 323"/>
                <a:gd name="T21" fmla="*/ 102 h 312"/>
                <a:gd name="T22" fmla="*/ 319 w 323"/>
                <a:gd name="T23" fmla="*/ 195 h 312"/>
                <a:gd name="T24" fmla="*/ 323 w 323"/>
                <a:gd name="T25" fmla="*/ 208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3" h="312">
                  <a:moveTo>
                    <a:pt x="323" y="208"/>
                  </a:moveTo>
                  <a:cubicBezTo>
                    <a:pt x="322" y="208"/>
                    <a:pt x="322" y="208"/>
                    <a:pt x="321" y="208"/>
                  </a:cubicBezTo>
                  <a:cubicBezTo>
                    <a:pt x="292" y="204"/>
                    <a:pt x="258" y="207"/>
                    <a:pt x="223" y="216"/>
                  </a:cubicBezTo>
                  <a:cubicBezTo>
                    <a:pt x="214" y="198"/>
                    <a:pt x="192" y="190"/>
                    <a:pt x="172" y="198"/>
                  </a:cubicBezTo>
                  <a:cubicBezTo>
                    <a:pt x="153" y="206"/>
                    <a:pt x="143" y="227"/>
                    <a:pt x="150" y="247"/>
                  </a:cubicBezTo>
                  <a:cubicBezTo>
                    <a:pt x="118" y="265"/>
                    <a:pt x="92" y="286"/>
                    <a:pt x="74" y="309"/>
                  </a:cubicBezTo>
                  <a:cubicBezTo>
                    <a:pt x="74" y="310"/>
                    <a:pt x="73" y="311"/>
                    <a:pt x="73" y="312"/>
                  </a:cubicBezTo>
                  <a:cubicBezTo>
                    <a:pt x="70" y="308"/>
                    <a:pt x="68" y="303"/>
                    <a:pt x="67" y="299"/>
                  </a:cubicBezTo>
                  <a:cubicBezTo>
                    <a:pt x="28" y="207"/>
                    <a:pt x="28" y="207"/>
                    <a:pt x="28" y="207"/>
                  </a:cubicBezTo>
                  <a:cubicBezTo>
                    <a:pt x="0" y="137"/>
                    <a:pt x="33" y="57"/>
                    <a:pt x="102" y="28"/>
                  </a:cubicBezTo>
                  <a:cubicBezTo>
                    <a:pt x="172" y="0"/>
                    <a:pt x="252" y="33"/>
                    <a:pt x="280" y="102"/>
                  </a:cubicBezTo>
                  <a:cubicBezTo>
                    <a:pt x="319" y="195"/>
                    <a:pt x="319" y="195"/>
                    <a:pt x="319" y="195"/>
                  </a:cubicBezTo>
                  <a:cubicBezTo>
                    <a:pt x="320" y="199"/>
                    <a:pt x="322" y="204"/>
                    <a:pt x="323" y="208"/>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7" name="Freeform 11"/>
            <p:cNvSpPr/>
            <p:nvPr/>
          </p:nvSpPr>
          <p:spPr bwMode="auto">
            <a:xfrm>
              <a:off x="3752850" y="1234281"/>
              <a:ext cx="325438" cy="400050"/>
            </a:xfrm>
            <a:custGeom>
              <a:avLst/>
              <a:gdLst>
                <a:gd name="T0" fmla="*/ 14 w 121"/>
                <a:gd name="T1" fmla="*/ 12 h 149"/>
                <a:gd name="T2" fmla="*/ 14 w 121"/>
                <a:gd name="T3" fmla="*/ 11 h 149"/>
                <a:gd name="T4" fmla="*/ 103 w 121"/>
                <a:gd name="T5" fmla="*/ 3 h 149"/>
                <a:gd name="T6" fmla="*/ 111 w 121"/>
                <a:gd name="T7" fmla="*/ 4 h 149"/>
                <a:gd name="T8" fmla="*/ 36 w 121"/>
                <a:gd name="T9" fmla="*/ 149 h 149"/>
                <a:gd name="T10" fmla="*/ 0 w 121"/>
                <a:gd name="T11" fmla="*/ 60 h 149"/>
                <a:gd name="T12" fmla="*/ 14 w 121"/>
                <a:gd name="T13" fmla="*/ 12 h 149"/>
              </a:gdLst>
              <a:ahLst/>
              <a:cxnLst>
                <a:cxn ang="0">
                  <a:pos x="T0" y="T1"/>
                </a:cxn>
                <a:cxn ang="0">
                  <a:pos x="T2" y="T3"/>
                </a:cxn>
                <a:cxn ang="0">
                  <a:pos x="T4" y="T5"/>
                </a:cxn>
                <a:cxn ang="0">
                  <a:pos x="T6" y="T7"/>
                </a:cxn>
                <a:cxn ang="0">
                  <a:pos x="T8" y="T9"/>
                </a:cxn>
                <a:cxn ang="0">
                  <a:pos x="T10" y="T11"/>
                </a:cxn>
                <a:cxn ang="0">
                  <a:pos x="T12" y="T13"/>
                </a:cxn>
              </a:cxnLst>
              <a:rect l="0" t="0" r="r" b="b"/>
              <a:pathLst>
                <a:path w="121" h="149">
                  <a:moveTo>
                    <a:pt x="14" y="12"/>
                  </a:moveTo>
                  <a:cubicBezTo>
                    <a:pt x="14" y="11"/>
                    <a:pt x="14" y="11"/>
                    <a:pt x="14" y="11"/>
                  </a:cubicBezTo>
                  <a:cubicBezTo>
                    <a:pt x="46" y="2"/>
                    <a:pt x="77" y="0"/>
                    <a:pt x="103" y="3"/>
                  </a:cubicBezTo>
                  <a:cubicBezTo>
                    <a:pt x="106" y="3"/>
                    <a:pt x="108" y="4"/>
                    <a:pt x="111" y="4"/>
                  </a:cubicBezTo>
                  <a:cubicBezTo>
                    <a:pt x="121" y="63"/>
                    <a:pt x="91" y="122"/>
                    <a:pt x="36" y="149"/>
                  </a:cubicBezTo>
                  <a:cubicBezTo>
                    <a:pt x="0" y="60"/>
                    <a:pt x="0" y="60"/>
                    <a:pt x="0" y="60"/>
                  </a:cubicBezTo>
                  <a:cubicBezTo>
                    <a:pt x="15" y="50"/>
                    <a:pt x="22" y="30"/>
                    <a:pt x="14" y="12"/>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8" name="Freeform 12"/>
            <p:cNvSpPr/>
            <p:nvPr/>
          </p:nvSpPr>
          <p:spPr bwMode="auto">
            <a:xfrm>
              <a:off x="3392487" y="1343819"/>
              <a:ext cx="417513" cy="360363"/>
            </a:xfrm>
            <a:custGeom>
              <a:avLst/>
              <a:gdLst>
                <a:gd name="T0" fmla="*/ 74 w 155"/>
                <a:gd name="T1" fmla="*/ 0 h 134"/>
                <a:gd name="T2" fmla="*/ 74 w 155"/>
                <a:gd name="T3" fmla="*/ 2 h 134"/>
                <a:gd name="T4" fmla="*/ 119 w 155"/>
                <a:gd name="T5" fmla="*/ 26 h 134"/>
                <a:gd name="T6" fmla="*/ 155 w 155"/>
                <a:gd name="T7" fmla="*/ 114 h 134"/>
                <a:gd name="T8" fmla="*/ 0 w 155"/>
                <a:gd name="T9" fmla="*/ 65 h 134"/>
                <a:gd name="T10" fmla="*/ 5 w 155"/>
                <a:gd name="T11" fmla="*/ 58 h 134"/>
                <a:gd name="T12" fmla="*/ 74 w 155"/>
                <a:gd name="T13" fmla="*/ 0 h 134"/>
              </a:gdLst>
              <a:ahLst/>
              <a:cxnLst>
                <a:cxn ang="0">
                  <a:pos x="T0" y="T1"/>
                </a:cxn>
                <a:cxn ang="0">
                  <a:pos x="T2" y="T3"/>
                </a:cxn>
                <a:cxn ang="0">
                  <a:pos x="T4" y="T5"/>
                </a:cxn>
                <a:cxn ang="0">
                  <a:pos x="T6" y="T7"/>
                </a:cxn>
                <a:cxn ang="0">
                  <a:pos x="T8" y="T9"/>
                </a:cxn>
                <a:cxn ang="0">
                  <a:pos x="T10" y="T11"/>
                </a:cxn>
                <a:cxn ang="0">
                  <a:pos x="T12" y="T13"/>
                </a:cxn>
              </a:cxnLst>
              <a:rect l="0" t="0" r="r" b="b"/>
              <a:pathLst>
                <a:path w="155" h="134">
                  <a:moveTo>
                    <a:pt x="74" y="0"/>
                  </a:moveTo>
                  <a:cubicBezTo>
                    <a:pt x="74" y="2"/>
                    <a:pt x="74" y="2"/>
                    <a:pt x="74" y="2"/>
                  </a:cubicBezTo>
                  <a:cubicBezTo>
                    <a:pt x="82" y="19"/>
                    <a:pt x="100" y="29"/>
                    <a:pt x="119" y="26"/>
                  </a:cubicBezTo>
                  <a:cubicBezTo>
                    <a:pt x="155" y="114"/>
                    <a:pt x="155" y="114"/>
                    <a:pt x="155" y="114"/>
                  </a:cubicBezTo>
                  <a:cubicBezTo>
                    <a:pt x="97" y="134"/>
                    <a:pt x="35" y="113"/>
                    <a:pt x="0" y="65"/>
                  </a:cubicBezTo>
                  <a:cubicBezTo>
                    <a:pt x="2" y="62"/>
                    <a:pt x="3" y="60"/>
                    <a:pt x="5" y="58"/>
                  </a:cubicBezTo>
                  <a:cubicBezTo>
                    <a:pt x="21" y="37"/>
                    <a:pt x="45" y="17"/>
                    <a:pt x="74" y="0"/>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9" name="Freeform 13"/>
            <p:cNvSpPr/>
            <p:nvPr/>
          </p:nvSpPr>
          <p:spPr bwMode="auto">
            <a:xfrm>
              <a:off x="3178175" y="1647031"/>
              <a:ext cx="784225" cy="317500"/>
            </a:xfrm>
            <a:custGeom>
              <a:avLst/>
              <a:gdLst>
                <a:gd name="T0" fmla="*/ 21 w 292"/>
                <a:gd name="T1" fmla="*/ 106 h 118"/>
                <a:gd name="T2" fmla="*/ 28 w 292"/>
                <a:gd name="T3" fmla="*/ 90 h 118"/>
                <a:gd name="T4" fmla="*/ 28 w 292"/>
                <a:gd name="T5" fmla="*/ 90 h 118"/>
                <a:gd name="T6" fmla="*/ 24 w 292"/>
                <a:gd name="T7" fmla="*/ 66 h 118"/>
                <a:gd name="T8" fmla="*/ 24 w 292"/>
                <a:gd name="T9" fmla="*/ 66 h 118"/>
                <a:gd name="T10" fmla="*/ 77 w 292"/>
                <a:gd name="T11" fmla="*/ 25 h 118"/>
                <a:gd name="T12" fmla="*/ 77 w 292"/>
                <a:gd name="T13" fmla="*/ 25 h 118"/>
                <a:gd name="T14" fmla="*/ 140 w 292"/>
                <a:gd name="T15" fmla="*/ 54 h 118"/>
                <a:gd name="T16" fmla="*/ 140 w 292"/>
                <a:gd name="T17" fmla="*/ 54 h 118"/>
                <a:gd name="T18" fmla="*/ 189 w 292"/>
                <a:gd name="T19" fmla="*/ 94 h 118"/>
                <a:gd name="T20" fmla="*/ 189 w 292"/>
                <a:gd name="T21" fmla="*/ 94 h 118"/>
                <a:gd name="T22" fmla="*/ 240 w 292"/>
                <a:gd name="T23" fmla="*/ 117 h 118"/>
                <a:gd name="T24" fmla="*/ 240 w 292"/>
                <a:gd name="T25" fmla="*/ 117 h 118"/>
                <a:gd name="T26" fmla="*/ 278 w 292"/>
                <a:gd name="T27" fmla="*/ 100 h 118"/>
                <a:gd name="T28" fmla="*/ 278 w 292"/>
                <a:gd name="T29" fmla="*/ 100 h 118"/>
                <a:gd name="T30" fmla="*/ 292 w 292"/>
                <a:gd name="T31" fmla="*/ 69 h 118"/>
                <a:gd name="T32" fmla="*/ 292 w 292"/>
                <a:gd name="T33" fmla="*/ 69 h 118"/>
                <a:gd name="T34" fmla="*/ 279 w 292"/>
                <a:gd name="T35" fmla="*/ 29 h 118"/>
                <a:gd name="T36" fmla="*/ 279 w 292"/>
                <a:gd name="T37" fmla="*/ 29 h 118"/>
                <a:gd name="T38" fmla="*/ 265 w 292"/>
                <a:gd name="T39" fmla="*/ 13 h 118"/>
                <a:gd name="T40" fmla="*/ 265 w 292"/>
                <a:gd name="T41" fmla="*/ 13 h 118"/>
                <a:gd name="T42" fmla="*/ 248 w 292"/>
                <a:gd name="T43" fmla="*/ 14 h 118"/>
                <a:gd name="T44" fmla="*/ 248 w 292"/>
                <a:gd name="T45" fmla="*/ 14 h 118"/>
                <a:gd name="T46" fmla="*/ 249 w 292"/>
                <a:gd name="T47" fmla="*/ 31 h 118"/>
                <a:gd name="T48" fmla="*/ 249 w 292"/>
                <a:gd name="T49" fmla="*/ 31 h 118"/>
                <a:gd name="T50" fmla="*/ 249 w 292"/>
                <a:gd name="T51" fmla="*/ 32 h 118"/>
                <a:gd name="T52" fmla="*/ 249 w 292"/>
                <a:gd name="T53" fmla="*/ 32 h 118"/>
                <a:gd name="T54" fmla="*/ 252 w 292"/>
                <a:gd name="T55" fmla="*/ 34 h 118"/>
                <a:gd name="T56" fmla="*/ 252 w 292"/>
                <a:gd name="T57" fmla="*/ 34 h 118"/>
                <a:gd name="T58" fmla="*/ 259 w 292"/>
                <a:gd name="T59" fmla="*/ 43 h 118"/>
                <a:gd name="T60" fmla="*/ 259 w 292"/>
                <a:gd name="T61" fmla="*/ 43 h 118"/>
                <a:gd name="T62" fmla="*/ 267 w 292"/>
                <a:gd name="T63" fmla="*/ 67 h 118"/>
                <a:gd name="T64" fmla="*/ 267 w 292"/>
                <a:gd name="T65" fmla="*/ 67 h 118"/>
                <a:gd name="T66" fmla="*/ 260 w 292"/>
                <a:gd name="T67" fmla="*/ 84 h 118"/>
                <a:gd name="T68" fmla="*/ 260 w 292"/>
                <a:gd name="T69" fmla="*/ 84 h 118"/>
                <a:gd name="T70" fmla="*/ 241 w 292"/>
                <a:gd name="T71" fmla="*/ 92 h 118"/>
                <a:gd name="T72" fmla="*/ 241 w 292"/>
                <a:gd name="T73" fmla="*/ 92 h 118"/>
                <a:gd name="T74" fmla="*/ 203 w 292"/>
                <a:gd name="T75" fmla="*/ 74 h 118"/>
                <a:gd name="T76" fmla="*/ 203 w 292"/>
                <a:gd name="T77" fmla="*/ 74 h 118"/>
                <a:gd name="T78" fmla="*/ 156 w 292"/>
                <a:gd name="T79" fmla="*/ 35 h 118"/>
                <a:gd name="T80" fmla="*/ 156 w 292"/>
                <a:gd name="T81" fmla="*/ 35 h 118"/>
                <a:gd name="T82" fmla="*/ 78 w 292"/>
                <a:gd name="T83" fmla="*/ 1 h 118"/>
                <a:gd name="T84" fmla="*/ 78 w 292"/>
                <a:gd name="T85" fmla="*/ 1 h 118"/>
                <a:gd name="T86" fmla="*/ 24 w 292"/>
                <a:gd name="T87" fmla="*/ 17 h 118"/>
                <a:gd name="T88" fmla="*/ 24 w 292"/>
                <a:gd name="T89" fmla="*/ 17 h 118"/>
                <a:gd name="T90" fmla="*/ 0 w 292"/>
                <a:gd name="T91" fmla="*/ 65 h 118"/>
                <a:gd name="T92" fmla="*/ 0 w 292"/>
                <a:gd name="T93" fmla="*/ 65 h 118"/>
                <a:gd name="T94" fmla="*/ 5 w 292"/>
                <a:gd name="T95" fmla="*/ 99 h 118"/>
                <a:gd name="T96" fmla="*/ 5 w 292"/>
                <a:gd name="T97" fmla="*/ 99 h 118"/>
                <a:gd name="T98" fmla="*/ 16 w 292"/>
                <a:gd name="T99" fmla="*/ 107 h 118"/>
                <a:gd name="T100" fmla="*/ 16 w 292"/>
                <a:gd name="T101" fmla="*/ 107 h 118"/>
                <a:gd name="T102" fmla="*/ 21 w 292"/>
                <a:gd name="T103" fmla="*/ 10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92" h="118">
                  <a:moveTo>
                    <a:pt x="21" y="106"/>
                  </a:moveTo>
                  <a:cubicBezTo>
                    <a:pt x="27" y="104"/>
                    <a:pt x="31" y="97"/>
                    <a:pt x="28" y="90"/>
                  </a:cubicBezTo>
                  <a:cubicBezTo>
                    <a:pt x="28" y="90"/>
                    <a:pt x="28" y="90"/>
                    <a:pt x="28" y="90"/>
                  </a:cubicBezTo>
                  <a:cubicBezTo>
                    <a:pt x="25" y="81"/>
                    <a:pt x="24" y="73"/>
                    <a:pt x="24" y="66"/>
                  </a:cubicBezTo>
                  <a:cubicBezTo>
                    <a:pt x="24" y="66"/>
                    <a:pt x="24" y="66"/>
                    <a:pt x="24" y="66"/>
                  </a:cubicBezTo>
                  <a:cubicBezTo>
                    <a:pt x="26" y="41"/>
                    <a:pt x="46" y="24"/>
                    <a:pt x="77" y="25"/>
                  </a:cubicBezTo>
                  <a:cubicBezTo>
                    <a:pt x="77" y="25"/>
                    <a:pt x="77" y="25"/>
                    <a:pt x="77" y="25"/>
                  </a:cubicBezTo>
                  <a:cubicBezTo>
                    <a:pt x="95" y="26"/>
                    <a:pt x="117" y="34"/>
                    <a:pt x="140" y="54"/>
                  </a:cubicBezTo>
                  <a:cubicBezTo>
                    <a:pt x="140" y="54"/>
                    <a:pt x="140" y="54"/>
                    <a:pt x="140" y="54"/>
                  </a:cubicBezTo>
                  <a:cubicBezTo>
                    <a:pt x="155" y="67"/>
                    <a:pt x="172" y="82"/>
                    <a:pt x="189" y="94"/>
                  </a:cubicBezTo>
                  <a:cubicBezTo>
                    <a:pt x="189" y="94"/>
                    <a:pt x="189" y="94"/>
                    <a:pt x="189" y="94"/>
                  </a:cubicBezTo>
                  <a:cubicBezTo>
                    <a:pt x="205" y="106"/>
                    <a:pt x="222" y="116"/>
                    <a:pt x="240" y="117"/>
                  </a:cubicBezTo>
                  <a:cubicBezTo>
                    <a:pt x="240" y="117"/>
                    <a:pt x="240" y="117"/>
                    <a:pt x="240" y="117"/>
                  </a:cubicBezTo>
                  <a:cubicBezTo>
                    <a:pt x="254" y="118"/>
                    <a:pt x="268" y="112"/>
                    <a:pt x="278" y="100"/>
                  </a:cubicBezTo>
                  <a:cubicBezTo>
                    <a:pt x="278" y="100"/>
                    <a:pt x="278" y="100"/>
                    <a:pt x="278" y="100"/>
                  </a:cubicBezTo>
                  <a:cubicBezTo>
                    <a:pt x="287" y="90"/>
                    <a:pt x="291" y="79"/>
                    <a:pt x="292" y="69"/>
                  </a:cubicBezTo>
                  <a:cubicBezTo>
                    <a:pt x="292" y="69"/>
                    <a:pt x="292" y="69"/>
                    <a:pt x="292" y="69"/>
                  </a:cubicBezTo>
                  <a:cubicBezTo>
                    <a:pt x="292" y="52"/>
                    <a:pt x="285" y="39"/>
                    <a:pt x="279" y="29"/>
                  </a:cubicBezTo>
                  <a:cubicBezTo>
                    <a:pt x="279" y="29"/>
                    <a:pt x="279" y="29"/>
                    <a:pt x="279" y="29"/>
                  </a:cubicBezTo>
                  <a:cubicBezTo>
                    <a:pt x="272" y="19"/>
                    <a:pt x="265" y="13"/>
                    <a:pt x="265" y="13"/>
                  </a:cubicBezTo>
                  <a:cubicBezTo>
                    <a:pt x="265" y="13"/>
                    <a:pt x="265" y="13"/>
                    <a:pt x="265" y="13"/>
                  </a:cubicBezTo>
                  <a:cubicBezTo>
                    <a:pt x="260" y="9"/>
                    <a:pt x="252" y="9"/>
                    <a:pt x="248" y="14"/>
                  </a:cubicBezTo>
                  <a:cubicBezTo>
                    <a:pt x="248" y="14"/>
                    <a:pt x="248" y="14"/>
                    <a:pt x="248" y="14"/>
                  </a:cubicBezTo>
                  <a:cubicBezTo>
                    <a:pt x="243" y="19"/>
                    <a:pt x="244" y="27"/>
                    <a:pt x="249" y="31"/>
                  </a:cubicBezTo>
                  <a:cubicBezTo>
                    <a:pt x="249" y="31"/>
                    <a:pt x="249" y="31"/>
                    <a:pt x="249" y="31"/>
                  </a:cubicBezTo>
                  <a:cubicBezTo>
                    <a:pt x="249" y="31"/>
                    <a:pt x="249" y="31"/>
                    <a:pt x="249" y="32"/>
                  </a:cubicBezTo>
                  <a:cubicBezTo>
                    <a:pt x="249" y="32"/>
                    <a:pt x="249" y="32"/>
                    <a:pt x="249" y="32"/>
                  </a:cubicBezTo>
                  <a:cubicBezTo>
                    <a:pt x="250" y="32"/>
                    <a:pt x="251" y="33"/>
                    <a:pt x="252" y="34"/>
                  </a:cubicBezTo>
                  <a:cubicBezTo>
                    <a:pt x="252" y="34"/>
                    <a:pt x="252" y="34"/>
                    <a:pt x="252" y="34"/>
                  </a:cubicBezTo>
                  <a:cubicBezTo>
                    <a:pt x="253" y="36"/>
                    <a:pt x="256" y="39"/>
                    <a:pt x="259" y="43"/>
                  </a:cubicBezTo>
                  <a:cubicBezTo>
                    <a:pt x="259" y="43"/>
                    <a:pt x="259" y="43"/>
                    <a:pt x="259" y="43"/>
                  </a:cubicBezTo>
                  <a:cubicBezTo>
                    <a:pt x="264" y="50"/>
                    <a:pt x="268" y="59"/>
                    <a:pt x="267" y="67"/>
                  </a:cubicBezTo>
                  <a:cubicBezTo>
                    <a:pt x="267" y="67"/>
                    <a:pt x="267" y="67"/>
                    <a:pt x="267" y="67"/>
                  </a:cubicBezTo>
                  <a:cubicBezTo>
                    <a:pt x="267" y="73"/>
                    <a:pt x="265" y="78"/>
                    <a:pt x="260" y="84"/>
                  </a:cubicBezTo>
                  <a:cubicBezTo>
                    <a:pt x="260" y="84"/>
                    <a:pt x="260" y="84"/>
                    <a:pt x="260" y="84"/>
                  </a:cubicBezTo>
                  <a:cubicBezTo>
                    <a:pt x="253" y="91"/>
                    <a:pt x="248" y="92"/>
                    <a:pt x="241" y="92"/>
                  </a:cubicBezTo>
                  <a:cubicBezTo>
                    <a:pt x="241" y="92"/>
                    <a:pt x="241" y="92"/>
                    <a:pt x="241" y="92"/>
                  </a:cubicBezTo>
                  <a:cubicBezTo>
                    <a:pt x="232" y="92"/>
                    <a:pt x="218" y="85"/>
                    <a:pt x="203" y="74"/>
                  </a:cubicBezTo>
                  <a:cubicBezTo>
                    <a:pt x="203" y="74"/>
                    <a:pt x="203" y="74"/>
                    <a:pt x="203" y="74"/>
                  </a:cubicBezTo>
                  <a:cubicBezTo>
                    <a:pt x="188" y="63"/>
                    <a:pt x="172" y="49"/>
                    <a:pt x="156" y="35"/>
                  </a:cubicBezTo>
                  <a:cubicBezTo>
                    <a:pt x="156" y="35"/>
                    <a:pt x="156" y="35"/>
                    <a:pt x="156" y="35"/>
                  </a:cubicBezTo>
                  <a:cubicBezTo>
                    <a:pt x="130" y="13"/>
                    <a:pt x="103" y="2"/>
                    <a:pt x="78" y="1"/>
                  </a:cubicBezTo>
                  <a:cubicBezTo>
                    <a:pt x="78" y="1"/>
                    <a:pt x="78" y="1"/>
                    <a:pt x="78" y="1"/>
                  </a:cubicBezTo>
                  <a:cubicBezTo>
                    <a:pt x="57" y="0"/>
                    <a:pt x="38" y="5"/>
                    <a:pt x="24" y="17"/>
                  </a:cubicBezTo>
                  <a:cubicBezTo>
                    <a:pt x="24" y="17"/>
                    <a:pt x="24" y="17"/>
                    <a:pt x="24" y="17"/>
                  </a:cubicBezTo>
                  <a:cubicBezTo>
                    <a:pt x="10" y="28"/>
                    <a:pt x="1" y="45"/>
                    <a:pt x="0" y="65"/>
                  </a:cubicBezTo>
                  <a:cubicBezTo>
                    <a:pt x="0" y="65"/>
                    <a:pt x="0" y="65"/>
                    <a:pt x="0" y="65"/>
                  </a:cubicBezTo>
                  <a:cubicBezTo>
                    <a:pt x="0" y="76"/>
                    <a:pt x="1" y="87"/>
                    <a:pt x="5" y="99"/>
                  </a:cubicBezTo>
                  <a:cubicBezTo>
                    <a:pt x="5" y="99"/>
                    <a:pt x="5" y="99"/>
                    <a:pt x="5" y="99"/>
                  </a:cubicBezTo>
                  <a:cubicBezTo>
                    <a:pt x="7" y="103"/>
                    <a:pt x="11" y="106"/>
                    <a:pt x="16" y="107"/>
                  </a:cubicBezTo>
                  <a:cubicBezTo>
                    <a:pt x="16" y="107"/>
                    <a:pt x="16" y="107"/>
                    <a:pt x="16" y="107"/>
                  </a:cubicBezTo>
                  <a:cubicBezTo>
                    <a:pt x="18" y="107"/>
                    <a:pt x="19" y="107"/>
                    <a:pt x="21" y="106"/>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0" name="Freeform 14"/>
            <p:cNvSpPr/>
            <p:nvPr/>
          </p:nvSpPr>
          <p:spPr bwMode="auto">
            <a:xfrm>
              <a:off x="3940175" y="748506"/>
              <a:ext cx="193675" cy="104775"/>
            </a:xfrm>
            <a:custGeom>
              <a:avLst/>
              <a:gdLst>
                <a:gd name="T0" fmla="*/ 1 w 72"/>
                <a:gd name="T1" fmla="*/ 30 h 39"/>
                <a:gd name="T2" fmla="*/ 3 w 72"/>
                <a:gd name="T3" fmla="*/ 35 h 39"/>
                <a:gd name="T4" fmla="*/ 7 w 72"/>
                <a:gd name="T5" fmla="*/ 38 h 39"/>
                <a:gd name="T6" fmla="*/ 70 w 72"/>
                <a:gd name="T7" fmla="*/ 22 h 39"/>
                <a:gd name="T8" fmla="*/ 71 w 72"/>
                <a:gd name="T9" fmla="*/ 17 h 39"/>
                <a:gd name="T10" fmla="*/ 66 w 72"/>
                <a:gd name="T11" fmla="*/ 3 h 39"/>
                <a:gd name="T12" fmla="*/ 62 w 72"/>
                <a:gd name="T13" fmla="*/ 0 h 39"/>
                <a:gd name="T14" fmla="*/ 2 w 72"/>
                <a:gd name="T15" fmla="*/ 25 h 39"/>
                <a:gd name="T16" fmla="*/ 1 w 72"/>
                <a:gd name="T17" fmla="*/ 3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39">
                  <a:moveTo>
                    <a:pt x="1" y="30"/>
                  </a:moveTo>
                  <a:cubicBezTo>
                    <a:pt x="3" y="35"/>
                    <a:pt x="3" y="35"/>
                    <a:pt x="3" y="35"/>
                  </a:cubicBezTo>
                  <a:cubicBezTo>
                    <a:pt x="4" y="37"/>
                    <a:pt x="5" y="39"/>
                    <a:pt x="7" y="38"/>
                  </a:cubicBezTo>
                  <a:cubicBezTo>
                    <a:pt x="70" y="22"/>
                    <a:pt x="70" y="22"/>
                    <a:pt x="70" y="22"/>
                  </a:cubicBezTo>
                  <a:cubicBezTo>
                    <a:pt x="71" y="21"/>
                    <a:pt x="72" y="19"/>
                    <a:pt x="71" y="17"/>
                  </a:cubicBezTo>
                  <a:cubicBezTo>
                    <a:pt x="66" y="3"/>
                    <a:pt x="66" y="3"/>
                    <a:pt x="66" y="3"/>
                  </a:cubicBezTo>
                  <a:cubicBezTo>
                    <a:pt x="65" y="1"/>
                    <a:pt x="64" y="0"/>
                    <a:pt x="62" y="0"/>
                  </a:cubicBezTo>
                  <a:cubicBezTo>
                    <a:pt x="2" y="25"/>
                    <a:pt x="2" y="25"/>
                    <a:pt x="2" y="25"/>
                  </a:cubicBezTo>
                  <a:cubicBezTo>
                    <a:pt x="1" y="26"/>
                    <a:pt x="0" y="28"/>
                    <a:pt x="1" y="30"/>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1" name="Freeform 15"/>
            <p:cNvSpPr/>
            <p:nvPr/>
          </p:nvSpPr>
          <p:spPr bwMode="auto">
            <a:xfrm>
              <a:off x="3876675" y="596106"/>
              <a:ext cx="133350" cy="182563"/>
            </a:xfrm>
            <a:custGeom>
              <a:avLst/>
              <a:gdLst>
                <a:gd name="T0" fmla="*/ 2 w 50"/>
                <a:gd name="T1" fmla="*/ 64 h 68"/>
                <a:gd name="T2" fmla="*/ 7 w 50"/>
                <a:gd name="T3" fmla="*/ 66 h 68"/>
                <a:gd name="T4" fmla="*/ 12 w 50"/>
                <a:gd name="T5" fmla="*/ 66 h 68"/>
                <a:gd name="T6" fmla="*/ 49 w 50"/>
                <a:gd name="T7" fmla="*/ 13 h 68"/>
                <a:gd name="T8" fmla="*/ 47 w 50"/>
                <a:gd name="T9" fmla="*/ 9 h 68"/>
                <a:gd name="T10" fmla="*/ 34 w 50"/>
                <a:gd name="T11" fmla="*/ 1 h 68"/>
                <a:gd name="T12" fmla="*/ 30 w 50"/>
                <a:gd name="T13" fmla="*/ 1 h 68"/>
                <a:gd name="T14" fmla="*/ 0 w 50"/>
                <a:gd name="T15" fmla="*/ 59 h 68"/>
                <a:gd name="T16" fmla="*/ 2 w 50"/>
                <a:gd name="T17" fmla="*/ 6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68">
                  <a:moveTo>
                    <a:pt x="2" y="64"/>
                  </a:moveTo>
                  <a:cubicBezTo>
                    <a:pt x="7" y="66"/>
                    <a:pt x="7" y="66"/>
                    <a:pt x="7" y="66"/>
                  </a:cubicBezTo>
                  <a:cubicBezTo>
                    <a:pt x="9" y="68"/>
                    <a:pt x="11" y="68"/>
                    <a:pt x="12" y="66"/>
                  </a:cubicBezTo>
                  <a:cubicBezTo>
                    <a:pt x="49" y="13"/>
                    <a:pt x="49" y="13"/>
                    <a:pt x="49" y="13"/>
                  </a:cubicBezTo>
                  <a:cubicBezTo>
                    <a:pt x="50" y="12"/>
                    <a:pt x="49" y="10"/>
                    <a:pt x="47" y="9"/>
                  </a:cubicBezTo>
                  <a:cubicBezTo>
                    <a:pt x="34" y="1"/>
                    <a:pt x="34" y="1"/>
                    <a:pt x="34" y="1"/>
                  </a:cubicBezTo>
                  <a:cubicBezTo>
                    <a:pt x="33" y="0"/>
                    <a:pt x="30" y="0"/>
                    <a:pt x="30" y="1"/>
                  </a:cubicBezTo>
                  <a:cubicBezTo>
                    <a:pt x="0" y="59"/>
                    <a:pt x="0" y="59"/>
                    <a:pt x="0" y="59"/>
                  </a:cubicBezTo>
                  <a:cubicBezTo>
                    <a:pt x="0" y="61"/>
                    <a:pt x="1" y="63"/>
                    <a:pt x="2" y="64"/>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19" name="内容占位符 2"/>
          <p:cNvSpPr txBox="1"/>
          <p:nvPr/>
        </p:nvSpPr>
        <p:spPr>
          <a:xfrm>
            <a:off x="1377950" y="2526030"/>
            <a:ext cx="5777865" cy="2433955"/>
          </a:xfrm>
          <a:prstGeom prst="rect">
            <a:avLst/>
          </a:prstGeom>
        </p:spPr>
        <p:txBody>
          <a:bodyPr vert="horz" lIns="91440" tIns="45720" rIns="91440" bIns="45720" rtlCol="0">
            <a:no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200000"/>
              </a:lnSpc>
            </a:pPr>
            <a:r>
              <a:rPr lang="zh-CN" altLang="en-US" sz="2000" dirty="0"/>
              <a:t>复制文档也可以视为另存文档，即将已保存在计算机上的文档通过复制的方式另存于计算机上的其他位置（或以不同的名称保存在相同的位置）。</a:t>
            </a:r>
            <a:endParaRPr lang="en-US" altLang="zh-CN" sz="2000" dirty="0"/>
          </a:p>
        </p:txBody>
      </p:sp>
      <p:grpSp>
        <p:nvGrpSpPr>
          <p:cNvPr id="454" name="组合 453"/>
          <p:cNvGrpSpPr/>
          <p:nvPr/>
        </p:nvGrpSpPr>
        <p:grpSpPr>
          <a:xfrm>
            <a:off x="8020685" y="2424430"/>
            <a:ext cx="3599180" cy="3239135"/>
            <a:chOff x="7918467" y="311761"/>
            <a:chExt cx="1781714" cy="1653139"/>
          </a:xfrm>
        </p:grpSpPr>
        <p:sp>
          <p:nvSpPr>
            <p:cNvPr id="455" name="Freeform 411"/>
            <p:cNvSpPr/>
            <p:nvPr/>
          </p:nvSpPr>
          <p:spPr bwMode="auto">
            <a:xfrm>
              <a:off x="7918467" y="1153637"/>
              <a:ext cx="896981" cy="811263"/>
            </a:xfrm>
            <a:custGeom>
              <a:avLst/>
              <a:gdLst>
                <a:gd name="T0" fmla="*/ 0 w 293"/>
                <a:gd name="T1" fmla="*/ 162 h 265"/>
                <a:gd name="T2" fmla="*/ 77 w 293"/>
                <a:gd name="T3" fmla="*/ 0 h 265"/>
                <a:gd name="T4" fmla="*/ 293 w 293"/>
                <a:gd name="T5" fmla="*/ 103 h 265"/>
                <a:gd name="T6" fmla="*/ 216 w 293"/>
                <a:gd name="T7" fmla="*/ 265 h 265"/>
                <a:gd name="T8" fmla="*/ 0 w 293"/>
                <a:gd name="T9" fmla="*/ 162 h 265"/>
              </a:gdLst>
              <a:ahLst/>
              <a:cxnLst>
                <a:cxn ang="0">
                  <a:pos x="T0" y="T1"/>
                </a:cxn>
                <a:cxn ang="0">
                  <a:pos x="T2" y="T3"/>
                </a:cxn>
                <a:cxn ang="0">
                  <a:pos x="T4" y="T5"/>
                </a:cxn>
                <a:cxn ang="0">
                  <a:pos x="T6" y="T7"/>
                </a:cxn>
                <a:cxn ang="0">
                  <a:pos x="T8" y="T9"/>
                </a:cxn>
              </a:cxnLst>
              <a:rect l="0" t="0" r="r" b="b"/>
              <a:pathLst>
                <a:path w="293" h="265">
                  <a:moveTo>
                    <a:pt x="0" y="162"/>
                  </a:moveTo>
                  <a:lnTo>
                    <a:pt x="77" y="0"/>
                  </a:lnTo>
                  <a:lnTo>
                    <a:pt x="293" y="103"/>
                  </a:lnTo>
                  <a:lnTo>
                    <a:pt x="216" y="265"/>
                  </a:lnTo>
                  <a:lnTo>
                    <a:pt x="0" y="162"/>
                  </a:lnTo>
                  <a:close/>
                </a:path>
              </a:pathLst>
            </a:custGeom>
            <a:solidFill>
              <a:srgbClr val="DCE4E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6" name="Freeform 412"/>
            <p:cNvSpPr/>
            <p:nvPr/>
          </p:nvSpPr>
          <p:spPr bwMode="auto">
            <a:xfrm>
              <a:off x="7976632" y="1211802"/>
              <a:ext cx="783709" cy="697991"/>
            </a:xfrm>
            <a:custGeom>
              <a:avLst/>
              <a:gdLst>
                <a:gd name="T0" fmla="*/ 0 w 256"/>
                <a:gd name="T1" fmla="*/ 137 h 228"/>
                <a:gd name="T2" fmla="*/ 65 w 256"/>
                <a:gd name="T3" fmla="*/ 0 h 228"/>
                <a:gd name="T4" fmla="*/ 256 w 256"/>
                <a:gd name="T5" fmla="*/ 91 h 228"/>
                <a:gd name="T6" fmla="*/ 191 w 256"/>
                <a:gd name="T7" fmla="*/ 228 h 228"/>
                <a:gd name="T8" fmla="*/ 0 w 256"/>
                <a:gd name="T9" fmla="*/ 137 h 228"/>
              </a:gdLst>
              <a:ahLst/>
              <a:cxnLst>
                <a:cxn ang="0">
                  <a:pos x="T0" y="T1"/>
                </a:cxn>
                <a:cxn ang="0">
                  <a:pos x="T2" y="T3"/>
                </a:cxn>
                <a:cxn ang="0">
                  <a:pos x="T4" y="T5"/>
                </a:cxn>
                <a:cxn ang="0">
                  <a:pos x="T6" y="T7"/>
                </a:cxn>
                <a:cxn ang="0">
                  <a:pos x="T8" y="T9"/>
                </a:cxn>
              </a:cxnLst>
              <a:rect l="0" t="0" r="r" b="b"/>
              <a:pathLst>
                <a:path w="256" h="228">
                  <a:moveTo>
                    <a:pt x="0" y="137"/>
                  </a:moveTo>
                  <a:lnTo>
                    <a:pt x="65" y="0"/>
                  </a:lnTo>
                  <a:lnTo>
                    <a:pt x="256" y="91"/>
                  </a:lnTo>
                  <a:lnTo>
                    <a:pt x="191" y="228"/>
                  </a:lnTo>
                  <a:lnTo>
                    <a:pt x="0" y="137"/>
                  </a:lnTo>
                  <a:close/>
                </a:path>
              </a:pathLst>
            </a:custGeom>
            <a:solidFill>
              <a:srgbClr val="D46F4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7" name="Freeform 413"/>
            <p:cNvSpPr/>
            <p:nvPr/>
          </p:nvSpPr>
          <p:spPr bwMode="auto">
            <a:xfrm>
              <a:off x="7976632" y="1490387"/>
              <a:ext cx="783709" cy="419408"/>
            </a:xfrm>
            <a:custGeom>
              <a:avLst/>
              <a:gdLst>
                <a:gd name="T0" fmla="*/ 0 w 256"/>
                <a:gd name="T1" fmla="*/ 46 h 137"/>
                <a:gd name="T2" fmla="*/ 256 w 256"/>
                <a:gd name="T3" fmla="*/ 0 h 137"/>
                <a:gd name="T4" fmla="*/ 191 w 256"/>
                <a:gd name="T5" fmla="*/ 137 h 137"/>
                <a:gd name="T6" fmla="*/ 0 w 256"/>
                <a:gd name="T7" fmla="*/ 46 h 137"/>
              </a:gdLst>
              <a:ahLst/>
              <a:cxnLst>
                <a:cxn ang="0">
                  <a:pos x="T0" y="T1"/>
                </a:cxn>
                <a:cxn ang="0">
                  <a:pos x="T2" y="T3"/>
                </a:cxn>
                <a:cxn ang="0">
                  <a:pos x="T4" y="T5"/>
                </a:cxn>
                <a:cxn ang="0">
                  <a:pos x="T6" y="T7"/>
                </a:cxn>
              </a:cxnLst>
              <a:rect l="0" t="0" r="r" b="b"/>
              <a:pathLst>
                <a:path w="256" h="137">
                  <a:moveTo>
                    <a:pt x="0" y="46"/>
                  </a:moveTo>
                  <a:lnTo>
                    <a:pt x="256" y="0"/>
                  </a:lnTo>
                  <a:lnTo>
                    <a:pt x="191" y="137"/>
                  </a:lnTo>
                  <a:lnTo>
                    <a:pt x="0" y="46"/>
                  </a:lnTo>
                  <a:close/>
                </a:path>
              </a:pathLst>
            </a:custGeom>
            <a:solidFill>
              <a:srgbClr val="EC855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8" name="Freeform 414"/>
            <p:cNvSpPr/>
            <p:nvPr/>
          </p:nvSpPr>
          <p:spPr bwMode="auto">
            <a:xfrm>
              <a:off x="8916472" y="976078"/>
              <a:ext cx="783709" cy="612273"/>
            </a:xfrm>
            <a:custGeom>
              <a:avLst/>
              <a:gdLst>
                <a:gd name="T0" fmla="*/ 0 w 256"/>
                <a:gd name="T1" fmla="*/ 179 h 200"/>
                <a:gd name="T2" fmla="*/ 17 w 256"/>
                <a:gd name="T3" fmla="*/ 0 h 200"/>
                <a:gd name="T4" fmla="*/ 256 w 256"/>
                <a:gd name="T5" fmla="*/ 21 h 200"/>
                <a:gd name="T6" fmla="*/ 240 w 256"/>
                <a:gd name="T7" fmla="*/ 200 h 200"/>
                <a:gd name="T8" fmla="*/ 0 w 256"/>
                <a:gd name="T9" fmla="*/ 179 h 200"/>
              </a:gdLst>
              <a:ahLst/>
              <a:cxnLst>
                <a:cxn ang="0">
                  <a:pos x="T0" y="T1"/>
                </a:cxn>
                <a:cxn ang="0">
                  <a:pos x="T2" y="T3"/>
                </a:cxn>
                <a:cxn ang="0">
                  <a:pos x="T4" y="T5"/>
                </a:cxn>
                <a:cxn ang="0">
                  <a:pos x="T6" y="T7"/>
                </a:cxn>
                <a:cxn ang="0">
                  <a:pos x="T8" y="T9"/>
                </a:cxn>
              </a:cxnLst>
              <a:rect l="0" t="0" r="r" b="b"/>
              <a:pathLst>
                <a:path w="256" h="200">
                  <a:moveTo>
                    <a:pt x="0" y="179"/>
                  </a:moveTo>
                  <a:lnTo>
                    <a:pt x="17" y="0"/>
                  </a:lnTo>
                  <a:lnTo>
                    <a:pt x="256" y="21"/>
                  </a:lnTo>
                  <a:lnTo>
                    <a:pt x="240" y="200"/>
                  </a:lnTo>
                  <a:lnTo>
                    <a:pt x="0" y="17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9" name="Freeform 415"/>
            <p:cNvSpPr/>
            <p:nvPr/>
          </p:nvSpPr>
          <p:spPr bwMode="auto">
            <a:xfrm>
              <a:off x="8965454" y="1025060"/>
              <a:ext cx="685746" cy="517372"/>
            </a:xfrm>
            <a:custGeom>
              <a:avLst/>
              <a:gdLst>
                <a:gd name="T0" fmla="*/ 0 w 224"/>
                <a:gd name="T1" fmla="*/ 150 h 169"/>
                <a:gd name="T2" fmla="*/ 14 w 224"/>
                <a:gd name="T3" fmla="*/ 0 h 169"/>
                <a:gd name="T4" fmla="*/ 224 w 224"/>
                <a:gd name="T5" fmla="*/ 18 h 169"/>
                <a:gd name="T6" fmla="*/ 210 w 224"/>
                <a:gd name="T7" fmla="*/ 169 h 169"/>
                <a:gd name="T8" fmla="*/ 0 w 224"/>
                <a:gd name="T9" fmla="*/ 150 h 169"/>
              </a:gdLst>
              <a:ahLst/>
              <a:cxnLst>
                <a:cxn ang="0">
                  <a:pos x="T0" y="T1"/>
                </a:cxn>
                <a:cxn ang="0">
                  <a:pos x="T2" y="T3"/>
                </a:cxn>
                <a:cxn ang="0">
                  <a:pos x="T4" y="T5"/>
                </a:cxn>
                <a:cxn ang="0">
                  <a:pos x="T6" y="T7"/>
                </a:cxn>
                <a:cxn ang="0">
                  <a:pos x="T8" y="T9"/>
                </a:cxn>
              </a:cxnLst>
              <a:rect l="0" t="0" r="r" b="b"/>
              <a:pathLst>
                <a:path w="224" h="169">
                  <a:moveTo>
                    <a:pt x="0" y="150"/>
                  </a:moveTo>
                  <a:lnTo>
                    <a:pt x="14" y="0"/>
                  </a:lnTo>
                  <a:lnTo>
                    <a:pt x="224" y="18"/>
                  </a:lnTo>
                  <a:lnTo>
                    <a:pt x="210" y="169"/>
                  </a:lnTo>
                  <a:lnTo>
                    <a:pt x="0" y="150"/>
                  </a:lnTo>
                  <a:close/>
                </a:path>
              </a:pathLst>
            </a:custGeom>
            <a:solidFill>
              <a:srgbClr val="DCE4E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0" name="Freeform 416"/>
            <p:cNvSpPr/>
            <p:nvPr/>
          </p:nvSpPr>
          <p:spPr bwMode="auto">
            <a:xfrm>
              <a:off x="8965454" y="1080164"/>
              <a:ext cx="685746" cy="462267"/>
            </a:xfrm>
            <a:custGeom>
              <a:avLst/>
              <a:gdLst>
                <a:gd name="T0" fmla="*/ 0 w 224"/>
                <a:gd name="T1" fmla="*/ 132 h 151"/>
                <a:gd name="T2" fmla="*/ 224 w 224"/>
                <a:gd name="T3" fmla="*/ 0 h 151"/>
                <a:gd name="T4" fmla="*/ 210 w 224"/>
                <a:gd name="T5" fmla="*/ 151 h 151"/>
                <a:gd name="T6" fmla="*/ 0 w 224"/>
                <a:gd name="T7" fmla="*/ 132 h 151"/>
              </a:gdLst>
              <a:ahLst/>
              <a:cxnLst>
                <a:cxn ang="0">
                  <a:pos x="T0" y="T1"/>
                </a:cxn>
                <a:cxn ang="0">
                  <a:pos x="T2" y="T3"/>
                </a:cxn>
                <a:cxn ang="0">
                  <a:pos x="T4" y="T5"/>
                </a:cxn>
                <a:cxn ang="0">
                  <a:pos x="T6" y="T7"/>
                </a:cxn>
              </a:cxnLst>
              <a:rect l="0" t="0" r="r" b="b"/>
              <a:pathLst>
                <a:path w="224" h="151">
                  <a:moveTo>
                    <a:pt x="0" y="132"/>
                  </a:moveTo>
                  <a:lnTo>
                    <a:pt x="224" y="0"/>
                  </a:lnTo>
                  <a:lnTo>
                    <a:pt x="210" y="151"/>
                  </a:lnTo>
                  <a:lnTo>
                    <a:pt x="0" y="132"/>
                  </a:lnTo>
                  <a:close/>
                </a:path>
              </a:pathLst>
            </a:custGeom>
            <a:solidFill>
              <a:srgbClr val="CDD5D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1" name="Freeform 417"/>
            <p:cNvSpPr/>
            <p:nvPr/>
          </p:nvSpPr>
          <p:spPr bwMode="auto">
            <a:xfrm>
              <a:off x="7955203" y="731169"/>
              <a:ext cx="783709" cy="618396"/>
            </a:xfrm>
            <a:custGeom>
              <a:avLst/>
              <a:gdLst>
                <a:gd name="T0" fmla="*/ 0 w 256"/>
                <a:gd name="T1" fmla="*/ 179 h 202"/>
                <a:gd name="T2" fmla="*/ 17 w 256"/>
                <a:gd name="T3" fmla="*/ 0 h 202"/>
                <a:gd name="T4" fmla="*/ 256 w 256"/>
                <a:gd name="T5" fmla="*/ 23 h 202"/>
                <a:gd name="T6" fmla="*/ 238 w 256"/>
                <a:gd name="T7" fmla="*/ 202 h 202"/>
                <a:gd name="T8" fmla="*/ 0 w 256"/>
                <a:gd name="T9" fmla="*/ 179 h 202"/>
              </a:gdLst>
              <a:ahLst/>
              <a:cxnLst>
                <a:cxn ang="0">
                  <a:pos x="T0" y="T1"/>
                </a:cxn>
                <a:cxn ang="0">
                  <a:pos x="T2" y="T3"/>
                </a:cxn>
                <a:cxn ang="0">
                  <a:pos x="T4" y="T5"/>
                </a:cxn>
                <a:cxn ang="0">
                  <a:pos x="T6" y="T7"/>
                </a:cxn>
                <a:cxn ang="0">
                  <a:pos x="T8" y="T9"/>
                </a:cxn>
              </a:cxnLst>
              <a:rect l="0" t="0" r="r" b="b"/>
              <a:pathLst>
                <a:path w="256" h="202">
                  <a:moveTo>
                    <a:pt x="0" y="179"/>
                  </a:moveTo>
                  <a:lnTo>
                    <a:pt x="17" y="0"/>
                  </a:lnTo>
                  <a:lnTo>
                    <a:pt x="256" y="23"/>
                  </a:lnTo>
                  <a:lnTo>
                    <a:pt x="238" y="202"/>
                  </a:lnTo>
                  <a:lnTo>
                    <a:pt x="0" y="17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2" name="Freeform 418"/>
            <p:cNvSpPr/>
            <p:nvPr/>
          </p:nvSpPr>
          <p:spPr bwMode="auto">
            <a:xfrm>
              <a:off x="8001123" y="780151"/>
              <a:ext cx="688808" cy="523494"/>
            </a:xfrm>
            <a:custGeom>
              <a:avLst/>
              <a:gdLst>
                <a:gd name="T0" fmla="*/ 0 w 225"/>
                <a:gd name="T1" fmla="*/ 150 h 171"/>
                <a:gd name="T2" fmla="*/ 15 w 225"/>
                <a:gd name="T3" fmla="*/ 0 h 171"/>
                <a:gd name="T4" fmla="*/ 225 w 225"/>
                <a:gd name="T5" fmla="*/ 20 h 171"/>
                <a:gd name="T6" fmla="*/ 210 w 225"/>
                <a:gd name="T7" fmla="*/ 171 h 171"/>
                <a:gd name="T8" fmla="*/ 0 w 225"/>
                <a:gd name="T9" fmla="*/ 150 h 171"/>
              </a:gdLst>
              <a:ahLst/>
              <a:cxnLst>
                <a:cxn ang="0">
                  <a:pos x="T0" y="T1"/>
                </a:cxn>
                <a:cxn ang="0">
                  <a:pos x="T2" y="T3"/>
                </a:cxn>
                <a:cxn ang="0">
                  <a:pos x="T4" y="T5"/>
                </a:cxn>
                <a:cxn ang="0">
                  <a:pos x="T6" y="T7"/>
                </a:cxn>
                <a:cxn ang="0">
                  <a:pos x="T8" y="T9"/>
                </a:cxn>
              </a:cxnLst>
              <a:rect l="0" t="0" r="r" b="b"/>
              <a:pathLst>
                <a:path w="225" h="171">
                  <a:moveTo>
                    <a:pt x="0" y="150"/>
                  </a:moveTo>
                  <a:lnTo>
                    <a:pt x="15" y="0"/>
                  </a:lnTo>
                  <a:lnTo>
                    <a:pt x="225" y="20"/>
                  </a:lnTo>
                  <a:lnTo>
                    <a:pt x="210" y="171"/>
                  </a:lnTo>
                  <a:lnTo>
                    <a:pt x="0" y="150"/>
                  </a:lnTo>
                  <a:close/>
                </a:path>
              </a:pathLst>
            </a:custGeom>
            <a:solidFill>
              <a:srgbClr val="96D5D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3" name="Freeform 419"/>
            <p:cNvSpPr/>
            <p:nvPr/>
          </p:nvSpPr>
          <p:spPr bwMode="auto">
            <a:xfrm>
              <a:off x="8001123" y="841378"/>
              <a:ext cx="688808" cy="462267"/>
            </a:xfrm>
            <a:custGeom>
              <a:avLst/>
              <a:gdLst>
                <a:gd name="T0" fmla="*/ 0 w 225"/>
                <a:gd name="T1" fmla="*/ 130 h 151"/>
                <a:gd name="T2" fmla="*/ 225 w 225"/>
                <a:gd name="T3" fmla="*/ 0 h 151"/>
                <a:gd name="T4" fmla="*/ 210 w 225"/>
                <a:gd name="T5" fmla="*/ 151 h 151"/>
                <a:gd name="T6" fmla="*/ 0 w 225"/>
                <a:gd name="T7" fmla="*/ 130 h 151"/>
              </a:gdLst>
              <a:ahLst/>
              <a:cxnLst>
                <a:cxn ang="0">
                  <a:pos x="T0" y="T1"/>
                </a:cxn>
                <a:cxn ang="0">
                  <a:pos x="T2" y="T3"/>
                </a:cxn>
                <a:cxn ang="0">
                  <a:pos x="T4" y="T5"/>
                </a:cxn>
                <a:cxn ang="0">
                  <a:pos x="T6" y="T7"/>
                </a:cxn>
              </a:cxnLst>
              <a:rect l="0" t="0" r="r" b="b"/>
              <a:pathLst>
                <a:path w="225" h="151">
                  <a:moveTo>
                    <a:pt x="0" y="130"/>
                  </a:moveTo>
                  <a:lnTo>
                    <a:pt x="225" y="0"/>
                  </a:lnTo>
                  <a:lnTo>
                    <a:pt x="210" y="151"/>
                  </a:lnTo>
                  <a:lnTo>
                    <a:pt x="0" y="130"/>
                  </a:lnTo>
                  <a:close/>
                </a:path>
              </a:pathLst>
            </a:custGeom>
            <a:solidFill>
              <a:srgbClr val="72BC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4" name="Freeform 423"/>
            <p:cNvSpPr/>
            <p:nvPr/>
          </p:nvSpPr>
          <p:spPr bwMode="auto">
            <a:xfrm>
              <a:off x="8163376" y="645451"/>
              <a:ext cx="1224546" cy="1059232"/>
            </a:xfrm>
            <a:custGeom>
              <a:avLst/>
              <a:gdLst>
                <a:gd name="T0" fmla="*/ 344 w 436"/>
                <a:gd name="T1" fmla="*/ 25 h 377"/>
                <a:gd name="T2" fmla="*/ 312 w 436"/>
                <a:gd name="T3" fmla="*/ 34 h 377"/>
                <a:gd name="T4" fmla="*/ 266 w 436"/>
                <a:gd name="T5" fmla="*/ 0 h 377"/>
                <a:gd name="T6" fmla="*/ 157 w 436"/>
                <a:gd name="T7" fmla="*/ 30 h 377"/>
                <a:gd name="T8" fmla="*/ 134 w 436"/>
                <a:gd name="T9" fmla="*/ 83 h 377"/>
                <a:gd name="T10" fmla="*/ 21 w 436"/>
                <a:gd name="T11" fmla="*/ 114 h 377"/>
                <a:gd name="T12" fmla="*/ 4 w 436"/>
                <a:gd name="T13" fmla="*/ 145 h 377"/>
                <a:gd name="T14" fmla="*/ 62 w 436"/>
                <a:gd name="T15" fmla="*/ 356 h 377"/>
                <a:gd name="T16" fmla="*/ 93 w 436"/>
                <a:gd name="T17" fmla="*/ 374 h 377"/>
                <a:gd name="T18" fmla="*/ 415 w 436"/>
                <a:gd name="T19" fmla="*/ 284 h 377"/>
                <a:gd name="T20" fmla="*/ 433 w 436"/>
                <a:gd name="T21" fmla="*/ 254 h 377"/>
                <a:gd name="T22" fmla="*/ 374 w 436"/>
                <a:gd name="T23" fmla="*/ 43 h 377"/>
                <a:gd name="T24" fmla="*/ 344 w 436"/>
                <a:gd name="T25" fmla="*/ 25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6" h="377">
                  <a:moveTo>
                    <a:pt x="344" y="25"/>
                  </a:moveTo>
                  <a:cubicBezTo>
                    <a:pt x="312" y="34"/>
                    <a:pt x="312" y="34"/>
                    <a:pt x="312" y="34"/>
                  </a:cubicBezTo>
                  <a:cubicBezTo>
                    <a:pt x="266" y="0"/>
                    <a:pt x="266" y="0"/>
                    <a:pt x="266" y="0"/>
                  </a:cubicBezTo>
                  <a:cubicBezTo>
                    <a:pt x="157" y="30"/>
                    <a:pt x="157" y="30"/>
                    <a:pt x="157" y="30"/>
                  </a:cubicBezTo>
                  <a:cubicBezTo>
                    <a:pt x="134" y="83"/>
                    <a:pt x="134" y="83"/>
                    <a:pt x="134" y="83"/>
                  </a:cubicBezTo>
                  <a:cubicBezTo>
                    <a:pt x="21" y="114"/>
                    <a:pt x="21" y="114"/>
                    <a:pt x="21" y="114"/>
                  </a:cubicBezTo>
                  <a:cubicBezTo>
                    <a:pt x="8" y="118"/>
                    <a:pt x="0" y="132"/>
                    <a:pt x="4" y="145"/>
                  </a:cubicBezTo>
                  <a:cubicBezTo>
                    <a:pt x="62" y="356"/>
                    <a:pt x="62" y="356"/>
                    <a:pt x="62" y="356"/>
                  </a:cubicBezTo>
                  <a:cubicBezTo>
                    <a:pt x="66" y="370"/>
                    <a:pt x="79" y="377"/>
                    <a:pt x="93" y="374"/>
                  </a:cubicBezTo>
                  <a:cubicBezTo>
                    <a:pt x="415" y="284"/>
                    <a:pt x="415" y="284"/>
                    <a:pt x="415" y="284"/>
                  </a:cubicBezTo>
                  <a:cubicBezTo>
                    <a:pt x="429" y="281"/>
                    <a:pt x="436" y="267"/>
                    <a:pt x="433" y="254"/>
                  </a:cubicBezTo>
                  <a:cubicBezTo>
                    <a:pt x="374" y="43"/>
                    <a:pt x="374" y="43"/>
                    <a:pt x="374" y="43"/>
                  </a:cubicBezTo>
                  <a:cubicBezTo>
                    <a:pt x="371" y="29"/>
                    <a:pt x="357" y="22"/>
                    <a:pt x="344" y="25"/>
                  </a:cubicBezTo>
                  <a:close/>
                </a:path>
              </a:pathLst>
            </a:custGeom>
            <a:solidFill>
              <a:srgbClr val="30363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5" name="Freeform 424"/>
            <p:cNvSpPr/>
            <p:nvPr/>
          </p:nvSpPr>
          <p:spPr bwMode="auto">
            <a:xfrm>
              <a:off x="8610335" y="896483"/>
              <a:ext cx="560231" cy="557168"/>
            </a:xfrm>
            <a:custGeom>
              <a:avLst/>
              <a:gdLst>
                <a:gd name="T0" fmla="*/ 185 w 199"/>
                <a:gd name="T1" fmla="*/ 75 h 199"/>
                <a:gd name="T2" fmla="*/ 123 w 199"/>
                <a:gd name="T3" fmla="*/ 185 h 199"/>
                <a:gd name="T4" fmla="*/ 13 w 199"/>
                <a:gd name="T5" fmla="*/ 123 h 199"/>
                <a:gd name="T6" fmla="*/ 75 w 199"/>
                <a:gd name="T7" fmla="*/ 13 h 199"/>
                <a:gd name="T8" fmla="*/ 185 w 199"/>
                <a:gd name="T9" fmla="*/ 75 h 199"/>
              </a:gdLst>
              <a:ahLst/>
              <a:cxnLst>
                <a:cxn ang="0">
                  <a:pos x="T0" y="T1"/>
                </a:cxn>
                <a:cxn ang="0">
                  <a:pos x="T2" y="T3"/>
                </a:cxn>
                <a:cxn ang="0">
                  <a:pos x="T4" y="T5"/>
                </a:cxn>
                <a:cxn ang="0">
                  <a:pos x="T6" y="T7"/>
                </a:cxn>
                <a:cxn ang="0">
                  <a:pos x="T8" y="T9"/>
                </a:cxn>
              </a:cxnLst>
              <a:rect l="0" t="0" r="r" b="b"/>
              <a:pathLst>
                <a:path w="199" h="199">
                  <a:moveTo>
                    <a:pt x="185" y="75"/>
                  </a:moveTo>
                  <a:cubicBezTo>
                    <a:pt x="199" y="123"/>
                    <a:pt x="171" y="172"/>
                    <a:pt x="123" y="185"/>
                  </a:cubicBezTo>
                  <a:cubicBezTo>
                    <a:pt x="75" y="199"/>
                    <a:pt x="26" y="171"/>
                    <a:pt x="13" y="123"/>
                  </a:cubicBezTo>
                  <a:cubicBezTo>
                    <a:pt x="0" y="75"/>
                    <a:pt x="28" y="26"/>
                    <a:pt x="75" y="13"/>
                  </a:cubicBezTo>
                  <a:cubicBezTo>
                    <a:pt x="123" y="0"/>
                    <a:pt x="172" y="28"/>
                    <a:pt x="185" y="75"/>
                  </a:cubicBezTo>
                  <a:close/>
                </a:path>
              </a:pathLst>
            </a:custGeom>
            <a:solidFill>
              <a:srgbClr val="59627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6" name="Freeform 425"/>
            <p:cNvSpPr/>
            <p:nvPr/>
          </p:nvSpPr>
          <p:spPr bwMode="auto">
            <a:xfrm>
              <a:off x="8647072" y="930157"/>
              <a:ext cx="483696" cy="483696"/>
            </a:xfrm>
            <a:custGeom>
              <a:avLst/>
              <a:gdLst>
                <a:gd name="T0" fmla="*/ 161 w 172"/>
                <a:gd name="T1" fmla="*/ 65 h 172"/>
                <a:gd name="T2" fmla="*/ 107 w 172"/>
                <a:gd name="T3" fmla="*/ 161 h 172"/>
                <a:gd name="T4" fmla="*/ 11 w 172"/>
                <a:gd name="T5" fmla="*/ 107 h 172"/>
                <a:gd name="T6" fmla="*/ 66 w 172"/>
                <a:gd name="T7" fmla="*/ 11 h 172"/>
                <a:gd name="T8" fmla="*/ 161 w 172"/>
                <a:gd name="T9" fmla="*/ 65 h 172"/>
              </a:gdLst>
              <a:ahLst/>
              <a:cxnLst>
                <a:cxn ang="0">
                  <a:pos x="T0" y="T1"/>
                </a:cxn>
                <a:cxn ang="0">
                  <a:pos x="T2" y="T3"/>
                </a:cxn>
                <a:cxn ang="0">
                  <a:pos x="T4" y="T5"/>
                </a:cxn>
                <a:cxn ang="0">
                  <a:pos x="T6" y="T7"/>
                </a:cxn>
                <a:cxn ang="0">
                  <a:pos x="T8" y="T9"/>
                </a:cxn>
              </a:cxnLst>
              <a:rect l="0" t="0" r="r" b="b"/>
              <a:pathLst>
                <a:path w="172" h="172">
                  <a:moveTo>
                    <a:pt x="161" y="65"/>
                  </a:moveTo>
                  <a:cubicBezTo>
                    <a:pt x="172" y="107"/>
                    <a:pt x="148" y="149"/>
                    <a:pt x="107" y="161"/>
                  </a:cubicBezTo>
                  <a:cubicBezTo>
                    <a:pt x="66" y="172"/>
                    <a:pt x="23" y="148"/>
                    <a:pt x="11" y="107"/>
                  </a:cubicBezTo>
                  <a:cubicBezTo>
                    <a:pt x="0" y="65"/>
                    <a:pt x="24" y="23"/>
                    <a:pt x="66" y="11"/>
                  </a:cubicBezTo>
                  <a:cubicBezTo>
                    <a:pt x="107" y="0"/>
                    <a:pt x="149" y="24"/>
                    <a:pt x="161" y="65"/>
                  </a:cubicBezTo>
                  <a:close/>
                </a:path>
              </a:pathLst>
            </a:custGeom>
            <a:solidFill>
              <a:srgbClr val="30363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7" name="Freeform 426"/>
            <p:cNvSpPr/>
            <p:nvPr/>
          </p:nvSpPr>
          <p:spPr bwMode="auto">
            <a:xfrm>
              <a:off x="8711359" y="994446"/>
              <a:ext cx="358181" cy="358181"/>
            </a:xfrm>
            <a:custGeom>
              <a:avLst/>
              <a:gdLst>
                <a:gd name="T0" fmla="*/ 120 w 128"/>
                <a:gd name="T1" fmla="*/ 49 h 128"/>
                <a:gd name="T2" fmla="*/ 79 w 128"/>
                <a:gd name="T3" fmla="*/ 120 h 128"/>
                <a:gd name="T4" fmla="*/ 9 w 128"/>
                <a:gd name="T5" fmla="*/ 79 h 128"/>
                <a:gd name="T6" fmla="*/ 49 w 128"/>
                <a:gd name="T7" fmla="*/ 9 h 128"/>
                <a:gd name="T8" fmla="*/ 120 w 128"/>
                <a:gd name="T9" fmla="*/ 49 h 128"/>
              </a:gdLst>
              <a:ahLst/>
              <a:cxnLst>
                <a:cxn ang="0">
                  <a:pos x="T0" y="T1"/>
                </a:cxn>
                <a:cxn ang="0">
                  <a:pos x="T2" y="T3"/>
                </a:cxn>
                <a:cxn ang="0">
                  <a:pos x="T4" y="T5"/>
                </a:cxn>
                <a:cxn ang="0">
                  <a:pos x="T6" y="T7"/>
                </a:cxn>
                <a:cxn ang="0">
                  <a:pos x="T8" y="T9"/>
                </a:cxn>
              </a:cxnLst>
              <a:rect l="0" t="0" r="r" b="b"/>
              <a:pathLst>
                <a:path w="128" h="128">
                  <a:moveTo>
                    <a:pt x="120" y="49"/>
                  </a:moveTo>
                  <a:cubicBezTo>
                    <a:pt x="128" y="79"/>
                    <a:pt x="110" y="111"/>
                    <a:pt x="79" y="120"/>
                  </a:cubicBezTo>
                  <a:cubicBezTo>
                    <a:pt x="49" y="128"/>
                    <a:pt x="17" y="110"/>
                    <a:pt x="9" y="79"/>
                  </a:cubicBezTo>
                  <a:cubicBezTo>
                    <a:pt x="0" y="49"/>
                    <a:pt x="18" y="17"/>
                    <a:pt x="49" y="9"/>
                  </a:cubicBezTo>
                  <a:cubicBezTo>
                    <a:pt x="79" y="0"/>
                    <a:pt x="111" y="18"/>
                    <a:pt x="120" y="49"/>
                  </a:cubicBezTo>
                  <a:close/>
                </a:path>
              </a:pathLst>
            </a:custGeom>
            <a:solidFill>
              <a:srgbClr val="A4D8E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8" name="Freeform 427"/>
            <p:cNvSpPr/>
            <p:nvPr/>
          </p:nvSpPr>
          <p:spPr bwMode="auto">
            <a:xfrm>
              <a:off x="8760341" y="1058734"/>
              <a:ext cx="128577" cy="128577"/>
            </a:xfrm>
            <a:custGeom>
              <a:avLst/>
              <a:gdLst>
                <a:gd name="T0" fmla="*/ 43 w 46"/>
                <a:gd name="T1" fmla="*/ 18 h 46"/>
                <a:gd name="T2" fmla="*/ 28 w 46"/>
                <a:gd name="T3" fmla="*/ 43 h 46"/>
                <a:gd name="T4" fmla="*/ 3 w 46"/>
                <a:gd name="T5" fmla="*/ 29 h 46"/>
                <a:gd name="T6" fmla="*/ 18 w 46"/>
                <a:gd name="T7" fmla="*/ 3 h 46"/>
                <a:gd name="T8" fmla="*/ 43 w 46"/>
                <a:gd name="T9" fmla="*/ 18 h 46"/>
              </a:gdLst>
              <a:ahLst/>
              <a:cxnLst>
                <a:cxn ang="0">
                  <a:pos x="T0" y="T1"/>
                </a:cxn>
                <a:cxn ang="0">
                  <a:pos x="T2" y="T3"/>
                </a:cxn>
                <a:cxn ang="0">
                  <a:pos x="T4" y="T5"/>
                </a:cxn>
                <a:cxn ang="0">
                  <a:pos x="T6" y="T7"/>
                </a:cxn>
                <a:cxn ang="0">
                  <a:pos x="T8" y="T9"/>
                </a:cxn>
              </a:cxnLst>
              <a:rect l="0" t="0" r="r" b="b"/>
              <a:pathLst>
                <a:path w="46" h="46">
                  <a:moveTo>
                    <a:pt x="43" y="18"/>
                  </a:moveTo>
                  <a:cubicBezTo>
                    <a:pt x="46" y="29"/>
                    <a:pt x="39" y="40"/>
                    <a:pt x="28" y="43"/>
                  </a:cubicBezTo>
                  <a:cubicBezTo>
                    <a:pt x="18" y="46"/>
                    <a:pt x="6" y="39"/>
                    <a:pt x="3" y="29"/>
                  </a:cubicBezTo>
                  <a:cubicBezTo>
                    <a:pt x="0" y="18"/>
                    <a:pt x="7" y="6"/>
                    <a:pt x="18" y="3"/>
                  </a:cubicBezTo>
                  <a:cubicBezTo>
                    <a:pt x="28" y="0"/>
                    <a:pt x="40" y="7"/>
                    <a:pt x="43" y="1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9" name="Freeform 428"/>
            <p:cNvSpPr/>
            <p:nvPr/>
          </p:nvSpPr>
          <p:spPr bwMode="auto">
            <a:xfrm>
              <a:off x="8757281" y="1190374"/>
              <a:ext cx="70412" cy="70412"/>
            </a:xfrm>
            <a:custGeom>
              <a:avLst/>
              <a:gdLst>
                <a:gd name="T0" fmla="*/ 23 w 25"/>
                <a:gd name="T1" fmla="*/ 9 h 25"/>
                <a:gd name="T2" fmla="*/ 15 w 25"/>
                <a:gd name="T3" fmla="*/ 23 h 25"/>
                <a:gd name="T4" fmla="*/ 1 w 25"/>
                <a:gd name="T5" fmla="*/ 15 h 25"/>
                <a:gd name="T6" fmla="*/ 9 w 25"/>
                <a:gd name="T7" fmla="*/ 1 h 25"/>
                <a:gd name="T8" fmla="*/ 23 w 25"/>
                <a:gd name="T9" fmla="*/ 9 h 25"/>
              </a:gdLst>
              <a:ahLst/>
              <a:cxnLst>
                <a:cxn ang="0">
                  <a:pos x="T0" y="T1"/>
                </a:cxn>
                <a:cxn ang="0">
                  <a:pos x="T2" y="T3"/>
                </a:cxn>
                <a:cxn ang="0">
                  <a:pos x="T4" y="T5"/>
                </a:cxn>
                <a:cxn ang="0">
                  <a:pos x="T6" y="T7"/>
                </a:cxn>
                <a:cxn ang="0">
                  <a:pos x="T8" y="T9"/>
                </a:cxn>
              </a:cxnLst>
              <a:rect l="0" t="0" r="r" b="b"/>
              <a:pathLst>
                <a:path w="25" h="25">
                  <a:moveTo>
                    <a:pt x="23" y="9"/>
                  </a:moveTo>
                  <a:cubicBezTo>
                    <a:pt x="25" y="15"/>
                    <a:pt x="22" y="22"/>
                    <a:pt x="15" y="23"/>
                  </a:cubicBezTo>
                  <a:cubicBezTo>
                    <a:pt x="9" y="25"/>
                    <a:pt x="3" y="21"/>
                    <a:pt x="1" y="15"/>
                  </a:cubicBezTo>
                  <a:cubicBezTo>
                    <a:pt x="0" y="9"/>
                    <a:pt x="3" y="3"/>
                    <a:pt x="9" y="1"/>
                  </a:cubicBezTo>
                  <a:cubicBezTo>
                    <a:pt x="15" y="0"/>
                    <a:pt x="22" y="3"/>
                    <a:pt x="23" y="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0" name="Freeform 429"/>
            <p:cNvSpPr/>
            <p:nvPr/>
          </p:nvSpPr>
          <p:spPr bwMode="auto">
            <a:xfrm>
              <a:off x="8166437" y="960770"/>
              <a:ext cx="443899" cy="743913"/>
            </a:xfrm>
            <a:custGeom>
              <a:avLst/>
              <a:gdLst>
                <a:gd name="T0" fmla="*/ 33 w 159"/>
                <a:gd name="T1" fmla="*/ 16 h 265"/>
                <a:gd name="T2" fmla="*/ 8 w 159"/>
                <a:gd name="T3" fmla="*/ 9 h 265"/>
                <a:gd name="T4" fmla="*/ 3 w 159"/>
                <a:gd name="T5" fmla="*/ 33 h 265"/>
                <a:gd name="T6" fmla="*/ 61 w 159"/>
                <a:gd name="T7" fmla="*/ 244 h 265"/>
                <a:gd name="T8" fmla="*/ 92 w 159"/>
                <a:gd name="T9" fmla="*/ 262 h 265"/>
                <a:gd name="T10" fmla="*/ 159 w 159"/>
                <a:gd name="T11" fmla="*/ 243 h 265"/>
                <a:gd name="T12" fmla="*/ 92 w 159"/>
                <a:gd name="T13" fmla="*/ 0 h 265"/>
                <a:gd name="T14" fmla="*/ 33 w 159"/>
                <a:gd name="T15" fmla="*/ 16 h 2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9" h="265">
                  <a:moveTo>
                    <a:pt x="33" y="16"/>
                  </a:moveTo>
                  <a:cubicBezTo>
                    <a:pt x="24" y="19"/>
                    <a:pt x="15" y="16"/>
                    <a:pt x="8" y="9"/>
                  </a:cubicBezTo>
                  <a:cubicBezTo>
                    <a:pt x="3" y="16"/>
                    <a:pt x="0" y="25"/>
                    <a:pt x="3" y="33"/>
                  </a:cubicBezTo>
                  <a:cubicBezTo>
                    <a:pt x="61" y="244"/>
                    <a:pt x="61" y="244"/>
                    <a:pt x="61" y="244"/>
                  </a:cubicBezTo>
                  <a:cubicBezTo>
                    <a:pt x="65" y="258"/>
                    <a:pt x="78" y="265"/>
                    <a:pt x="92" y="262"/>
                  </a:cubicBezTo>
                  <a:cubicBezTo>
                    <a:pt x="159" y="243"/>
                    <a:pt x="159" y="243"/>
                    <a:pt x="159" y="243"/>
                  </a:cubicBezTo>
                  <a:cubicBezTo>
                    <a:pt x="92" y="0"/>
                    <a:pt x="92" y="0"/>
                    <a:pt x="92" y="0"/>
                  </a:cubicBezTo>
                  <a:lnTo>
                    <a:pt x="33" y="16"/>
                  </a:lnTo>
                  <a:close/>
                </a:path>
              </a:pathLst>
            </a:custGeom>
            <a:solidFill>
              <a:srgbClr val="474F5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1" name="Freeform 430"/>
            <p:cNvSpPr/>
            <p:nvPr/>
          </p:nvSpPr>
          <p:spPr bwMode="auto">
            <a:xfrm>
              <a:off x="8233787" y="887298"/>
              <a:ext cx="180621" cy="88781"/>
            </a:xfrm>
            <a:custGeom>
              <a:avLst/>
              <a:gdLst>
                <a:gd name="T0" fmla="*/ 63 w 65"/>
                <a:gd name="T1" fmla="*/ 9 h 32"/>
                <a:gd name="T2" fmla="*/ 58 w 65"/>
                <a:gd name="T3" fmla="*/ 18 h 32"/>
                <a:gd name="T4" fmla="*/ 11 w 65"/>
                <a:gd name="T5" fmla="*/ 31 h 32"/>
                <a:gd name="T6" fmla="*/ 2 w 65"/>
                <a:gd name="T7" fmla="*/ 26 h 32"/>
                <a:gd name="T8" fmla="*/ 1 w 65"/>
                <a:gd name="T9" fmla="*/ 23 h 32"/>
                <a:gd name="T10" fmla="*/ 6 w 65"/>
                <a:gd name="T11" fmla="*/ 14 h 32"/>
                <a:gd name="T12" fmla="*/ 54 w 65"/>
                <a:gd name="T13" fmla="*/ 1 h 32"/>
                <a:gd name="T14" fmla="*/ 62 w 65"/>
                <a:gd name="T15" fmla="*/ 6 h 32"/>
                <a:gd name="T16" fmla="*/ 63 w 65"/>
                <a:gd name="T17" fmla="*/ 9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 h="32">
                  <a:moveTo>
                    <a:pt x="63" y="9"/>
                  </a:moveTo>
                  <a:cubicBezTo>
                    <a:pt x="65" y="13"/>
                    <a:pt x="62" y="17"/>
                    <a:pt x="58" y="18"/>
                  </a:cubicBezTo>
                  <a:cubicBezTo>
                    <a:pt x="11" y="31"/>
                    <a:pt x="11" y="31"/>
                    <a:pt x="11" y="31"/>
                  </a:cubicBezTo>
                  <a:cubicBezTo>
                    <a:pt x="7" y="32"/>
                    <a:pt x="3" y="30"/>
                    <a:pt x="2" y="26"/>
                  </a:cubicBezTo>
                  <a:cubicBezTo>
                    <a:pt x="1" y="23"/>
                    <a:pt x="1" y="23"/>
                    <a:pt x="1" y="23"/>
                  </a:cubicBezTo>
                  <a:cubicBezTo>
                    <a:pt x="0" y="19"/>
                    <a:pt x="3" y="15"/>
                    <a:pt x="6" y="14"/>
                  </a:cubicBezTo>
                  <a:cubicBezTo>
                    <a:pt x="54" y="1"/>
                    <a:pt x="54" y="1"/>
                    <a:pt x="54" y="1"/>
                  </a:cubicBezTo>
                  <a:cubicBezTo>
                    <a:pt x="57" y="0"/>
                    <a:pt x="61" y="2"/>
                    <a:pt x="62" y="6"/>
                  </a:cubicBezTo>
                  <a:lnTo>
                    <a:pt x="63" y="9"/>
                  </a:lnTo>
                  <a:close/>
                </a:path>
              </a:pathLst>
            </a:custGeom>
            <a:solidFill>
              <a:srgbClr val="474F5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2" name="Freeform 431"/>
            <p:cNvSpPr/>
            <p:nvPr/>
          </p:nvSpPr>
          <p:spPr bwMode="auto">
            <a:xfrm>
              <a:off x="8613396" y="673002"/>
              <a:ext cx="312259" cy="156131"/>
            </a:xfrm>
            <a:custGeom>
              <a:avLst/>
              <a:gdLst>
                <a:gd name="T0" fmla="*/ 110 w 111"/>
                <a:gd name="T1" fmla="*/ 21 h 56"/>
                <a:gd name="T2" fmla="*/ 105 w 111"/>
                <a:gd name="T3" fmla="*/ 30 h 56"/>
                <a:gd name="T4" fmla="*/ 15 w 111"/>
                <a:gd name="T5" fmla="*/ 55 h 56"/>
                <a:gd name="T6" fmla="*/ 5 w 111"/>
                <a:gd name="T7" fmla="*/ 50 h 56"/>
                <a:gd name="T8" fmla="*/ 1 w 111"/>
                <a:gd name="T9" fmla="*/ 35 h 56"/>
                <a:gd name="T10" fmla="*/ 7 w 111"/>
                <a:gd name="T11" fmla="*/ 26 h 56"/>
                <a:gd name="T12" fmla="*/ 97 w 111"/>
                <a:gd name="T13" fmla="*/ 1 h 56"/>
                <a:gd name="T14" fmla="*/ 106 w 111"/>
                <a:gd name="T15" fmla="*/ 6 h 56"/>
                <a:gd name="T16" fmla="*/ 110 w 111"/>
                <a:gd name="T17" fmla="*/ 21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56">
                  <a:moveTo>
                    <a:pt x="110" y="21"/>
                  </a:moveTo>
                  <a:cubicBezTo>
                    <a:pt x="111" y="25"/>
                    <a:pt x="109" y="29"/>
                    <a:pt x="105" y="30"/>
                  </a:cubicBezTo>
                  <a:cubicBezTo>
                    <a:pt x="15" y="55"/>
                    <a:pt x="15" y="55"/>
                    <a:pt x="15" y="55"/>
                  </a:cubicBezTo>
                  <a:cubicBezTo>
                    <a:pt x="11" y="56"/>
                    <a:pt x="6" y="54"/>
                    <a:pt x="5" y="50"/>
                  </a:cubicBezTo>
                  <a:cubicBezTo>
                    <a:pt x="1" y="35"/>
                    <a:pt x="1" y="35"/>
                    <a:pt x="1" y="35"/>
                  </a:cubicBezTo>
                  <a:cubicBezTo>
                    <a:pt x="0" y="31"/>
                    <a:pt x="3" y="27"/>
                    <a:pt x="7" y="26"/>
                  </a:cubicBezTo>
                  <a:cubicBezTo>
                    <a:pt x="97" y="1"/>
                    <a:pt x="97" y="1"/>
                    <a:pt x="97" y="1"/>
                  </a:cubicBezTo>
                  <a:cubicBezTo>
                    <a:pt x="101" y="0"/>
                    <a:pt x="105" y="2"/>
                    <a:pt x="106" y="6"/>
                  </a:cubicBezTo>
                  <a:lnTo>
                    <a:pt x="110"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3" name="Freeform 432"/>
            <p:cNvSpPr/>
            <p:nvPr/>
          </p:nvSpPr>
          <p:spPr bwMode="auto">
            <a:xfrm>
              <a:off x="8888919" y="418910"/>
              <a:ext cx="229603" cy="229603"/>
            </a:xfrm>
            <a:custGeom>
              <a:avLst/>
              <a:gdLst>
                <a:gd name="T0" fmla="*/ 28 w 75"/>
                <a:gd name="T1" fmla="*/ 0 h 75"/>
                <a:gd name="T2" fmla="*/ 31 w 75"/>
                <a:gd name="T3" fmla="*/ 34 h 75"/>
                <a:gd name="T4" fmla="*/ 0 w 75"/>
                <a:gd name="T5" fmla="*/ 48 h 75"/>
                <a:gd name="T6" fmla="*/ 34 w 75"/>
                <a:gd name="T7" fmla="*/ 45 h 75"/>
                <a:gd name="T8" fmla="*/ 48 w 75"/>
                <a:gd name="T9" fmla="*/ 75 h 75"/>
                <a:gd name="T10" fmla="*/ 44 w 75"/>
                <a:gd name="T11" fmla="*/ 41 h 75"/>
                <a:gd name="T12" fmla="*/ 75 w 75"/>
                <a:gd name="T13" fmla="*/ 27 h 75"/>
                <a:gd name="T14" fmla="*/ 42 w 75"/>
                <a:gd name="T15" fmla="*/ 31 h 75"/>
                <a:gd name="T16" fmla="*/ 28 w 75"/>
                <a:gd name="T1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75">
                  <a:moveTo>
                    <a:pt x="28" y="0"/>
                  </a:moveTo>
                  <a:lnTo>
                    <a:pt x="31" y="34"/>
                  </a:lnTo>
                  <a:lnTo>
                    <a:pt x="0" y="48"/>
                  </a:lnTo>
                  <a:lnTo>
                    <a:pt x="34" y="45"/>
                  </a:lnTo>
                  <a:lnTo>
                    <a:pt x="48" y="75"/>
                  </a:lnTo>
                  <a:lnTo>
                    <a:pt x="44" y="41"/>
                  </a:lnTo>
                  <a:lnTo>
                    <a:pt x="75" y="27"/>
                  </a:lnTo>
                  <a:lnTo>
                    <a:pt x="42" y="31"/>
                  </a:lnTo>
                  <a:lnTo>
                    <a:pt x="28"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4" name="Freeform 433"/>
            <p:cNvSpPr/>
            <p:nvPr/>
          </p:nvSpPr>
          <p:spPr bwMode="auto">
            <a:xfrm>
              <a:off x="8760341" y="418910"/>
              <a:ext cx="119394" cy="119394"/>
            </a:xfrm>
            <a:custGeom>
              <a:avLst/>
              <a:gdLst>
                <a:gd name="T0" fmla="*/ 14 w 39"/>
                <a:gd name="T1" fmla="*/ 0 h 39"/>
                <a:gd name="T2" fmla="*/ 17 w 39"/>
                <a:gd name="T3" fmla="*/ 18 h 39"/>
                <a:gd name="T4" fmla="*/ 0 w 39"/>
                <a:gd name="T5" fmla="*/ 25 h 39"/>
                <a:gd name="T6" fmla="*/ 18 w 39"/>
                <a:gd name="T7" fmla="*/ 23 h 39"/>
                <a:gd name="T8" fmla="*/ 25 w 39"/>
                <a:gd name="T9" fmla="*/ 39 h 39"/>
                <a:gd name="T10" fmla="*/ 23 w 39"/>
                <a:gd name="T11" fmla="*/ 22 h 39"/>
                <a:gd name="T12" fmla="*/ 39 w 39"/>
                <a:gd name="T13" fmla="*/ 14 h 39"/>
                <a:gd name="T14" fmla="*/ 21 w 39"/>
                <a:gd name="T15" fmla="*/ 16 h 39"/>
                <a:gd name="T16" fmla="*/ 14 w 39"/>
                <a:gd name="T17"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39">
                  <a:moveTo>
                    <a:pt x="14" y="0"/>
                  </a:moveTo>
                  <a:lnTo>
                    <a:pt x="17" y="18"/>
                  </a:lnTo>
                  <a:lnTo>
                    <a:pt x="0" y="25"/>
                  </a:lnTo>
                  <a:lnTo>
                    <a:pt x="18" y="23"/>
                  </a:lnTo>
                  <a:lnTo>
                    <a:pt x="25" y="39"/>
                  </a:lnTo>
                  <a:lnTo>
                    <a:pt x="23" y="22"/>
                  </a:lnTo>
                  <a:lnTo>
                    <a:pt x="39" y="14"/>
                  </a:lnTo>
                  <a:lnTo>
                    <a:pt x="21" y="16"/>
                  </a:lnTo>
                  <a:lnTo>
                    <a:pt x="14"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5" name="Freeform 434"/>
            <p:cNvSpPr/>
            <p:nvPr/>
          </p:nvSpPr>
          <p:spPr bwMode="auto">
            <a:xfrm>
              <a:off x="8157253" y="311761"/>
              <a:ext cx="465327" cy="324505"/>
            </a:xfrm>
            <a:custGeom>
              <a:avLst/>
              <a:gdLst>
                <a:gd name="T0" fmla="*/ 83 w 166"/>
                <a:gd name="T1" fmla="*/ 0 h 116"/>
                <a:gd name="T2" fmla="*/ 0 w 166"/>
                <a:gd name="T3" fmla="*/ 58 h 116"/>
                <a:gd name="T4" fmla="*/ 83 w 166"/>
                <a:gd name="T5" fmla="*/ 116 h 116"/>
                <a:gd name="T6" fmla="*/ 166 w 166"/>
                <a:gd name="T7" fmla="*/ 58 h 116"/>
                <a:gd name="T8" fmla="*/ 83 w 166"/>
                <a:gd name="T9" fmla="*/ 0 h 116"/>
              </a:gdLst>
              <a:ahLst/>
              <a:cxnLst>
                <a:cxn ang="0">
                  <a:pos x="T0" y="T1"/>
                </a:cxn>
                <a:cxn ang="0">
                  <a:pos x="T2" y="T3"/>
                </a:cxn>
                <a:cxn ang="0">
                  <a:pos x="T4" y="T5"/>
                </a:cxn>
                <a:cxn ang="0">
                  <a:pos x="T6" y="T7"/>
                </a:cxn>
                <a:cxn ang="0">
                  <a:pos x="T8" y="T9"/>
                </a:cxn>
              </a:cxnLst>
              <a:rect l="0" t="0" r="r" b="b"/>
              <a:pathLst>
                <a:path w="166" h="116">
                  <a:moveTo>
                    <a:pt x="83" y="0"/>
                  </a:moveTo>
                  <a:cubicBezTo>
                    <a:pt x="48" y="0"/>
                    <a:pt x="17" y="23"/>
                    <a:pt x="0" y="58"/>
                  </a:cubicBezTo>
                  <a:cubicBezTo>
                    <a:pt x="17" y="93"/>
                    <a:pt x="48" y="116"/>
                    <a:pt x="83" y="116"/>
                  </a:cubicBezTo>
                  <a:cubicBezTo>
                    <a:pt x="118" y="116"/>
                    <a:pt x="149" y="93"/>
                    <a:pt x="166" y="58"/>
                  </a:cubicBezTo>
                  <a:cubicBezTo>
                    <a:pt x="149" y="23"/>
                    <a:pt x="118" y="0"/>
                    <a:pt x="83" y="0"/>
                  </a:cubicBezTo>
                  <a:close/>
                </a:path>
              </a:pathLst>
            </a:custGeom>
            <a:solidFill>
              <a:srgbClr val="5F9C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6" name="Freeform 435"/>
            <p:cNvSpPr/>
            <p:nvPr/>
          </p:nvSpPr>
          <p:spPr bwMode="auto">
            <a:xfrm>
              <a:off x="8157253" y="385234"/>
              <a:ext cx="465327" cy="177559"/>
            </a:xfrm>
            <a:custGeom>
              <a:avLst/>
              <a:gdLst>
                <a:gd name="T0" fmla="*/ 83 w 166"/>
                <a:gd name="T1" fmla="*/ 0 h 64"/>
                <a:gd name="T2" fmla="*/ 0 w 166"/>
                <a:gd name="T3" fmla="*/ 32 h 64"/>
                <a:gd name="T4" fmla="*/ 83 w 166"/>
                <a:gd name="T5" fmla="*/ 64 h 64"/>
                <a:gd name="T6" fmla="*/ 166 w 166"/>
                <a:gd name="T7" fmla="*/ 32 h 64"/>
                <a:gd name="T8" fmla="*/ 83 w 166"/>
                <a:gd name="T9" fmla="*/ 0 h 64"/>
              </a:gdLst>
              <a:ahLst/>
              <a:cxnLst>
                <a:cxn ang="0">
                  <a:pos x="T0" y="T1"/>
                </a:cxn>
                <a:cxn ang="0">
                  <a:pos x="T2" y="T3"/>
                </a:cxn>
                <a:cxn ang="0">
                  <a:pos x="T4" y="T5"/>
                </a:cxn>
                <a:cxn ang="0">
                  <a:pos x="T6" y="T7"/>
                </a:cxn>
                <a:cxn ang="0">
                  <a:pos x="T8" y="T9"/>
                </a:cxn>
              </a:cxnLst>
              <a:rect l="0" t="0" r="r" b="b"/>
              <a:pathLst>
                <a:path w="166" h="64">
                  <a:moveTo>
                    <a:pt x="83" y="0"/>
                  </a:moveTo>
                  <a:cubicBezTo>
                    <a:pt x="48" y="0"/>
                    <a:pt x="17" y="13"/>
                    <a:pt x="0" y="32"/>
                  </a:cubicBezTo>
                  <a:cubicBezTo>
                    <a:pt x="17" y="51"/>
                    <a:pt x="48" y="64"/>
                    <a:pt x="83" y="64"/>
                  </a:cubicBezTo>
                  <a:cubicBezTo>
                    <a:pt x="118" y="64"/>
                    <a:pt x="149" y="51"/>
                    <a:pt x="166" y="32"/>
                  </a:cubicBezTo>
                  <a:cubicBezTo>
                    <a:pt x="149" y="13"/>
                    <a:pt x="118" y="0"/>
                    <a:pt x="83"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7" name="Oval 436"/>
            <p:cNvSpPr>
              <a:spLocks noChangeArrowheads="1"/>
            </p:cNvSpPr>
            <p:nvPr/>
          </p:nvSpPr>
          <p:spPr bwMode="auto">
            <a:xfrm>
              <a:off x="8239909" y="324006"/>
              <a:ext cx="300014" cy="300014"/>
            </a:xfrm>
            <a:prstGeom prst="ellipse">
              <a:avLst/>
            </a:prstGeom>
            <a:solidFill>
              <a:srgbClr val="72BC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8" name="Oval 437"/>
            <p:cNvSpPr>
              <a:spLocks noChangeArrowheads="1"/>
            </p:cNvSpPr>
            <p:nvPr/>
          </p:nvSpPr>
          <p:spPr bwMode="auto">
            <a:xfrm>
              <a:off x="8304199" y="385234"/>
              <a:ext cx="171436" cy="174499"/>
            </a:xfrm>
            <a:prstGeom prst="ellipse">
              <a:avLst/>
            </a:prstGeom>
            <a:solidFill>
              <a:srgbClr val="474F5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9" name="Freeform 438"/>
            <p:cNvSpPr/>
            <p:nvPr/>
          </p:nvSpPr>
          <p:spPr bwMode="auto">
            <a:xfrm>
              <a:off x="8438899" y="400542"/>
              <a:ext cx="70412" cy="73473"/>
            </a:xfrm>
            <a:custGeom>
              <a:avLst/>
              <a:gdLst>
                <a:gd name="T0" fmla="*/ 22 w 26"/>
                <a:gd name="T1" fmla="*/ 20 h 26"/>
                <a:gd name="T2" fmla="*/ 6 w 26"/>
                <a:gd name="T3" fmla="*/ 22 h 26"/>
                <a:gd name="T4" fmla="*/ 4 w 26"/>
                <a:gd name="T5" fmla="*/ 6 h 26"/>
                <a:gd name="T6" fmla="*/ 20 w 26"/>
                <a:gd name="T7" fmla="*/ 4 h 26"/>
                <a:gd name="T8" fmla="*/ 22 w 26"/>
                <a:gd name="T9" fmla="*/ 20 h 26"/>
              </a:gdLst>
              <a:ahLst/>
              <a:cxnLst>
                <a:cxn ang="0">
                  <a:pos x="T0" y="T1"/>
                </a:cxn>
                <a:cxn ang="0">
                  <a:pos x="T2" y="T3"/>
                </a:cxn>
                <a:cxn ang="0">
                  <a:pos x="T4" y="T5"/>
                </a:cxn>
                <a:cxn ang="0">
                  <a:pos x="T6" y="T7"/>
                </a:cxn>
                <a:cxn ang="0">
                  <a:pos x="T8" y="T9"/>
                </a:cxn>
              </a:cxnLst>
              <a:rect l="0" t="0" r="r" b="b"/>
              <a:pathLst>
                <a:path w="26" h="26">
                  <a:moveTo>
                    <a:pt x="22" y="20"/>
                  </a:moveTo>
                  <a:cubicBezTo>
                    <a:pt x="18" y="25"/>
                    <a:pt x="11" y="26"/>
                    <a:pt x="6" y="22"/>
                  </a:cubicBezTo>
                  <a:cubicBezTo>
                    <a:pt x="1" y="18"/>
                    <a:pt x="0" y="11"/>
                    <a:pt x="4" y="6"/>
                  </a:cubicBezTo>
                  <a:cubicBezTo>
                    <a:pt x="7" y="1"/>
                    <a:pt x="15" y="0"/>
                    <a:pt x="20" y="4"/>
                  </a:cubicBezTo>
                  <a:cubicBezTo>
                    <a:pt x="25" y="8"/>
                    <a:pt x="26" y="15"/>
                    <a:pt x="22" y="2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0" name="Freeform 439"/>
            <p:cNvSpPr/>
            <p:nvPr/>
          </p:nvSpPr>
          <p:spPr bwMode="auto">
            <a:xfrm>
              <a:off x="8441959" y="486260"/>
              <a:ext cx="33676" cy="33676"/>
            </a:xfrm>
            <a:custGeom>
              <a:avLst/>
              <a:gdLst>
                <a:gd name="T0" fmla="*/ 10 w 12"/>
                <a:gd name="T1" fmla="*/ 9 h 12"/>
                <a:gd name="T2" fmla="*/ 3 w 12"/>
                <a:gd name="T3" fmla="*/ 10 h 12"/>
                <a:gd name="T4" fmla="*/ 2 w 12"/>
                <a:gd name="T5" fmla="*/ 2 h 12"/>
                <a:gd name="T6" fmla="*/ 9 w 12"/>
                <a:gd name="T7" fmla="*/ 1 h 12"/>
                <a:gd name="T8" fmla="*/ 10 w 12"/>
                <a:gd name="T9" fmla="*/ 9 h 12"/>
              </a:gdLst>
              <a:ahLst/>
              <a:cxnLst>
                <a:cxn ang="0">
                  <a:pos x="T0" y="T1"/>
                </a:cxn>
                <a:cxn ang="0">
                  <a:pos x="T2" y="T3"/>
                </a:cxn>
                <a:cxn ang="0">
                  <a:pos x="T4" y="T5"/>
                </a:cxn>
                <a:cxn ang="0">
                  <a:pos x="T6" y="T7"/>
                </a:cxn>
                <a:cxn ang="0">
                  <a:pos x="T8" y="T9"/>
                </a:cxn>
              </a:cxnLst>
              <a:rect l="0" t="0" r="r" b="b"/>
              <a:pathLst>
                <a:path w="12" h="12">
                  <a:moveTo>
                    <a:pt x="10" y="9"/>
                  </a:moveTo>
                  <a:cubicBezTo>
                    <a:pt x="9" y="11"/>
                    <a:pt x="5" y="12"/>
                    <a:pt x="3" y="10"/>
                  </a:cubicBezTo>
                  <a:cubicBezTo>
                    <a:pt x="1" y="8"/>
                    <a:pt x="0" y="5"/>
                    <a:pt x="2" y="2"/>
                  </a:cubicBezTo>
                  <a:cubicBezTo>
                    <a:pt x="4" y="0"/>
                    <a:pt x="7" y="0"/>
                    <a:pt x="9" y="1"/>
                  </a:cubicBezTo>
                  <a:cubicBezTo>
                    <a:pt x="12" y="3"/>
                    <a:pt x="12" y="6"/>
                    <a:pt x="10" y="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54292" y="-2"/>
            <a:ext cx="11933776" cy="5301295"/>
          </a:xfrm>
          <a:prstGeom prst="rect">
            <a:avLst/>
          </a:prstGeom>
          <a:solidFill>
            <a:schemeClr val="tx1">
              <a:lumMod val="95000"/>
              <a:lumOff val="5000"/>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任意多边形 15"/>
          <p:cNvSpPr/>
          <p:nvPr/>
        </p:nvSpPr>
        <p:spPr>
          <a:xfrm>
            <a:off x="2300926" y="0"/>
            <a:ext cx="4336612" cy="5048251"/>
          </a:xfrm>
          <a:custGeom>
            <a:avLst/>
            <a:gdLst>
              <a:gd name="connsiteX0" fmla="*/ 0 w 4336612"/>
              <a:gd name="connsiteY0" fmla="*/ 0 h 5048251"/>
              <a:gd name="connsiteX1" fmla="*/ 1362309 w 4336612"/>
              <a:gd name="connsiteY1" fmla="*/ 0 h 5048251"/>
              <a:gd name="connsiteX2" fmla="*/ 4336612 w 4336612"/>
              <a:gd name="connsiteY2" fmla="*/ 2974304 h 5048251"/>
              <a:gd name="connsiteX3" fmla="*/ 2262665 w 4336612"/>
              <a:gd name="connsiteY3" fmla="*/ 5048251 h 5048251"/>
              <a:gd name="connsiteX4" fmla="*/ 900356 w 4336612"/>
              <a:gd name="connsiteY4" fmla="*/ 5048251 h 5048251"/>
              <a:gd name="connsiteX5" fmla="*/ 2974303 w 4336612"/>
              <a:gd name="connsiteY5" fmla="*/ 2974304 h 5048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36612" h="5048251">
                <a:moveTo>
                  <a:pt x="0" y="0"/>
                </a:moveTo>
                <a:lnTo>
                  <a:pt x="1362309" y="0"/>
                </a:lnTo>
                <a:lnTo>
                  <a:pt x="4336612" y="2974304"/>
                </a:lnTo>
                <a:lnTo>
                  <a:pt x="2262665" y="5048251"/>
                </a:lnTo>
                <a:lnTo>
                  <a:pt x="900356" y="5048251"/>
                </a:lnTo>
                <a:lnTo>
                  <a:pt x="2974303" y="297430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5052873" y="3553387"/>
            <a:ext cx="6356944" cy="1200329"/>
          </a:xfrm>
          <a:prstGeom prst="rect">
            <a:avLst/>
          </a:prstGeom>
          <a:noFill/>
        </p:spPr>
        <p:txBody>
          <a:bodyPr wrap="square" rtlCol="0">
            <a:spAutoFit/>
            <a:scene3d>
              <a:camera prst="orthographicFront"/>
              <a:lightRig rig="threePt" dir="t"/>
            </a:scene3d>
            <a:sp3d contourW="12700"/>
          </a:bodyPr>
          <a:lstStyle/>
          <a:p>
            <a:pPr lvl="0" algn="r">
              <a:defRPr/>
            </a:pPr>
            <a:r>
              <a:rPr lang="zh-CN" altLang="en-US" sz="7200" b="1" dirty="0">
                <a:solidFill>
                  <a:schemeClr val="accent2"/>
                </a:solidFill>
                <a:effectLst>
                  <a:outerShdw blurRad="419100" dist="38100" dir="2700000" algn="tl">
                    <a:srgbClr val="000000">
                      <a:alpha val="43137"/>
                    </a:srgbClr>
                  </a:outerShdw>
                </a:effectLst>
                <a:latin typeface="微软雅黑" panose="020B0503020204020204" pitchFamily="34" charset="-122"/>
              </a:rPr>
              <a:t>感谢聆听</a:t>
            </a:r>
            <a:endParaRPr kumimoji="0" lang="zh-CN" altLang="en-US" sz="7200" b="1" i="0" u="none" strike="noStrike" kern="1200" cap="none" spc="0" normalizeH="0" baseline="0" noProof="0" dirty="0">
              <a:ln>
                <a:noFill/>
              </a:ln>
              <a:solidFill>
                <a:schemeClr val="accent2"/>
              </a:solidFill>
              <a:effectLst>
                <a:outerShdw blurRad="419100" dist="38100" dir="2700000" algn="tl">
                  <a:srgbClr val="000000">
                    <a:alpha val="43137"/>
                  </a:srgbClr>
                </a:outerShdw>
              </a:effectLst>
              <a:uLnTx/>
              <a:uFillTx/>
              <a:latin typeface="微软雅黑" panose="020B0503020204020204" pitchFamily="34" charset="-122"/>
              <a:ea typeface="微软雅黑" panose="020B0503020204020204" pitchFamily="34" charset="-122"/>
            </a:endParaRPr>
          </a:p>
        </p:txBody>
      </p:sp>
      <p:sp>
        <p:nvSpPr>
          <p:cNvPr id="20" name="任意多边形 19"/>
          <p:cNvSpPr/>
          <p:nvPr/>
        </p:nvSpPr>
        <p:spPr>
          <a:xfrm>
            <a:off x="-54292" y="1809749"/>
            <a:ext cx="4922244" cy="5048251"/>
          </a:xfrm>
          <a:custGeom>
            <a:avLst/>
            <a:gdLst>
              <a:gd name="connsiteX0" fmla="*/ 0 w 4922244"/>
              <a:gd name="connsiteY0" fmla="*/ 0 h 5048251"/>
              <a:gd name="connsiteX1" fmla="*/ 1947941 w 4922244"/>
              <a:gd name="connsiteY1" fmla="*/ 0 h 5048251"/>
              <a:gd name="connsiteX2" fmla="*/ 4922244 w 4922244"/>
              <a:gd name="connsiteY2" fmla="*/ 2974304 h 5048251"/>
              <a:gd name="connsiteX3" fmla="*/ 2848297 w 4922244"/>
              <a:gd name="connsiteY3" fmla="*/ 5048251 h 5048251"/>
              <a:gd name="connsiteX4" fmla="*/ 0 w 4922244"/>
              <a:gd name="connsiteY4" fmla="*/ 5048251 h 5048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2244" h="5048251">
                <a:moveTo>
                  <a:pt x="0" y="0"/>
                </a:moveTo>
                <a:lnTo>
                  <a:pt x="1947941" y="0"/>
                </a:lnTo>
                <a:lnTo>
                  <a:pt x="4922244" y="2974304"/>
                </a:lnTo>
                <a:lnTo>
                  <a:pt x="2848297" y="5048251"/>
                </a:lnTo>
                <a:lnTo>
                  <a:pt x="0" y="5048251"/>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7340703" y="5526346"/>
            <a:ext cx="3826336" cy="5232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78780" y="5629032"/>
            <a:ext cx="1638608" cy="341072"/>
          </a:xfrm>
          <a:prstGeom prst="rect">
            <a:avLst/>
          </a:prstGeom>
        </p:spPr>
      </p:pic>
      <p:sp>
        <p:nvSpPr>
          <p:cNvPr id="4" name="矩形 3"/>
          <p:cNvSpPr/>
          <p:nvPr/>
        </p:nvSpPr>
        <p:spPr>
          <a:xfrm>
            <a:off x="6637538" y="2907056"/>
            <a:ext cx="4669155" cy="646331"/>
          </a:xfrm>
          <a:prstGeom prst="rect">
            <a:avLst/>
          </a:prstGeom>
        </p:spPr>
        <p:txBody>
          <a:bodyPr wrap="square">
            <a:spAutoFit/>
          </a:bodyPr>
          <a:lstStyle/>
          <a:p>
            <a:pPr algn="r"/>
            <a:r>
              <a:rPr lang="zh-CN" altLang="en-US" dirty="0">
                <a:solidFill>
                  <a:schemeClr val="accent2"/>
                </a:solidFill>
              </a:rPr>
              <a:t>信息技术（基础模块）</a:t>
            </a:r>
          </a:p>
          <a:p>
            <a:pPr algn="r"/>
            <a:r>
              <a:rPr lang="zh-CN" altLang="en-US" dirty="0">
                <a:solidFill>
                  <a:schemeClr val="accent2"/>
                </a:solidFill>
              </a:rPr>
              <a:t>（</a:t>
            </a:r>
            <a:r>
              <a:rPr lang="en-US" altLang="zh-CN" dirty="0">
                <a:solidFill>
                  <a:schemeClr val="accent2"/>
                </a:solidFill>
              </a:rPr>
              <a:t>WPS Office</a:t>
            </a:r>
            <a:r>
              <a:rPr lang="zh-CN" altLang="en-US" dirty="0">
                <a:solidFill>
                  <a:schemeClr val="accent2"/>
                </a:solidFill>
              </a:rPr>
              <a:t>）（慕课版）</a:t>
            </a:r>
            <a:endParaRPr lang="zh-CN" altLang="en-US" dirty="0">
              <a:solidFill>
                <a:schemeClr val="accent2"/>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14:pan dir="u"/>
      </p:transition>
    </mc:Choice>
    <mc:Fallback xmlns="">
      <p:transition spd="slow">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矩形 74"/>
          <p:cNvSpPr/>
          <p:nvPr/>
        </p:nvSpPr>
        <p:spPr bwMode="auto">
          <a:xfrm>
            <a:off x="0" y="1538514"/>
            <a:ext cx="12192000" cy="5319486"/>
          </a:xfrm>
          <a:prstGeom prst="rect">
            <a:avLst/>
          </a:prstGeom>
          <a:solidFill>
            <a:schemeClr val="accent3">
              <a:alpha val="2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cxnSp>
        <p:nvCxnSpPr>
          <p:cNvPr id="70" name="直接连接符 69"/>
          <p:cNvCxnSpPr/>
          <p:nvPr/>
        </p:nvCxnSpPr>
        <p:spPr bwMode="auto">
          <a:xfrm flipH="1">
            <a:off x="667657" y="5524215"/>
            <a:ext cx="3790920" cy="0"/>
          </a:xfrm>
          <a:prstGeom prst="line">
            <a:avLst/>
          </a:prstGeom>
          <a:solidFill>
            <a:schemeClr val="accent1"/>
          </a:solidFill>
          <a:ln w="28575" cap="flat" cmpd="sng" algn="ctr">
            <a:solidFill>
              <a:schemeClr val="tx1">
                <a:lumMod val="50000"/>
                <a:lumOff val="50000"/>
              </a:schemeClr>
            </a:solidFill>
            <a:prstDash val="dash"/>
            <a:round/>
            <a:headEnd type="none" w="med" len="med"/>
            <a:tailEnd type="oval"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 name="直接连接符 58"/>
          <p:cNvCxnSpPr/>
          <p:nvPr/>
        </p:nvCxnSpPr>
        <p:spPr bwMode="auto">
          <a:xfrm flipH="1">
            <a:off x="667657" y="2480962"/>
            <a:ext cx="3790920" cy="0"/>
          </a:xfrm>
          <a:prstGeom prst="line">
            <a:avLst/>
          </a:prstGeom>
          <a:solidFill>
            <a:schemeClr val="accent1"/>
          </a:solidFill>
          <a:ln w="28575" cap="flat" cmpd="sng" algn="ctr">
            <a:solidFill>
              <a:schemeClr val="tx1">
                <a:lumMod val="50000"/>
                <a:lumOff val="50000"/>
              </a:schemeClr>
            </a:solidFill>
            <a:prstDash val="dash"/>
            <a:round/>
            <a:headEnd type="none" w="med" len="med"/>
            <a:tailEnd type="oval"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9" name="直接连接符 68"/>
          <p:cNvCxnSpPr/>
          <p:nvPr/>
        </p:nvCxnSpPr>
        <p:spPr bwMode="auto">
          <a:xfrm flipH="1">
            <a:off x="667657" y="3880938"/>
            <a:ext cx="3790920" cy="0"/>
          </a:xfrm>
          <a:prstGeom prst="line">
            <a:avLst/>
          </a:prstGeom>
          <a:solidFill>
            <a:schemeClr val="accent1"/>
          </a:solidFill>
          <a:ln w="28575" cap="flat" cmpd="sng" algn="ctr">
            <a:solidFill>
              <a:schemeClr val="tx1">
                <a:lumMod val="50000"/>
                <a:lumOff val="50000"/>
              </a:schemeClr>
            </a:solidFill>
            <a:prstDash val="dash"/>
            <a:round/>
            <a:headEnd type="none" w="med" len="med"/>
            <a:tailEnd type="oval"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Shape 120"/>
          <p:cNvSpPr/>
          <p:nvPr/>
        </p:nvSpPr>
        <p:spPr>
          <a:xfrm rot="912886" flipH="1">
            <a:off x="4761216" y="2756016"/>
            <a:ext cx="2770127" cy="212982"/>
          </a:xfrm>
          <a:prstGeom prst="rect">
            <a:avLst/>
          </a:prstGeom>
          <a:solidFill>
            <a:srgbClr val="808785">
              <a:alpha val="60000"/>
            </a:srgbClr>
          </a:solidFill>
          <a:ln w="12700">
            <a:miter lim="400000"/>
          </a:ln>
        </p:spPr>
        <p:txBody>
          <a:bodyPr lIns="50800" tIns="50800" rIns="50800" bIns="50800" anchor="ctr"/>
          <a:lstStyle/>
          <a:p>
            <a:pPr>
              <a:defRPr>
                <a:solidFill>
                  <a:srgbClr val="FFFFFF"/>
                </a:solidFill>
              </a:defRPr>
            </a:pPr>
            <a:endParaRPr/>
          </a:p>
        </p:txBody>
      </p:sp>
      <p:sp>
        <p:nvSpPr>
          <p:cNvPr id="8" name="Shape 122"/>
          <p:cNvSpPr/>
          <p:nvPr/>
        </p:nvSpPr>
        <p:spPr>
          <a:xfrm rot="20623009">
            <a:off x="5057716" y="3476812"/>
            <a:ext cx="2156946" cy="212983"/>
          </a:xfrm>
          <a:prstGeom prst="rect">
            <a:avLst/>
          </a:prstGeom>
          <a:solidFill>
            <a:srgbClr val="808785">
              <a:alpha val="60000"/>
            </a:srgbClr>
          </a:solidFill>
          <a:ln w="12700">
            <a:miter lim="400000"/>
          </a:ln>
        </p:spPr>
        <p:txBody>
          <a:bodyPr lIns="50800" tIns="50800" rIns="50800" bIns="50800" anchor="ctr"/>
          <a:lstStyle/>
          <a:p>
            <a:pPr>
              <a:defRPr>
                <a:solidFill>
                  <a:srgbClr val="FFFFFF"/>
                </a:solidFill>
              </a:defRPr>
            </a:pPr>
            <a:endParaRPr/>
          </a:p>
        </p:txBody>
      </p:sp>
      <p:grpSp>
        <p:nvGrpSpPr>
          <p:cNvPr id="21" name="Group 138"/>
          <p:cNvGrpSpPr/>
          <p:nvPr/>
        </p:nvGrpSpPr>
        <p:grpSpPr>
          <a:xfrm>
            <a:off x="4302293" y="1869590"/>
            <a:ext cx="1067175" cy="1067174"/>
            <a:chOff x="0" y="0"/>
            <a:chExt cx="1270000" cy="1270000"/>
          </a:xfrm>
        </p:grpSpPr>
        <p:sp>
          <p:nvSpPr>
            <p:cNvPr id="22" name="Shape 135"/>
            <p:cNvSpPr/>
            <p:nvPr/>
          </p:nvSpPr>
          <p:spPr>
            <a:xfrm>
              <a:off x="0" y="0"/>
              <a:ext cx="1270000" cy="1270000"/>
            </a:xfrm>
            <a:prstGeom prst="ellipse">
              <a:avLst/>
            </a:prstGeom>
            <a:solidFill>
              <a:schemeClr val="accent1">
                <a:hueOff val="-78595"/>
                <a:satOff val="12505"/>
                <a:lumOff val="13871"/>
              </a:schemeClr>
            </a:solidFill>
            <a:ln w="12700" cap="flat">
              <a:noFill/>
              <a:miter lim="400000"/>
            </a:ln>
            <a:effectLst/>
          </p:spPr>
          <p:txBody>
            <a:bodyPr wrap="square" lIns="50800" tIns="50800" rIns="50800" bIns="50800" numCol="1" anchor="ctr">
              <a:noAutofit/>
            </a:bodyPr>
            <a:lstStyle/>
            <a:p>
              <a:pPr>
                <a:defRPr>
                  <a:solidFill>
                    <a:srgbClr val="FFFFFF"/>
                  </a:solidFill>
                </a:defRPr>
              </a:pPr>
              <a:endParaRPr/>
            </a:p>
          </p:txBody>
        </p:sp>
        <p:sp>
          <p:nvSpPr>
            <p:cNvPr id="23" name="Shape 136"/>
            <p:cNvSpPr/>
            <p:nvPr/>
          </p:nvSpPr>
          <p:spPr>
            <a:xfrm>
              <a:off x="202826" y="202826"/>
              <a:ext cx="864348" cy="864348"/>
            </a:xfrm>
            <a:prstGeom prst="ellipse">
              <a:avLst/>
            </a:prstGeom>
            <a:solidFill>
              <a:srgbClr val="FFFFFF"/>
            </a:solidFill>
            <a:ln w="12700" cap="flat">
              <a:noFill/>
              <a:miter lim="400000"/>
            </a:ln>
            <a:effectLst/>
          </p:spPr>
          <p:txBody>
            <a:bodyPr wrap="square" lIns="50800" tIns="50800" rIns="50800" bIns="50800" numCol="1" anchor="ctr">
              <a:noAutofit/>
            </a:bodyPr>
            <a:lstStyle/>
            <a:p>
              <a:pPr algn="r">
                <a:defRPr>
                  <a:solidFill>
                    <a:srgbClr val="FFFFFF"/>
                  </a:solidFill>
                </a:defRPr>
              </a:pPr>
              <a:endParaRPr/>
            </a:p>
          </p:txBody>
        </p:sp>
        <p:pic>
          <p:nvPicPr>
            <p:cNvPr id="24" name="pasted-image.pdf"/>
            <p:cNvPicPr>
              <a:picLocks noChangeAspect="1"/>
            </p:cNvPicPr>
            <p:nvPr/>
          </p:nvPicPr>
          <p:blipFill>
            <a:blip r:embed="rId2"/>
            <a:stretch>
              <a:fillRect/>
            </a:stretch>
          </p:blipFill>
          <p:spPr>
            <a:xfrm>
              <a:off x="400501" y="416289"/>
              <a:ext cx="468998" cy="437422"/>
            </a:xfrm>
            <a:prstGeom prst="rect">
              <a:avLst/>
            </a:prstGeom>
            <a:ln w="12700" cap="flat">
              <a:noFill/>
              <a:miter lim="400000"/>
              <a:headEnd/>
              <a:tailEnd/>
            </a:ln>
            <a:effectLst/>
          </p:spPr>
        </p:pic>
      </p:grpSp>
      <p:sp>
        <p:nvSpPr>
          <p:cNvPr id="34" name="Shape 148"/>
          <p:cNvSpPr/>
          <p:nvPr/>
        </p:nvSpPr>
        <p:spPr>
          <a:xfrm>
            <a:off x="934041" y="2043238"/>
            <a:ext cx="2154436" cy="410369"/>
          </a:xfrm>
          <a:prstGeom prst="rect">
            <a:avLst/>
          </a:prstGeom>
          <a:ln w="12700">
            <a:miter lim="400000"/>
          </a:ln>
        </p:spPr>
        <p:txBody>
          <a:bodyPr wrap="none" lIns="50800" tIns="50800" rIns="50800" bIns="50800" anchor="ctr">
            <a:spAutoFit/>
          </a:bodyPr>
          <a:lstStyle>
            <a:lvl1pPr>
              <a:defRPr sz="2000">
                <a:solidFill>
                  <a:srgbClr val="FF2600"/>
                </a:solidFill>
                <a:latin typeface="FZLTDHK-GBK1-0"/>
                <a:ea typeface="FZLTDHK-GBK1-0"/>
                <a:cs typeface="FZLTDHK-GBK1-0"/>
                <a:sym typeface="FZLTDHK-GBK1-0"/>
              </a:defRPr>
            </a:lvl1pPr>
          </a:lstStyle>
          <a:p>
            <a:r>
              <a:rPr dirty="0" err="1">
                <a:latin typeface="+mn-ea"/>
                <a:ea typeface="+mn-ea"/>
              </a:rPr>
              <a:t>海量图书方便查询</a:t>
            </a:r>
            <a:endParaRPr dirty="0">
              <a:latin typeface="+mn-ea"/>
              <a:ea typeface="+mn-ea"/>
            </a:endParaRPr>
          </a:p>
        </p:txBody>
      </p:sp>
      <p:sp>
        <p:nvSpPr>
          <p:cNvPr id="35" name="Shape 149"/>
          <p:cNvSpPr/>
          <p:nvPr/>
        </p:nvSpPr>
        <p:spPr>
          <a:xfrm>
            <a:off x="934041" y="3448869"/>
            <a:ext cx="1641475" cy="410369"/>
          </a:xfrm>
          <a:prstGeom prst="rect">
            <a:avLst/>
          </a:prstGeom>
          <a:ln w="12700">
            <a:miter lim="400000"/>
          </a:ln>
        </p:spPr>
        <p:txBody>
          <a:bodyPr wrap="none" lIns="50800" tIns="50800" rIns="50800" bIns="50800" anchor="ctr">
            <a:spAutoFit/>
          </a:bodyPr>
          <a:lstStyle>
            <a:lvl1pPr>
              <a:defRPr sz="2000">
                <a:solidFill>
                  <a:srgbClr val="FF2600"/>
                </a:solidFill>
                <a:latin typeface="FZLTDHK-GBK1-0"/>
                <a:ea typeface="FZLTDHK-GBK1-0"/>
                <a:cs typeface="FZLTDHK-GBK1-0"/>
                <a:sym typeface="FZLTDHK-GBK1-0"/>
              </a:defRPr>
            </a:lvl1pPr>
          </a:lstStyle>
          <a:p>
            <a:r>
              <a:rPr dirty="0" err="1">
                <a:latin typeface="+mn-ea"/>
                <a:ea typeface="+mn-ea"/>
              </a:rPr>
              <a:t>免费申请样书</a:t>
            </a:r>
            <a:endParaRPr dirty="0">
              <a:latin typeface="+mn-ea"/>
              <a:ea typeface="+mn-ea"/>
            </a:endParaRPr>
          </a:p>
        </p:txBody>
      </p:sp>
      <p:sp>
        <p:nvSpPr>
          <p:cNvPr id="36" name="Shape 150"/>
          <p:cNvSpPr/>
          <p:nvPr/>
        </p:nvSpPr>
        <p:spPr>
          <a:xfrm>
            <a:off x="934041" y="5095279"/>
            <a:ext cx="1641475" cy="410369"/>
          </a:xfrm>
          <a:prstGeom prst="rect">
            <a:avLst/>
          </a:prstGeom>
          <a:ln w="12700">
            <a:miter lim="400000"/>
          </a:ln>
        </p:spPr>
        <p:txBody>
          <a:bodyPr wrap="none" lIns="50800" tIns="50800" rIns="50800" bIns="50800" anchor="ctr">
            <a:spAutoFit/>
          </a:bodyPr>
          <a:lstStyle>
            <a:lvl1pPr>
              <a:defRPr sz="2000">
                <a:solidFill>
                  <a:srgbClr val="FF2600"/>
                </a:solidFill>
                <a:latin typeface="FZLTDHK-GBK1-0"/>
                <a:ea typeface="FZLTDHK-GBK1-0"/>
                <a:cs typeface="FZLTDHK-GBK1-0"/>
                <a:sym typeface="FZLTDHK-GBK1-0"/>
              </a:defRPr>
            </a:lvl1pPr>
          </a:lstStyle>
          <a:p>
            <a:r>
              <a:rPr dirty="0" err="1">
                <a:latin typeface="+mn-ea"/>
                <a:ea typeface="+mn-ea"/>
              </a:rPr>
              <a:t>下载配套资源</a:t>
            </a:r>
            <a:endParaRPr dirty="0">
              <a:latin typeface="+mn-ea"/>
              <a:ea typeface="+mn-ea"/>
            </a:endParaRPr>
          </a:p>
        </p:txBody>
      </p:sp>
      <p:sp>
        <p:nvSpPr>
          <p:cNvPr id="37" name="Shape 151"/>
          <p:cNvSpPr/>
          <p:nvPr/>
        </p:nvSpPr>
        <p:spPr>
          <a:xfrm>
            <a:off x="10071620" y="2780307"/>
            <a:ext cx="1128514" cy="410369"/>
          </a:xfrm>
          <a:prstGeom prst="rect">
            <a:avLst/>
          </a:prstGeom>
          <a:ln w="12700">
            <a:miter lim="400000"/>
          </a:ln>
        </p:spPr>
        <p:txBody>
          <a:bodyPr wrap="none" lIns="50800" tIns="50800" rIns="50800" bIns="50800" anchor="ctr">
            <a:spAutoFit/>
          </a:bodyPr>
          <a:lstStyle>
            <a:lvl1pPr>
              <a:defRPr sz="2000">
                <a:solidFill>
                  <a:srgbClr val="FF2600"/>
                </a:solidFill>
                <a:latin typeface="FZLTDHK-GBK1-0"/>
                <a:ea typeface="FZLTDHK-GBK1-0"/>
                <a:cs typeface="FZLTDHK-GBK1-0"/>
                <a:sym typeface="FZLTDHK-GBK1-0"/>
              </a:defRPr>
            </a:lvl1pPr>
          </a:lstStyle>
          <a:p>
            <a:r>
              <a:rPr dirty="0" err="1">
                <a:latin typeface="+mn-ea"/>
                <a:ea typeface="+mn-ea"/>
              </a:rPr>
              <a:t>优惠购书</a:t>
            </a:r>
            <a:endParaRPr dirty="0">
              <a:latin typeface="+mn-ea"/>
              <a:ea typeface="+mn-ea"/>
            </a:endParaRPr>
          </a:p>
        </p:txBody>
      </p:sp>
      <p:sp>
        <p:nvSpPr>
          <p:cNvPr id="38" name="Shape 152"/>
          <p:cNvSpPr/>
          <p:nvPr/>
        </p:nvSpPr>
        <p:spPr>
          <a:xfrm>
            <a:off x="10071620" y="4481714"/>
            <a:ext cx="1128514" cy="410369"/>
          </a:xfrm>
          <a:prstGeom prst="rect">
            <a:avLst/>
          </a:prstGeom>
          <a:ln w="12700">
            <a:miter lim="400000"/>
          </a:ln>
        </p:spPr>
        <p:txBody>
          <a:bodyPr wrap="none" lIns="50800" tIns="50800" rIns="50800" bIns="50800" anchor="ctr">
            <a:spAutoFit/>
          </a:bodyPr>
          <a:lstStyle>
            <a:lvl1pPr>
              <a:defRPr sz="2000">
                <a:solidFill>
                  <a:srgbClr val="FF2600"/>
                </a:solidFill>
                <a:latin typeface="FZLTDHK-GBK1-0"/>
                <a:ea typeface="FZLTDHK-GBK1-0"/>
                <a:cs typeface="FZLTDHK-GBK1-0"/>
                <a:sym typeface="FZLTDHK-GBK1-0"/>
              </a:defRPr>
            </a:lvl1pPr>
          </a:lstStyle>
          <a:p>
            <a:r>
              <a:rPr dirty="0" err="1">
                <a:latin typeface="+mn-ea"/>
                <a:ea typeface="+mn-ea"/>
              </a:rPr>
              <a:t>成为作者</a:t>
            </a:r>
            <a:endParaRPr dirty="0">
              <a:latin typeface="+mn-ea"/>
              <a:ea typeface="+mn-ea"/>
            </a:endParaRPr>
          </a:p>
        </p:txBody>
      </p:sp>
      <p:sp>
        <p:nvSpPr>
          <p:cNvPr id="48" name="Shape 162"/>
          <p:cNvSpPr/>
          <p:nvPr/>
        </p:nvSpPr>
        <p:spPr>
          <a:xfrm>
            <a:off x="9210622" y="1881006"/>
            <a:ext cx="102657" cy="318036"/>
          </a:xfrm>
          <a:prstGeom prst="rect">
            <a:avLst/>
          </a:prstGeom>
          <a:ln w="12700">
            <a:miter lim="400000"/>
          </a:ln>
        </p:spPr>
        <p:txBody>
          <a:bodyPr wrap="none" lIns="50800" tIns="50800" rIns="50800" bIns="50800" anchor="ctr">
            <a:spAutoFit/>
          </a:bodyPr>
          <a:lstStyle/>
          <a:p>
            <a:pPr algn="l">
              <a:defRPr sz="1400">
                <a:solidFill>
                  <a:srgbClr val="000000"/>
                </a:solidFill>
                <a:latin typeface="FZLTXIHJW-GB1-0"/>
                <a:ea typeface="FZLTXIHJW-GB1-0"/>
                <a:cs typeface="FZLTXIHJW-GB1-0"/>
                <a:sym typeface="FZLTXIHJW-GB1-0"/>
              </a:defRPr>
            </a:pPr>
            <a:endParaRPr dirty="0"/>
          </a:p>
        </p:txBody>
      </p:sp>
      <p:sp>
        <p:nvSpPr>
          <p:cNvPr id="49" name="Shape 163"/>
          <p:cNvSpPr/>
          <p:nvPr/>
        </p:nvSpPr>
        <p:spPr>
          <a:xfrm>
            <a:off x="10903194" y="2156658"/>
            <a:ext cx="102657" cy="318036"/>
          </a:xfrm>
          <a:prstGeom prst="rect">
            <a:avLst/>
          </a:prstGeom>
          <a:ln w="12700">
            <a:miter lim="400000"/>
          </a:ln>
        </p:spPr>
        <p:txBody>
          <a:bodyPr wrap="none" lIns="50800" tIns="50800" rIns="50800" bIns="50800" anchor="ctr">
            <a:spAutoFit/>
          </a:bodyPr>
          <a:lstStyle/>
          <a:p>
            <a:pPr algn="l">
              <a:defRPr sz="1400">
                <a:solidFill>
                  <a:srgbClr val="000000"/>
                </a:solidFill>
                <a:latin typeface="FZLTXIHJW-GB1-0"/>
                <a:ea typeface="FZLTXIHJW-GB1-0"/>
                <a:cs typeface="FZLTXIHJW-GB1-0"/>
                <a:sym typeface="FZLTXIHJW-GB1-0"/>
              </a:defRPr>
            </a:pPr>
            <a:endParaRPr dirty="0"/>
          </a:p>
        </p:txBody>
      </p:sp>
      <p:pic>
        <p:nvPicPr>
          <p:cNvPr id="50" name="pasted-image.pdf"/>
          <p:cNvPicPr>
            <a:picLocks noChangeAspect="1"/>
          </p:cNvPicPr>
          <p:nvPr/>
        </p:nvPicPr>
        <p:blipFill>
          <a:blip r:embed="rId3"/>
          <a:stretch>
            <a:fillRect/>
          </a:stretch>
        </p:blipFill>
        <p:spPr>
          <a:xfrm>
            <a:off x="484197" y="417830"/>
            <a:ext cx="3756551" cy="978939"/>
          </a:xfrm>
          <a:prstGeom prst="rect">
            <a:avLst/>
          </a:prstGeom>
          <a:ln w="12700">
            <a:miter lim="400000"/>
            <a:headEnd/>
            <a:tailEnd/>
          </a:ln>
        </p:spPr>
      </p:pic>
      <p:sp>
        <p:nvSpPr>
          <p:cNvPr id="51" name="Shape 165"/>
          <p:cNvSpPr/>
          <p:nvPr/>
        </p:nvSpPr>
        <p:spPr>
          <a:xfrm>
            <a:off x="4733105" y="378949"/>
            <a:ext cx="6419247" cy="1056700"/>
          </a:xfrm>
          <a:prstGeom prst="rect">
            <a:avLst/>
          </a:prstGeom>
          <a:ln w="12700">
            <a:miter lim="400000"/>
          </a:ln>
        </p:spPr>
        <p:txBody>
          <a:bodyPr wrap="square" lIns="50800" tIns="50800" rIns="50800" bIns="50800" anchor="ctr">
            <a:spAutoFit/>
          </a:bodyPr>
          <a:lstStyle/>
          <a:p>
            <a:pPr algn="l">
              <a:defRPr sz="1400">
                <a:solidFill>
                  <a:srgbClr val="000000"/>
                </a:solidFill>
                <a:latin typeface="FZLTXIHJW-GB1-0"/>
                <a:ea typeface="FZLTXIHJW-GB1-0"/>
                <a:cs typeface="FZLTXIHJW-GB1-0"/>
                <a:sym typeface="FZLTXIHJW-GB1-0"/>
              </a:defRPr>
            </a:pPr>
            <a:endParaRPr sz="2000" dirty="0">
              <a:latin typeface="+mn-ea"/>
              <a:ea typeface="+mn-ea"/>
            </a:endParaRPr>
          </a:p>
          <a:p>
            <a:pPr algn="l">
              <a:defRPr sz="1400">
                <a:solidFill>
                  <a:srgbClr val="000000"/>
                </a:solidFill>
                <a:latin typeface="FZLTXIHJW-GB1-0"/>
                <a:ea typeface="FZLTXIHJW-GB1-0"/>
                <a:cs typeface="FZLTXIHJW-GB1-0"/>
                <a:sym typeface="FZLTXIHJW-GB1-0"/>
              </a:defRPr>
            </a:pPr>
            <a:r>
              <a:rPr lang="zh-CN" altLang="en-US" sz="2000" dirty="0">
                <a:latin typeface="+mn-ea"/>
                <a:ea typeface="+mn-ea"/>
              </a:rPr>
              <a:t>更多</a:t>
            </a:r>
            <a:r>
              <a:rPr lang="zh-CN" altLang="en-US" sz="2000" b="1" dirty="0">
                <a:latin typeface="+mn-ea"/>
                <a:ea typeface="+mn-ea"/>
              </a:rPr>
              <a:t>样书申请和资源下载</a:t>
            </a:r>
            <a:r>
              <a:rPr lang="zh-CN" altLang="en-US" sz="2000" dirty="0">
                <a:latin typeface="+mn-ea"/>
                <a:ea typeface="+mn-ea"/>
              </a:rPr>
              <a:t>需求，请登录人邮教育社区（</a:t>
            </a:r>
            <a:r>
              <a:rPr lang="en-US" altLang="zh-CN" sz="2000" dirty="0">
                <a:latin typeface="+mn-ea"/>
                <a:ea typeface="+mn-ea"/>
              </a:rPr>
              <a:t>www.ryjiaoyu.com)</a:t>
            </a:r>
            <a:endParaRPr sz="2000" dirty="0">
              <a:latin typeface="+mn-ea"/>
              <a:ea typeface="+mn-ea"/>
            </a:endParaRPr>
          </a:p>
        </p:txBody>
      </p:sp>
      <p:grpSp>
        <p:nvGrpSpPr>
          <p:cNvPr id="55" name="组合 54"/>
          <p:cNvGrpSpPr/>
          <p:nvPr/>
        </p:nvGrpSpPr>
        <p:grpSpPr>
          <a:xfrm>
            <a:off x="6994693" y="2686562"/>
            <a:ext cx="1067175" cy="1067174"/>
            <a:chOff x="6933148" y="4374243"/>
            <a:chExt cx="1270001" cy="1270000"/>
          </a:xfrm>
        </p:grpSpPr>
        <p:sp>
          <p:nvSpPr>
            <p:cNvPr id="52" name="Shape 166"/>
            <p:cNvSpPr/>
            <p:nvPr/>
          </p:nvSpPr>
          <p:spPr>
            <a:xfrm>
              <a:off x="6933148" y="4374243"/>
              <a:ext cx="1270001" cy="1270000"/>
            </a:xfrm>
            <a:prstGeom prst="ellipse">
              <a:avLst/>
            </a:prstGeom>
            <a:solidFill>
              <a:schemeClr val="accent2">
                <a:hueOff val="50042"/>
                <a:satOff val="8963"/>
                <a:lumOff val="14616"/>
              </a:schemeClr>
            </a:solidFill>
            <a:ln w="12700">
              <a:miter lim="400000"/>
            </a:ln>
          </p:spPr>
          <p:txBody>
            <a:bodyPr lIns="50800" tIns="50800" rIns="50800" bIns="50800" anchor="ctr"/>
            <a:lstStyle/>
            <a:p>
              <a:pPr>
                <a:defRPr>
                  <a:solidFill>
                    <a:srgbClr val="FFFFFF"/>
                  </a:solidFill>
                </a:defRPr>
              </a:pPr>
              <a:endParaRPr/>
            </a:p>
          </p:txBody>
        </p:sp>
        <p:sp>
          <p:nvSpPr>
            <p:cNvPr id="53" name="Shape 167"/>
            <p:cNvSpPr/>
            <p:nvPr/>
          </p:nvSpPr>
          <p:spPr>
            <a:xfrm>
              <a:off x="7135975" y="4577069"/>
              <a:ext cx="864348" cy="864348"/>
            </a:xfrm>
            <a:prstGeom prst="ellipse">
              <a:avLst/>
            </a:prstGeom>
            <a:solidFill>
              <a:srgbClr val="FFFFFF"/>
            </a:solidFill>
            <a:ln w="12700">
              <a:miter lim="400000"/>
            </a:ln>
          </p:spPr>
          <p:txBody>
            <a:bodyPr lIns="50800" tIns="50800" rIns="50800" bIns="50800" anchor="ctr"/>
            <a:lstStyle/>
            <a:p>
              <a:pPr>
                <a:defRPr>
                  <a:solidFill>
                    <a:srgbClr val="FFFFFF"/>
                  </a:solidFill>
                </a:defRPr>
              </a:pPr>
              <a:endParaRPr/>
            </a:p>
          </p:txBody>
        </p:sp>
        <p:pic>
          <p:nvPicPr>
            <p:cNvPr id="54" name="pasted-image.pdf"/>
            <p:cNvPicPr>
              <a:picLocks noChangeAspect="1"/>
            </p:cNvPicPr>
            <p:nvPr/>
          </p:nvPicPr>
          <p:blipFill>
            <a:blip r:embed="rId4"/>
            <a:stretch>
              <a:fillRect/>
            </a:stretch>
          </p:blipFill>
          <p:spPr>
            <a:xfrm>
              <a:off x="7301327" y="4756861"/>
              <a:ext cx="533645" cy="504764"/>
            </a:xfrm>
            <a:prstGeom prst="rect">
              <a:avLst/>
            </a:prstGeom>
            <a:ln w="12700">
              <a:miter lim="400000"/>
              <a:headEnd/>
              <a:tailEnd/>
            </a:ln>
          </p:spPr>
        </p:pic>
      </p:grpSp>
      <p:sp>
        <p:nvSpPr>
          <p:cNvPr id="56" name="Shape 120"/>
          <p:cNvSpPr/>
          <p:nvPr/>
        </p:nvSpPr>
        <p:spPr>
          <a:xfrm rot="1370647" flipH="1">
            <a:off x="4744559" y="4271547"/>
            <a:ext cx="2770127" cy="212982"/>
          </a:xfrm>
          <a:prstGeom prst="rect">
            <a:avLst/>
          </a:prstGeom>
          <a:solidFill>
            <a:srgbClr val="808785">
              <a:alpha val="60000"/>
            </a:srgbClr>
          </a:solidFill>
          <a:ln w="12700">
            <a:miter lim="400000"/>
          </a:ln>
        </p:spPr>
        <p:txBody>
          <a:bodyPr lIns="50800" tIns="50800" rIns="50800" bIns="50800" anchor="ctr"/>
          <a:lstStyle/>
          <a:p>
            <a:pPr>
              <a:defRPr>
                <a:solidFill>
                  <a:srgbClr val="FFFFFF"/>
                </a:solidFill>
              </a:defRPr>
            </a:pPr>
            <a:endParaRPr/>
          </a:p>
        </p:txBody>
      </p:sp>
      <p:sp>
        <p:nvSpPr>
          <p:cNvPr id="57" name="Shape 122"/>
          <p:cNvSpPr/>
          <p:nvPr/>
        </p:nvSpPr>
        <p:spPr>
          <a:xfrm rot="21144047">
            <a:off x="5029896" y="4971735"/>
            <a:ext cx="2156946" cy="212983"/>
          </a:xfrm>
          <a:prstGeom prst="rect">
            <a:avLst/>
          </a:prstGeom>
          <a:solidFill>
            <a:srgbClr val="808785">
              <a:alpha val="60000"/>
            </a:srgbClr>
          </a:solidFill>
          <a:ln w="12700">
            <a:miter lim="400000"/>
          </a:ln>
        </p:spPr>
        <p:txBody>
          <a:bodyPr lIns="50800" tIns="50800" rIns="50800" bIns="50800" anchor="ctr"/>
          <a:lstStyle/>
          <a:p>
            <a:pPr>
              <a:defRPr>
                <a:solidFill>
                  <a:srgbClr val="FFFFFF"/>
                </a:solidFill>
              </a:defRPr>
            </a:pPr>
            <a:endParaRPr/>
          </a:p>
        </p:txBody>
      </p:sp>
      <p:grpSp>
        <p:nvGrpSpPr>
          <p:cNvPr id="9" name="Group 126"/>
          <p:cNvGrpSpPr/>
          <p:nvPr/>
        </p:nvGrpSpPr>
        <p:grpSpPr>
          <a:xfrm>
            <a:off x="4266548" y="3364528"/>
            <a:ext cx="1067175" cy="1067175"/>
            <a:chOff x="0" y="0"/>
            <a:chExt cx="1270000" cy="1270000"/>
          </a:xfrm>
        </p:grpSpPr>
        <p:sp>
          <p:nvSpPr>
            <p:cNvPr id="10" name="Shape 123"/>
            <p:cNvSpPr/>
            <p:nvPr/>
          </p:nvSpPr>
          <p:spPr>
            <a:xfrm>
              <a:off x="0" y="0"/>
              <a:ext cx="1270000" cy="1270000"/>
            </a:xfrm>
            <a:prstGeom prst="ellipse">
              <a:avLst/>
            </a:prstGeom>
            <a:solidFill>
              <a:srgbClr val="0AB79B"/>
            </a:solidFill>
            <a:ln w="12700" cap="flat">
              <a:noFill/>
              <a:miter lim="400000"/>
            </a:ln>
            <a:effectLst/>
          </p:spPr>
          <p:txBody>
            <a:bodyPr wrap="square" lIns="50800" tIns="50800" rIns="50800" bIns="50800" numCol="1" anchor="ctr">
              <a:noAutofit/>
            </a:bodyPr>
            <a:lstStyle/>
            <a:p>
              <a:pPr>
                <a:defRPr>
                  <a:solidFill>
                    <a:srgbClr val="FFFFFF"/>
                  </a:solidFill>
                </a:defRPr>
              </a:pPr>
              <a:endParaRPr/>
            </a:p>
          </p:txBody>
        </p:sp>
        <p:sp>
          <p:nvSpPr>
            <p:cNvPr id="11" name="Shape 124"/>
            <p:cNvSpPr/>
            <p:nvPr/>
          </p:nvSpPr>
          <p:spPr>
            <a:xfrm>
              <a:off x="202826" y="193691"/>
              <a:ext cx="864348" cy="864348"/>
            </a:xfrm>
            <a:prstGeom prst="ellipse">
              <a:avLst/>
            </a:prstGeom>
            <a:solidFill>
              <a:srgbClr val="FFFFFF"/>
            </a:solidFill>
            <a:ln w="12700" cap="flat">
              <a:noFill/>
              <a:miter lim="400000"/>
            </a:ln>
            <a:effectLst/>
          </p:spPr>
          <p:txBody>
            <a:bodyPr wrap="square" lIns="50800" tIns="50800" rIns="50800" bIns="50800" numCol="1" anchor="ctr">
              <a:noAutofit/>
            </a:bodyPr>
            <a:lstStyle/>
            <a:p>
              <a:pPr>
                <a:defRPr sz="3700">
                  <a:solidFill>
                    <a:srgbClr val="FFFFFF"/>
                  </a:solidFill>
                </a:defRPr>
              </a:pPr>
              <a:endParaRPr/>
            </a:p>
          </p:txBody>
        </p:sp>
        <p:pic>
          <p:nvPicPr>
            <p:cNvPr id="12" name="pasted-image.pdf"/>
            <p:cNvPicPr>
              <a:picLocks noChangeAspect="1"/>
            </p:cNvPicPr>
            <p:nvPr/>
          </p:nvPicPr>
          <p:blipFill>
            <a:blip r:embed="rId5"/>
            <a:stretch>
              <a:fillRect/>
            </a:stretch>
          </p:blipFill>
          <p:spPr>
            <a:xfrm>
              <a:off x="377088" y="373483"/>
              <a:ext cx="515823" cy="504765"/>
            </a:xfrm>
            <a:prstGeom prst="rect">
              <a:avLst/>
            </a:prstGeom>
            <a:ln w="12700" cap="flat">
              <a:noFill/>
              <a:miter lim="400000"/>
              <a:headEnd/>
              <a:tailEnd/>
            </a:ln>
            <a:effectLst/>
          </p:spPr>
        </p:pic>
      </p:grpSp>
      <p:sp>
        <p:nvSpPr>
          <p:cNvPr id="60" name="TextBox 59"/>
          <p:cNvSpPr txBox="1"/>
          <p:nvPr/>
        </p:nvSpPr>
        <p:spPr>
          <a:xfrm>
            <a:off x="768791" y="2547597"/>
            <a:ext cx="3709896" cy="369332"/>
          </a:xfrm>
          <a:prstGeom prst="rect">
            <a:avLst/>
          </a:prstGeom>
          <a:noFill/>
        </p:spPr>
        <p:txBody>
          <a:bodyPr wrap="square" rtlCol="0">
            <a:spAutoFit/>
          </a:bodyPr>
          <a:lstStyle/>
          <a:p>
            <a:r>
              <a:rPr lang="zh-CN" altLang="en-US" dirty="0">
                <a:latin typeface="+mn-ea"/>
                <a:ea typeface="+mn-ea"/>
              </a:rPr>
              <a:t>囊括各大品类，您想要的应有尽有</a:t>
            </a:r>
          </a:p>
        </p:txBody>
      </p:sp>
      <p:cxnSp>
        <p:nvCxnSpPr>
          <p:cNvPr id="65" name="直接连接符 64"/>
          <p:cNvCxnSpPr/>
          <p:nvPr/>
        </p:nvCxnSpPr>
        <p:spPr bwMode="auto">
          <a:xfrm>
            <a:off x="8061868" y="3232596"/>
            <a:ext cx="3408424" cy="0"/>
          </a:xfrm>
          <a:prstGeom prst="line">
            <a:avLst/>
          </a:prstGeom>
          <a:solidFill>
            <a:schemeClr val="accent1"/>
          </a:solidFill>
          <a:ln w="28575" cap="flat" cmpd="sng" algn="ctr">
            <a:solidFill>
              <a:schemeClr val="tx1">
                <a:lumMod val="50000"/>
                <a:lumOff val="50000"/>
              </a:schemeClr>
            </a:solidFill>
            <a:prstDash val="dash"/>
            <a:round/>
            <a:headEnd type="none" w="med" len="med"/>
            <a:tailEnd type="oval"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6" name="直接连接符 65"/>
          <p:cNvCxnSpPr/>
          <p:nvPr/>
        </p:nvCxnSpPr>
        <p:spPr bwMode="auto">
          <a:xfrm>
            <a:off x="7942728" y="4903012"/>
            <a:ext cx="3527564" cy="0"/>
          </a:xfrm>
          <a:prstGeom prst="line">
            <a:avLst/>
          </a:prstGeom>
          <a:solidFill>
            <a:schemeClr val="accent1"/>
          </a:solidFill>
          <a:ln w="28575" cap="flat" cmpd="sng" algn="ctr">
            <a:solidFill>
              <a:schemeClr val="tx1">
                <a:lumMod val="50000"/>
                <a:lumOff val="50000"/>
              </a:schemeClr>
            </a:solidFill>
            <a:prstDash val="dash"/>
            <a:round/>
            <a:headEnd type="none" w="med" len="med"/>
            <a:tailEnd type="oval"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3" name="Group 130"/>
          <p:cNvGrpSpPr/>
          <p:nvPr/>
        </p:nvGrpSpPr>
        <p:grpSpPr>
          <a:xfrm>
            <a:off x="4320809" y="4972206"/>
            <a:ext cx="1067175" cy="1067175"/>
            <a:chOff x="0" y="0"/>
            <a:chExt cx="1270000" cy="1270000"/>
          </a:xfrm>
        </p:grpSpPr>
        <p:sp>
          <p:nvSpPr>
            <p:cNvPr id="14" name="Shape 127"/>
            <p:cNvSpPr/>
            <p:nvPr/>
          </p:nvSpPr>
          <p:spPr>
            <a:xfrm>
              <a:off x="0" y="0"/>
              <a:ext cx="1270000" cy="1270000"/>
            </a:xfrm>
            <a:prstGeom prst="ellipse">
              <a:avLst/>
            </a:prstGeom>
            <a:solidFill>
              <a:schemeClr val="accent6">
                <a:hueOff val="-193447"/>
                <a:satOff val="3713"/>
                <a:lumOff val="11329"/>
                <a:alpha val="90000"/>
              </a:schemeClr>
            </a:solidFill>
            <a:ln w="12700" cap="flat">
              <a:noFill/>
              <a:miter lim="400000"/>
            </a:ln>
            <a:effectLst/>
          </p:spPr>
          <p:txBody>
            <a:bodyPr wrap="square" lIns="50800" tIns="50800" rIns="50800" bIns="50800" numCol="1" anchor="ctr">
              <a:noAutofit/>
            </a:bodyPr>
            <a:lstStyle/>
            <a:p>
              <a:pPr>
                <a:defRPr>
                  <a:solidFill>
                    <a:srgbClr val="FFFFFF"/>
                  </a:solidFill>
                </a:defRPr>
              </a:pPr>
              <a:endParaRPr/>
            </a:p>
          </p:txBody>
        </p:sp>
        <p:sp>
          <p:nvSpPr>
            <p:cNvPr id="15" name="Shape 128"/>
            <p:cNvSpPr/>
            <p:nvPr/>
          </p:nvSpPr>
          <p:spPr>
            <a:xfrm>
              <a:off x="202826" y="202826"/>
              <a:ext cx="864348" cy="864348"/>
            </a:xfrm>
            <a:prstGeom prst="ellipse">
              <a:avLst/>
            </a:prstGeom>
            <a:solidFill>
              <a:srgbClr val="FFFFFF"/>
            </a:solidFill>
            <a:ln w="12700" cap="flat">
              <a:noFill/>
              <a:miter lim="400000"/>
            </a:ln>
            <a:effectLst/>
          </p:spPr>
          <p:txBody>
            <a:bodyPr wrap="square" lIns="50800" tIns="50800" rIns="50800" bIns="50800" numCol="1" anchor="ctr">
              <a:noAutofit/>
            </a:bodyPr>
            <a:lstStyle/>
            <a:p>
              <a:pPr>
                <a:defRPr>
                  <a:solidFill>
                    <a:srgbClr val="FFFFFF"/>
                  </a:solidFill>
                </a:defRPr>
              </a:pPr>
              <a:endParaRPr/>
            </a:p>
          </p:txBody>
        </p:sp>
        <p:pic>
          <p:nvPicPr>
            <p:cNvPr id="16" name="pasted-image.pdf"/>
            <p:cNvPicPr>
              <a:picLocks noChangeAspect="1"/>
            </p:cNvPicPr>
            <p:nvPr/>
          </p:nvPicPr>
          <p:blipFill>
            <a:blip r:embed="rId6"/>
            <a:stretch>
              <a:fillRect/>
            </a:stretch>
          </p:blipFill>
          <p:spPr>
            <a:xfrm>
              <a:off x="377088" y="376184"/>
              <a:ext cx="515823" cy="517633"/>
            </a:xfrm>
            <a:prstGeom prst="rect">
              <a:avLst/>
            </a:prstGeom>
            <a:ln w="12700" cap="flat">
              <a:noFill/>
              <a:miter lim="400000"/>
              <a:headEnd/>
              <a:tailEnd/>
            </a:ln>
            <a:effectLst/>
          </p:spPr>
        </p:pic>
      </p:grpSp>
      <p:grpSp>
        <p:nvGrpSpPr>
          <p:cNvPr id="17" name="Group 134"/>
          <p:cNvGrpSpPr/>
          <p:nvPr/>
        </p:nvGrpSpPr>
        <p:grpSpPr>
          <a:xfrm>
            <a:off x="6994693" y="4397832"/>
            <a:ext cx="1067175" cy="1067174"/>
            <a:chOff x="0" y="0"/>
            <a:chExt cx="1270000" cy="1270000"/>
          </a:xfrm>
        </p:grpSpPr>
        <p:sp>
          <p:nvSpPr>
            <p:cNvPr id="18" name="Shape 131"/>
            <p:cNvSpPr/>
            <p:nvPr/>
          </p:nvSpPr>
          <p:spPr>
            <a:xfrm>
              <a:off x="0" y="0"/>
              <a:ext cx="1270000" cy="1270000"/>
            </a:xfrm>
            <a:prstGeom prst="ellipse">
              <a:avLst/>
            </a:prstGeom>
            <a:solidFill>
              <a:srgbClr val="808785"/>
            </a:solidFill>
            <a:ln w="12700" cap="flat">
              <a:noFill/>
              <a:miter lim="400000"/>
            </a:ln>
            <a:effectLst/>
          </p:spPr>
          <p:txBody>
            <a:bodyPr wrap="square" lIns="50800" tIns="50800" rIns="50800" bIns="50800" numCol="1" anchor="ctr">
              <a:noAutofit/>
            </a:bodyPr>
            <a:lstStyle/>
            <a:p>
              <a:pPr>
                <a:defRPr>
                  <a:solidFill>
                    <a:srgbClr val="FFFFFF"/>
                  </a:solidFill>
                </a:defRPr>
              </a:pPr>
              <a:endParaRPr/>
            </a:p>
          </p:txBody>
        </p:sp>
        <p:sp>
          <p:nvSpPr>
            <p:cNvPr id="19" name="Shape 132"/>
            <p:cNvSpPr/>
            <p:nvPr/>
          </p:nvSpPr>
          <p:spPr>
            <a:xfrm>
              <a:off x="202826" y="202826"/>
              <a:ext cx="864348" cy="864348"/>
            </a:xfrm>
            <a:prstGeom prst="ellipse">
              <a:avLst/>
            </a:prstGeom>
            <a:solidFill>
              <a:srgbClr val="FFFFFF"/>
            </a:solidFill>
            <a:ln w="12700" cap="flat">
              <a:noFill/>
              <a:miter lim="400000"/>
            </a:ln>
            <a:effectLst/>
          </p:spPr>
          <p:txBody>
            <a:bodyPr wrap="square" lIns="50800" tIns="50800" rIns="50800" bIns="50800" numCol="1" anchor="ctr">
              <a:noAutofit/>
            </a:bodyPr>
            <a:lstStyle/>
            <a:p>
              <a:pPr>
                <a:defRPr>
                  <a:solidFill>
                    <a:srgbClr val="FFFFFF"/>
                  </a:solidFill>
                </a:defRPr>
              </a:pPr>
              <a:endParaRPr/>
            </a:p>
          </p:txBody>
        </p:sp>
        <p:pic>
          <p:nvPicPr>
            <p:cNvPr id="20" name="pasted-image.pdf"/>
            <p:cNvPicPr>
              <a:picLocks noChangeAspect="1"/>
            </p:cNvPicPr>
            <p:nvPr/>
          </p:nvPicPr>
          <p:blipFill>
            <a:blip r:embed="rId7"/>
            <a:stretch>
              <a:fillRect/>
            </a:stretch>
          </p:blipFill>
          <p:spPr>
            <a:xfrm>
              <a:off x="458105" y="376184"/>
              <a:ext cx="353790" cy="517633"/>
            </a:xfrm>
            <a:prstGeom prst="rect">
              <a:avLst/>
            </a:prstGeom>
            <a:ln w="12700" cap="flat">
              <a:noFill/>
              <a:miter lim="400000"/>
              <a:headEnd/>
              <a:tailEnd/>
            </a:ln>
            <a:effectLst/>
          </p:spPr>
        </p:pic>
      </p:grpSp>
      <p:sp>
        <p:nvSpPr>
          <p:cNvPr id="71" name="TextBox 70"/>
          <p:cNvSpPr txBox="1"/>
          <p:nvPr/>
        </p:nvSpPr>
        <p:spPr>
          <a:xfrm>
            <a:off x="928936" y="3946553"/>
            <a:ext cx="3709896" cy="646331"/>
          </a:xfrm>
          <a:prstGeom prst="rect">
            <a:avLst/>
          </a:prstGeom>
          <a:noFill/>
        </p:spPr>
        <p:txBody>
          <a:bodyPr wrap="square" rtlCol="0">
            <a:spAutoFit/>
          </a:bodyPr>
          <a:lstStyle/>
          <a:p>
            <a:r>
              <a:rPr lang="zh-CN" altLang="en-US" dirty="0">
                <a:latin typeface="+mn-ea"/>
                <a:ea typeface="+mn-ea"/>
              </a:rPr>
              <a:t>教师免费申请样书，</a:t>
            </a:r>
            <a:endParaRPr lang="en-US" altLang="zh-CN" dirty="0">
              <a:latin typeface="+mn-ea"/>
              <a:ea typeface="+mn-ea"/>
            </a:endParaRPr>
          </a:p>
          <a:p>
            <a:r>
              <a:rPr lang="zh-CN" altLang="en-US" dirty="0">
                <a:latin typeface="+mn-ea"/>
                <a:ea typeface="+mn-ea"/>
              </a:rPr>
              <a:t>我们将安排快递迅速送达</a:t>
            </a:r>
          </a:p>
        </p:txBody>
      </p:sp>
      <p:sp>
        <p:nvSpPr>
          <p:cNvPr id="72" name="TextBox 71"/>
          <p:cNvSpPr txBox="1"/>
          <p:nvPr/>
        </p:nvSpPr>
        <p:spPr>
          <a:xfrm>
            <a:off x="893191" y="5577716"/>
            <a:ext cx="4123666" cy="923330"/>
          </a:xfrm>
          <a:prstGeom prst="rect">
            <a:avLst/>
          </a:prstGeom>
          <a:noFill/>
        </p:spPr>
        <p:txBody>
          <a:bodyPr wrap="square" rtlCol="0">
            <a:spAutoFit/>
          </a:bodyPr>
          <a:lstStyle/>
          <a:p>
            <a:r>
              <a:rPr lang="zh-CN" altLang="en-US" dirty="0">
                <a:latin typeface="+mn-ea"/>
                <a:ea typeface="+mn-ea"/>
              </a:rPr>
              <a:t>教学视频、</a:t>
            </a:r>
            <a:r>
              <a:rPr lang="en-US" altLang="zh-CN" dirty="0">
                <a:latin typeface="+mn-ea"/>
                <a:ea typeface="+mn-ea"/>
              </a:rPr>
              <a:t>PPT</a:t>
            </a:r>
            <a:r>
              <a:rPr lang="zh-CN" altLang="en-US" dirty="0">
                <a:latin typeface="+mn-ea"/>
                <a:ea typeface="+mn-ea"/>
              </a:rPr>
              <a:t>课件、教学案例、</a:t>
            </a:r>
            <a:endParaRPr lang="en-US" altLang="zh-CN" dirty="0">
              <a:latin typeface="+mn-ea"/>
              <a:ea typeface="+mn-ea"/>
            </a:endParaRPr>
          </a:p>
          <a:p>
            <a:r>
              <a:rPr lang="zh-CN" altLang="en-US" dirty="0">
                <a:latin typeface="+mn-ea"/>
                <a:ea typeface="+mn-ea"/>
              </a:rPr>
              <a:t>习题答案、模拟试卷等丰富资源</a:t>
            </a:r>
          </a:p>
          <a:p>
            <a:r>
              <a:rPr lang="zh-CN" altLang="en-US" dirty="0">
                <a:latin typeface="+mn-ea"/>
                <a:ea typeface="+mn-ea"/>
              </a:rPr>
              <a:t>免费下载</a:t>
            </a:r>
          </a:p>
        </p:txBody>
      </p:sp>
      <p:sp>
        <p:nvSpPr>
          <p:cNvPr id="73" name="TextBox 72"/>
          <p:cNvSpPr txBox="1"/>
          <p:nvPr/>
        </p:nvSpPr>
        <p:spPr>
          <a:xfrm>
            <a:off x="8760222" y="3244109"/>
            <a:ext cx="2626598" cy="646331"/>
          </a:xfrm>
          <a:prstGeom prst="rect">
            <a:avLst/>
          </a:prstGeom>
          <a:noFill/>
        </p:spPr>
        <p:txBody>
          <a:bodyPr wrap="square" rtlCol="0">
            <a:spAutoFit/>
          </a:bodyPr>
          <a:lstStyle/>
          <a:p>
            <a:pPr algn="r"/>
            <a:r>
              <a:rPr lang="zh-CN" altLang="en-US" dirty="0">
                <a:latin typeface="+mn-ea"/>
                <a:ea typeface="+mn-ea"/>
              </a:rPr>
              <a:t>教师可以申请最低折扣</a:t>
            </a:r>
          </a:p>
          <a:p>
            <a:pPr algn="r"/>
            <a:r>
              <a:rPr lang="zh-CN" altLang="en-US" dirty="0">
                <a:latin typeface="+mn-ea"/>
                <a:ea typeface="+mn-ea"/>
              </a:rPr>
              <a:t>学生直接优惠购买图书</a:t>
            </a:r>
          </a:p>
        </p:txBody>
      </p:sp>
      <p:sp>
        <p:nvSpPr>
          <p:cNvPr id="74" name="TextBox 73"/>
          <p:cNvSpPr txBox="1"/>
          <p:nvPr/>
        </p:nvSpPr>
        <p:spPr>
          <a:xfrm>
            <a:off x="8200571" y="4993681"/>
            <a:ext cx="3269721" cy="923330"/>
          </a:xfrm>
          <a:prstGeom prst="rect">
            <a:avLst/>
          </a:prstGeom>
          <a:noFill/>
        </p:spPr>
        <p:txBody>
          <a:bodyPr wrap="square" rtlCol="0">
            <a:spAutoFit/>
          </a:bodyPr>
          <a:lstStyle/>
          <a:p>
            <a:pPr algn="r"/>
            <a:r>
              <a:rPr lang="zh-CN" altLang="en-US" dirty="0">
                <a:latin typeface="+mn-ea"/>
                <a:ea typeface="+mn-ea"/>
              </a:rPr>
              <a:t>欢迎写文章／投稿，我们强大的编辑团队将为您提供专业和高效的编辑出版服务</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（四）文档的检查、保护与自动保存</a:t>
            </a:r>
          </a:p>
        </p:txBody>
      </p:sp>
      <p:sp>
        <p:nvSpPr>
          <p:cNvPr id="42" name="矩形 41"/>
          <p:cNvSpPr/>
          <p:nvPr/>
        </p:nvSpPr>
        <p:spPr>
          <a:xfrm>
            <a:off x="1268642" y="1164200"/>
            <a:ext cx="2919216" cy="5178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 name="内容占位符 3"/>
          <p:cNvSpPr>
            <a:spLocks noGrp="1"/>
          </p:cNvSpPr>
          <p:nvPr>
            <p:ph sz="quarter" idx="10"/>
          </p:nvPr>
        </p:nvSpPr>
        <p:spPr>
          <a:xfrm>
            <a:off x="1268642" y="1156380"/>
            <a:ext cx="4067697" cy="533482"/>
          </a:xfrm>
        </p:spPr>
        <p:txBody>
          <a:bodyPr>
            <a:normAutofit lnSpcReduction="10000"/>
          </a:bodyPr>
          <a:lstStyle/>
          <a:p>
            <a:pPr indent="0"/>
            <a:r>
              <a:rPr lang="en-US" altLang="zh-CN" dirty="0">
                <a:solidFill>
                  <a:schemeClr val="bg1"/>
                </a:solidFill>
              </a:rPr>
              <a:t>1</a:t>
            </a:r>
            <a:r>
              <a:rPr lang="zh-CN" altLang="en-US" dirty="0">
                <a:solidFill>
                  <a:schemeClr val="bg1"/>
                </a:solidFill>
              </a:rPr>
              <a:t>．检查文档</a:t>
            </a:r>
            <a:endParaRPr lang="en-US" altLang="zh-CN" sz="1100" dirty="0"/>
          </a:p>
        </p:txBody>
      </p:sp>
      <p:grpSp>
        <p:nvGrpSpPr>
          <p:cNvPr id="44" name="组合 43"/>
          <p:cNvGrpSpPr/>
          <p:nvPr/>
        </p:nvGrpSpPr>
        <p:grpSpPr>
          <a:xfrm flipV="1">
            <a:off x="480678" y="1036750"/>
            <a:ext cx="470284" cy="670057"/>
            <a:chOff x="3173412" y="596106"/>
            <a:chExt cx="960438" cy="1368425"/>
          </a:xfrm>
        </p:grpSpPr>
        <p:sp>
          <p:nvSpPr>
            <p:cNvPr id="45" name="Freeform 9"/>
            <p:cNvSpPr/>
            <p:nvPr/>
          </p:nvSpPr>
          <p:spPr bwMode="auto">
            <a:xfrm>
              <a:off x="3586162" y="1178719"/>
              <a:ext cx="193675" cy="214313"/>
            </a:xfrm>
            <a:custGeom>
              <a:avLst/>
              <a:gdLst>
                <a:gd name="T0" fmla="*/ 61 w 72"/>
                <a:gd name="T1" fmla="*/ 23 h 80"/>
                <a:gd name="T2" fmla="*/ 22 w 72"/>
                <a:gd name="T3" fmla="*/ 6 h 80"/>
                <a:gd name="T4" fmla="*/ 22 w 72"/>
                <a:gd name="T5" fmla="*/ 6 h 80"/>
                <a:gd name="T6" fmla="*/ 6 w 72"/>
                <a:gd name="T7" fmla="*/ 45 h 80"/>
                <a:gd name="T8" fmla="*/ 11 w 72"/>
                <a:gd name="T9" fmla="*/ 58 h 80"/>
                <a:gd name="T10" fmla="*/ 50 w 72"/>
                <a:gd name="T11" fmla="*/ 74 h 80"/>
                <a:gd name="T12" fmla="*/ 50 w 72"/>
                <a:gd name="T13" fmla="*/ 74 h 80"/>
                <a:gd name="T14" fmla="*/ 66 w 72"/>
                <a:gd name="T15" fmla="*/ 35 h 80"/>
                <a:gd name="T16" fmla="*/ 61 w 72"/>
                <a:gd name="T17" fmla="*/ 2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80">
                  <a:moveTo>
                    <a:pt x="61" y="23"/>
                  </a:moveTo>
                  <a:cubicBezTo>
                    <a:pt x="54" y="7"/>
                    <a:pt x="37" y="0"/>
                    <a:pt x="22" y="6"/>
                  </a:cubicBezTo>
                  <a:cubicBezTo>
                    <a:pt x="22" y="6"/>
                    <a:pt x="22" y="6"/>
                    <a:pt x="22" y="6"/>
                  </a:cubicBezTo>
                  <a:cubicBezTo>
                    <a:pt x="7" y="13"/>
                    <a:pt x="0" y="30"/>
                    <a:pt x="6" y="45"/>
                  </a:cubicBezTo>
                  <a:cubicBezTo>
                    <a:pt x="11" y="58"/>
                    <a:pt x="11" y="58"/>
                    <a:pt x="11" y="58"/>
                  </a:cubicBezTo>
                  <a:cubicBezTo>
                    <a:pt x="17" y="73"/>
                    <a:pt x="35" y="80"/>
                    <a:pt x="50" y="74"/>
                  </a:cubicBezTo>
                  <a:cubicBezTo>
                    <a:pt x="50" y="74"/>
                    <a:pt x="50" y="74"/>
                    <a:pt x="50" y="74"/>
                  </a:cubicBezTo>
                  <a:cubicBezTo>
                    <a:pt x="65" y="68"/>
                    <a:pt x="72" y="50"/>
                    <a:pt x="66" y="35"/>
                  </a:cubicBezTo>
                  <a:lnTo>
                    <a:pt x="61" y="23"/>
                  </a:lnTo>
                  <a:close/>
                </a:path>
              </a:pathLst>
            </a:custGeom>
            <a:solidFill>
              <a:srgbClr val="23A3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6" name="Freeform 10"/>
            <p:cNvSpPr/>
            <p:nvPr/>
          </p:nvSpPr>
          <p:spPr bwMode="auto">
            <a:xfrm>
              <a:off x="3173412" y="640556"/>
              <a:ext cx="866775" cy="838200"/>
            </a:xfrm>
            <a:custGeom>
              <a:avLst/>
              <a:gdLst>
                <a:gd name="T0" fmla="*/ 323 w 323"/>
                <a:gd name="T1" fmla="*/ 208 h 312"/>
                <a:gd name="T2" fmla="*/ 321 w 323"/>
                <a:gd name="T3" fmla="*/ 208 h 312"/>
                <a:gd name="T4" fmla="*/ 223 w 323"/>
                <a:gd name="T5" fmla="*/ 216 h 312"/>
                <a:gd name="T6" fmla="*/ 172 w 323"/>
                <a:gd name="T7" fmla="*/ 198 h 312"/>
                <a:gd name="T8" fmla="*/ 150 w 323"/>
                <a:gd name="T9" fmla="*/ 247 h 312"/>
                <a:gd name="T10" fmla="*/ 74 w 323"/>
                <a:gd name="T11" fmla="*/ 309 h 312"/>
                <a:gd name="T12" fmla="*/ 73 w 323"/>
                <a:gd name="T13" fmla="*/ 312 h 312"/>
                <a:gd name="T14" fmla="*/ 67 w 323"/>
                <a:gd name="T15" fmla="*/ 299 h 312"/>
                <a:gd name="T16" fmla="*/ 28 w 323"/>
                <a:gd name="T17" fmla="*/ 207 h 312"/>
                <a:gd name="T18" fmla="*/ 102 w 323"/>
                <a:gd name="T19" fmla="*/ 28 h 312"/>
                <a:gd name="T20" fmla="*/ 280 w 323"/>
                <a:gd name="T21" fmla="*/ 102 h 312"/>
                <a:gd name="T22" fmla="*/ 319 w 323"/>
                <a:gd name="T23" fmla="*/ 195 h 312"/>
                <a:gd name="T24" fmla="*/ 323 w 323"/>
                <a:gd name="T25" fmla="*/ 208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3" h="312">
                  <a:moveTo>
                    <a:pt x="323" y="208"/>
                  </a:moveTo>
                  <a:cubicBezTo>
                    <a:pt x="322" y="208"/>
                    <a:pt x="322" y="208"/>
                    <a:pt x="321" y="208"/>
                  </a:cubicBezTo>
                  <a:cubicBezTo>
                    <a:pt x="292" y="204"/>
                    <a:pt x="258" y="207"/>
                    <a:pt x="223" y="216"/>
                  </a:cubicBezTo>
                  <a:cubicBezTo>
                    <a:pt x="214" y="198"/>
                    <a:pt x="192" y="190"/>
                    <a:pt x="172" y="198"/>
                  </a:cubicBezTo>
                  <a:cubicBezTo>
                    <a:pt x="153" y="206"/>
                    <a:pt x="143" y="227"/>
                    <a:pt x="150" y="247"/>
                  </a:cubicBezTo>
                  <a:cubicBezTo>
                    <a:pt x="118" y="265"/>
                    <a:pt x="92" y="286"/>
                    <a:pt x="74" y="309"/>
                  </a:cubicBezTo>
                  <a:cubicBezTo>
                    <a:pt x="74" y="310"/>
                    <a:pt x="73" y="311"/>
                    <a:pt x="73" y="312"/>
                  </a:cubicBezTo>
                  <a:cubicBezTo>
                    <a:pt x="70" y="308"/>
                    <a:pt x="68" y="303"/>
                    <a:pt x="67" y="299"/>
                  </a:cubicBezTo>
                  <a:cubicBezTo>
                    <a:pt x="28" y="207"/>
                    <a:pt x="28" y="207"/>
                    <a:pt x="28" y="207"/>
                  </a:cubicBezTo>
                  <a:cubicBezTo>
                    <a:pt x="0" y="137"/>
                    <a:pt x="33" y="57"/>
                    <a:pt x="102" y="28"/>
                  </a:cubicBezTo>
                  <a:cubicBezTo>
                    <a:pt x="172" y="0"/>
                    <a:pt x="252" y="33"/>
                    <a:pt x="280" y="102"/>
                  </a:cubicBezTo>
                  <a:cubicBezTo>
                    <a:pt x="319" y="195"/>
                    <a:pt x="319" y="195"/>
                    <a:pt x="319" y="195"/>
                  </a:cubicBezTo>
                  <a:cubicBezTo>
                    <a:pt x="320" y="199"/>
                    <a:pt x="322" y="204"/>
                    <a:pt x="323" y="208"/>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7" name="Freeform 11"/>
            <p:cNvSpPr/>
            <p:nvPr/>
          </p:nvSpPr>
          <p:spPr bwMode="auto">
            <a:xfrm>
              <a:off x="3752850" y="1234281"/>
              <a:ext cx="325438" cy="400050"/>
            </a:xfrm>
            <a:custGeom>
              <a:avLst/>
              <a:gdLst>
                <a:gd name="T0" fmla="*/ 14 w 121"/>
                <a:gd name="T1" fmla="*/ 12 h 149"/>
                <a:gd name="T2" fmla="*/ 14 w 121"/>
                <a:gd name="T3" fmla="*/ 11 h 149"/>
                <a:gd name="T4" fmla="*/ 103 w 121"/>
                <a:gd name="T5" fmla="*/ 3 h 149"/>
                <a:gd name="T6" fmla="*/ 111 w 121"/>
                <a:gd name="T7" fmla="*/ 4 h 149"/>
                <a:gd name="T8" fmla="*/ 36 w 121"/>
                <a:gd name="T9" fmla="*/ 149 h 149"/>
                <a:gd name="T10" fmla="*/ 0 w 121"/>
                <a:gd name="T11" fmla="*/ 60 h 149"/>
                <a:gd name="T12" fmla="*/ 14 w 121"/>
                <a:gd name="T13" fmla="*/ 12 h 149"/>
              </a:gdLst>
              <a:ahLst/>
              <a:cxnLst>
                <a:cxn ang="0">
                  <a:pos x="T0" y="T1"/>
                </a:cxn>
                <a:cxn ang="0">
                  <a:pos x="T2" y="T3"/>
                </a:cxn>
                <a:cxn ang="0">
                  <a:pos x="T4" y="T5"/>
                </a:cxn>
                <a:cxn ang="0">
                  <a:pos x="T6" y="T7"/>
                </a:cxn>
                <a:cxn ang="0">
                  <a:pos x="T8" y="T9"/>
                </a:cxn>
                <a:cxn ang="0">
                  <a:pos x="T10" y="T11"/>
                </a:cxn>
                <a:cxn ang="0">
                  <a:pos x="T12" y="T13"/>
                </a:cxn>
              </a:cxnLst>
              <a:rect l="0" t="0" r="r" b="b"/>
              <a:pathLst>
                <a:path w="121" h="149">
                  <a:moveTo>
                    <a:pt x="14" y="12"/>
                  </a:moveTo>
                  <a:cubicBezTo>
                    <a:pt x="14" y="11"/>
                    <a:pt x="14" y="11"/>
                    <a:pt x="14" y="11"/>
                  </a:cubicBezTo>
                  <a:cubicBezTo>
                    <a:pt x="46" y="2"/>
                    <a:pt x="77" y="0"/>
                    <a:pt x="103" y="3"/>
                  </a:cubicBezTo>
                  <a:cubicBezTo>
                    <a:pt x="106" y="3"/>
                    <a:pt x="108" y="4"/>
                    <a:pt x="111" y="4"/>
                  </a:cubicBezTo>
                  <a:cubicBezTo>
                    <a:pt x="121" y="63"/>
                    <a:pt x="91" y="122"/>
                    <a:pt x="36" y="149"/>
                  </a:cubicBezTo>
                  <a:cubicBezTo>
                    <a:pt x="0" y="60"/>
                    <a:pt x="0" y="60"/>
                    <a:pt x="0" y="60"/>
                  </a:cubicBezTo>
                  <a:cubicBezTo>
                    <a:pt x="15" y="50"/>
                    <a:pt x="22" y="30"/>
                    <a:pt x="14" y="12"/>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8" name="Freeform 12"/>
            <p:cNvSpPr/>
            <p:nvPr/>
          </p:nvSpPr>
          <p:spPr bwMode="auto">
            <a:xfrm>
              <a:off x="3392487" y="1343819"/>
              <a:ext cx="417513" cy="360363"/>
            </a:xfrm>
            <a:custGeom>
              <a:avLst/>
              <a:gdLst>
                <a:gd name="T0" fmla="*/ 74 w 155"/>
                <a:gd name="T1" fmla="*/ 0 h 134"/>
                <a:gd name="T2" fmla="*/ 74 w 155"/>
                <a:gd name="T3" fmla="*/ 2 h 134"/>
                <a:gd name="T4" fmla="*/ 119 w 155"/>
                <a:gd name="T5" fmla="*/ 26 h 134"/>
                <a:gd name="T6" fmla="*/ 155 w 155"/>
                <a:gd name="T7" fmla="*/ 114 h 134"/>
                <a:gd name="T8" fmla="*/ 0 w 155"/>
                <a:gd name="T9" fmla="*/ 65 h 134"/>
                <a:gd name="T10" fmla="*/ 5 w 155"/>
                <a:gd name="T11" fmla="*/ 58 h 134"/>
                <a:gd name="T12" fmla="*/ 74 w 155"/>
                <a:gd name="T13" fmla="*/ 0 h 134"/>
              </a:gdLst>
              <a:ahLst/>
              <a:cxnLst>
                <a:cxn ang="0">
                  <a:pos x="T0" y="T1"/>
                </a:cxn>
                <a:cxn ang="0">
                  <a:pos x="T2" y="T3"/>
                </a:cxn>
                <a:cxn ang="0">
                  <a:pos x="T4" y="T5"/>
                </a:cxn>
                <a:cxn ang="0">
                  <a:pos x="T6" y="T7"/>
                </a:cxn>
                <a:cxn ang="0">
                  <a:pos x="T8" y="T9"/>
                </a:cxn>
                <a:cxn ang="0">
                  <a:pos x="T10" y="T11"/>
                </a:cxn>
                <a:cxn ang="0">
                  <a:pos x="T12" y="T13"/>
                </a:cxn>
              </a:cxnLst>
              <a:rect l="0" t="0" r="r" b="b"/>
              <a:pathLst>
                <a:path w="155" h="134">
                  <a:moveTo>
                    <a:pt x="74" y="0"/>
                  </a:moveTo>
                  <a:cubicBezTo>
                    <a:pt x="74" y="2"/>
                    <a:pt x="74" y="2"/>
                    <a:pt x="74" y="2"/>
                  </a:cubicBezTo>
                  <a:cubicBezTo>
                    <a:pt x="82" y="19"/>
                    <a:pt x="100" y="29"/>
                    <a:pt x="119" y="26"/>
                  </a:cubicBezTo>
                  <a:cubicBezTo>
                    <a:pt x="155" y="114"/>
                    <a:pt x="155" y="114"/>
                    <a:pt x="155" y="114"/>
                  </a:cubicBezTo>
                  <a:cubicBezTo>
                    <a:pt x="97" y="134"/>
                    <a:pt x="35" y="113"/>
                    <a:pt x="0" y="65"/>
                  </a:cubicBezTo>
                  <a:cubicBezTo>
                    <a:pt x="2" y="62"/>
                    <a:pt x="3" y="60"/>
                    <a:pt x="5" y="58"/>
                  </a:cubicBezTo>
                  <a:cubicBezTo>
                    <a:pt x="21" y="37"/>
                    <a:pt x="45" y="17"/>
                    <a:pt x="74" y="0"/>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9" name="Freeform 13"/>
            <p:cNvSpPr/>
            <p:nvPr/>
          </p:nvSpPr>
          <p:spPr bwMode="auto">
            <a:xfrm>
              <a:off x="3178175" y="1647031"/>
              <a:ext cx="784225" cy="317500"/>
            </a:xfrm>
            <a:custGeom>
              <a:avLst/>
              <a:gdLst>
                <a:gd name="T0" fmla="*/ 21 w 292"/>
                <a:gd name="T1" fmla="*/ 106 h 118"/>
                <a:gd name="T2" fmla="*/ 28 w 292"/>
                <a:gd name="T3" fmla="*/ 90 h 118"/>
                <a:gd name="T4" fmla="*/ 28 w 292"/>
                <a:gd name="T5" fmla="*/ 90 h 118"/>
                <a:gd name="T6" fmla="*/ 24 w 292"/>
                <a:gd name="T7" fmla="*/ 66 h 118"/>
                <a:gd name="T8" fmla="*/ 24 w 292"/>
                <a:gd name="T9" fmla="*/ 66 h 118"/>
                <a:gd name="T10" fmla="*/ 77 w 292"/>
                <a:gd name="T11" fmla="*/ 25 h 118"/>
                <a:gd name="T12" fmla="*/ 77 w 292"/>
                <a:gd name="T13" fmla="*/ 25 h 118"/>
                <a:gd name="T14" fmla="*/ 140 w 292"/>
                <a:gd name="T15" fmla="*/ 54 h 118"/>
                <a:gd name="T16" fmla="*/ 140 w 292"/>
                <a:gd name="T17" fmla="*/ 54 h 118"/>
                <a:gd name="T18" fmla="*/ 189 w 292"/>
                <a:gd name="T19" fmla="*/ 94 h 118"/>
                <a:gd name="T20" fmla="*/ 189 w 292"/>
                <a:gd name="T21" fmla="*/ 94 h 118"/>
                <a:gd name="T22" fmla="*/ 240 w 292"/>
                <a:gd name="T23" fmla="*/ 117 h 118"/>
                <a:gd name="T24" fmla="*/ 240 w 292"/>
                <a:gd name="T25" fmla="*/ 117 h 118"/>
                <a:gd name="T26" fmla="*/ 278 w 292"/>
                <a:gd name="T27" fmla="*/ 100 h 118"/>
                <a:gd name="T28" fmla="*/ 278 w 292"/>
                <a:gd name="T29" fmla="*/ 100 h 118"/>
                <a:gd name="T30" fmla="*/ 292 w 292"/>
                <a:gd name="T31" fmla="*/ 69 h 118"/>
                <a:gd name="T32" fmla="*/ 292 w 292"/>
                <a:gd name="T33" fmla="*/ 69 h 118"/>
                <a:gd name="T34" fmla="*/ 279 w 292"/>
                <a:gd name="T35" fmla="*/ 29 h 118"/>
                <a:gd name="T36" fmla="*/ 279 w 292"/>
                <a:gd name="T37" fmla="*/ 29 h 118"/>
                <a:gd name="T38" fmla="*/ 265 w 292"/>
                <a:gd name="T39" fmla="*/ 13 h 118"/>
                <a:gd name="T40" fmla="*/ 265 w 292"/>
                <a:gd name="T41" fmla="*/ 13 h 118"/>
                <a:gd name="T42" fmla="*/ 248 w 292"/>
                <a:gd name="T43" fmla="*/ 14 h 118"/>
                <a:gd name="T44" fmla="*/ 248 w 292"/>
                <a:gd name="T45" fmla="*/ 14 h 118"/>
                <a:gd name="T46" fmla="*/ 249 w 292"/>
                <a:gd name="T47" fmla="*/ 31 h 118"/>
                <a:gd name="T48" fmla="*/ 249 w 292"/>
                <a:gd name="T49" fmla="*/ 31 h 118"/>
                <a:gd name="T50" fmla="*/ 249 w 292"/>
                <a:gd name="T51" fmla="*/ 32 h 118"/>
                <a:gd name="T52" fmla="*/ 249 w 292"/>
                <a:gd name="T53" fmla="*/ 32 h 118"/>
                <a:gd name="T54" fmla="*/ 252 w 292"/>
                <a:gd name="T55" fmla="*/ 34 h 118"/>
                <a:gd name="T56" fmla="*/ 252 w 292"/>
                <a:gd name="T57" fmla="*/ 34 h 118"/>
                <a:gd name="T58" fmla="*/ 259 w 292"/>
                <a:gd name="T59" fmla="*/ 43 h 118"/>
                <a:gd name="T60" fmla="*/ 259 w 292"/>
                <a:gd name="T61" fmla="*/ 43 h 118"/>
                <a:gd name="T62" fmla="*/ 267 w 292"/>
                <a:gd name="T63" fmla="*/ 67 h 118"/>
                <a:gd name="T64" fmla="*/ 267 w 292"/>
                <a:gd name="T65" fmla="*/ 67 h 118"/>
                <a:gd name="T66" fmla="*/ 260 w 292"/>
                <a:gd name="T67" fmla="*/ 84 h 118"/>
                <a:gd name="T68" fmla="*/ 260 w 292"/>
                <a:gd name="T69" fmla="*/ 84 h 118"/>
                <a:gd name="T70" fmla="*/ 241 w 292"/>
                <a:gd name="T71" fmla="*/ 92 h 118"/>
                <a:gd name="T72" fmla="*/ 241 w 292"/>
                <a:gd name="T73" fmla="*/ 92 h 118"/>
                <a:gd name="T74" fmla="*/ 203 w 292"/>
                <a:gd name="T75" fmla="*/ 74 h 118"/>
                <a:gd name="T76" fmla="*/ 203 w 292"/>
                <a:gd name="T77" fmla="*/ 74 h 118"/>
                <a:gd name="T78" fmla="*/ 156 w 292"/>
                <a:gd name="T79" fmla="*/ 35 h 118"/>
                <a:gd name="T80" fmla="*/ 156 w 292"/>
                <a:gd name="T81" fmla="*/ 35 h 118"/>
                <a:gd name="T82" fmla="*/ 78 w 292"/>
                <a:gd name="T83" fmla="*/ 1 h 118"/>
                <a:gd name="T84" fmla="*/ 78 w 292"/>
                <a:gd name="T85" fmla="*/ 1 h 118"/>
                <a:gd name="T86" fmla="*/ 24 w 292"/>
                <a:gd name="T87" fmla="*/ 17 h 118"/>
                <a:gd name="T88" fmla="*/ 24 w 292"/>
                <a:gd name="T89" fmla="*/ 17 h 118"/>
                <a:gd name="T90" fmla="*/ 0 w 292"/>
                <a:gd name="T91" fmla="*/ 65 h 118"/>
                <a:gd name="T92" fmla="*/ 0 w 292"/>
                <a:gd name="T93" fmla="*/ 65 h 118"/>
                <a:gd name="T94" fmla="*/ 5 w 292"/>
                <a:gd name="T95" fmla="*/ 99 h 118"/>
                <a:gd name="T96" fmla="*/ 5 w 292"/>
                <a:gd name="T97" fmla="*/ 99 h 118"/>
                <a:gd name="T98" fmla="*/ 16 w 292"/>
                <a:gd name="T99" fmla="*/ 107 h 118"/>
                <a:gd name="T100" fmla="*/ 16 w 292"/>
                <a:gd name="T101" fmla="*/ 107 h 118"/>
                <a:gd name="T102" fmla="*/ 21 w 292"/>
                <a:gd name="T103" fmla="*/ 10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92" h="118">
                  <a:moveTo>
                    <a:pt x="21" y="106"/>
                  </a:moveTo>
                  <a:cubicBezTo>
                    <a:pt x="27" y="104"/>
                    <a:pt x="31" y="97"/>
                    <a:pt x="28" y="90"/>
                  </a:cubicBezTo>
                  <a:cubicBezTo>
                    <a:pt x="28" y="90"/>
                    <a:pt x="28" y="90"/>
                    <a:pt x="28" y="90"/>
                  </a:cubicBezTo>
                  <a:cubicBezTo>
                    <a:pt x="25" y="81"/>
                    <a:pt x="24" y="73"/>
                    <a:pt x="24" y="66"/>
                  </a:cubicBezTo>
                  <a:cubicBezTo>
                    <a:pt x="24" y="66"/>
                    <a:pt x="24" y="66"/>
                    <a:pt x="24" y="66"/>
                  </a:cubicBezTo>
                  <a:cubicBezTo>
                    <a:pt x="26" y="41"/>
                    <a:pt x="46" y="24"/>
                    <a:pt x="77" y="25"/>
                  </a:cubicBezTo>
                  <a:cubicBezTo>
                    <a:pt x="77" y="25"/>
                    <a:pt x="77" y="25"/>
                    <a:pt x="77" y="25"/>
                  </a:cubicBezTo>
                  <a:cubicBezTo>
                    <a:pt x="95" y="26"/>
                    <a:pt x="117" y="34"/>
                    <a:pt x="140" y="54"/>
                  </a:cubicBezTo>
                  <a:cubicBezTo>
                    <a:pt x="140" y="54"/>
                    <a:pt x="140" y="54"/>
                    <a:pt x="140" y="54"/>
                  </a:cubicBezTo>
                  <a:cubicBezTo>
                    <a:pt x="155" y="67"/>
                    <a:pt x="172" y="82"/>
                    <a:pt x="189" y="94"/>
                  </a:cubicBezTo>
                  <a:cubicBezTo>
                    <a:pt x="189" y="94"/>
                    <a:pt x="189" y="94"/>
                    <a:pt x="189" y="94"/>
                  </a:cubicBezTo>
                  <a:cubicBezTo>
                    <a:pt x="205" y="106"/>
                    <a:pt x="222" y="116"/>
                    <a:pt x="240" y="117"/>
                  </a:cubicBezTo>
                  <a:cubicBezTo>
                    <a:pt x="240" y="117"/>
                    <a:pt x="240" y="117"/>
                    <a:pt x="240" y="117"/>
                  </a:cubicBezTo>
                  <a:cubicBezTo>
                    <a:pt x="254" y="118"/>
                    <a:pt x="268" y="112"/>
                    <a:pt x="278" y="100"/>
                  </a:cubicBezTo>
                  <a:cubicBezTo>
                    <a:pt x="278" y="100"/>
                    <a:pt x="278" y="100"/>
                    <a:pt x="278" y="100"/>
                  </a:cubicBezTo>
                  <a:cubicBezTo>
                    <a:pt x="287" y="90"/>
                    <a:pt x="291" y="79"/>
                    <a:pt x="292" y="69"/>
                  </a:cubicBezTo>
                  <a:cubicBezTo>
                    <a:pt x="292" y="69"/>
                    <a:pt x="292" y="69"/>
                    <a:pt x="292" y="69"/>
                  </a:cubicBezTo>
                  <a:cubicBezTo>
                    <a:pt x="292" y="52"/>
                    <a:pt x="285" y="39"/>
                    <a:pt x="279" y="29"/>
                  </a:cubicBezTo>
                  <a:cubicBezTo>
                    <a:pt x="279" y="29"/>
                    <a:pt x="279" y="29"/>
                    <a:pt x="279" y="29"/>
                  </a:cubicBezTo>
                  <a:cubicBezTo>
                    <a:pt x="272" y="19"/>
                    <a:pt x="265" y="13"/>
                    <a:pt x="265" y="13"/>
                  </a:cubicBezTo>
                  <a:cubicBezTo>
                    <a:pt x="265" y="13"/>
                    <a:pt x="265" y="13"/>
                    <a:pt x="265" y="13"/>
                  </a:cubicBezTo>
                  <a:cubicBezTo>
                    <a:pt x="260" y="9"/>
                    <a:pt x="252" y="9"/>
                    <a:pt x="248" y="14"/>
                  </a:cubicBezTo>
                  <a:cubicBezTo>
                    <a:pt x="248" y="14"/>
                    <a:pt x="248" y="14"/>
                    <a:pt x="248" y="14"/>
                  </a:cubicBezTo>
                  <a:cubicBezTo>
                    <a:pt x="243" y="19"/>
                    <a:pt x="244" y="27"/>
                    <a:pt x="249" y="31"/>
                  </a:cubicBezTo>
                  <a:cubicBezTo>
                    <a:pt x="249" y="31"/>
                    <a:pt x="249" y="31"/>
                    <a:pt x="249" y="31"/>
                  </a:cubicBezTo>
                  <a:cubicBezTo>
                    <a:pt x="249" y="31"/>
                    <a:pt x="249" y="31"/>
                    <a:pt x="249" y="32"/>
                  </a:cubicBezTo>
                  <a:cubicBezTo>
                    <a:pt x="249" y="32"/>
                    <a:pt x="249" y="32"/>
                    <a:pt x="249" y="32"/>
                  </a:cubicBezTo>
                  <a:cubicBezTo>
                    <a:pt x="250" y="32"/>
                    <a:pt x="251" y="33"/>
                    <a:pt x="252" y="34"/>
                  </a:cubicBezTo>
                  <a:cubicBezTo>
                    <a:pt x="252" y="34"/>
                    <a:pt x="252" y="34"/>
                    <a:pt x="252" y="34"/>
                  </a:cubicBezTo>
                  <a:cubicBezTo>
                    <a:pt x="253" y="36"/>
                    <a:pt x="256" y="39"/>
                    <a:pt x="259" y="43"/>
                  </a:cubicBezTo>
                  <a:cubicBezTo>
                    <a:pt x="259" y="43"/>
                    <a:pt x="259" y="43"/>
                    <a:pt x="259" y="43"/>
                  </a:cubicBezTo>
                  <a:cubicBezTo>
                    <a:pt x="264" y="50"/>
                    <a:pt x="268" y="59"/>
                    <a:pt x="267" y="67"/>
                  </a:cubicBezTo>
                  <a:cubicBezTo>
                    <a:pt x="267" y="67"/>
                    <a:pt x="267" y="67"/>
                    <a:pt x="267" y="67"/>
                  </a:cubicBezTo>
                  <a:cubicBezTo>
                    <a:pt x="267" y="73"/>
                    <a:pt x="265" y="78"/>
                    <a:pt x="260" y="84"/>
                  </a:cubicBezTo>
                  <a:cubicBezTo>
                    <a:pt x="260" y="84"/>
                    <a:pt x="260" y="84"/>
                    <a:pt x="260" y="84"/>
                  </a:cubicBezTo>
                  <a:cubicBezTo>
                    <a:pt x="253" y="91"/>
                    <a:pt x="248" y="92"/>
                    <a:pt x="241" y="92"/>
                  </a:cubicBezTo>
                  <a:cubicBezTo>
                    <a:pt x="241" y="92"/>
                    <a:pt x="241" y="92"/>
                    <a:pt x="241" y="92"/>
                  </a:cubicBezTo>
                  <a:cubicBezTo>
                    <a:pt x="232" y="92"/>
                    <a:pt x="218" y="85"/>
                    <a:pt x="203" y="74"/>
                  </a:cubicBezTo>
                  <a:cubicBezTo>
                    <a:pt x="203" y="74"/>
                    <a:pt x="203" y="74"/>
                    <a:pt x="203" y="74"/>
                  </a:cubicBezTo>
                  <a:cubicBezTo>
                    <a:pt x="188" y="63"/>
                    <a:pt x="172" y="49"/>
                    <a:pt x="156" y="35"/>
                  </a:cubicBezTo>
                  <a:cubicBezTo>
                    <a:pt x="156" y="35"/>
                    <a:pt x="156" y="35"/>
                    <a:pt x="156" y="35"/>
                  </a:cubicBezTo>
                  <a:cubicBezTo>
                    <a:pt x="130" y="13"/>
                    <a:pt x="103" y="2"/>
                    <a:pt x="78" y="1"/>
                  </a:cubicBezTo>
                  <a:cubicBezTo>
                    <a:pt x="78" y="1"/>
                    <a:pt x="78" y="1"/>
                    <a:pt x="78" y="1"/>
                  </a:cubicBezTo>
                  <a:cubicBezTo>
                    <a:pt x="57" y="0"/>
                    <a:pt x="38" y="5"/>
                    <a:pt x="24" y="17"/>
                  </a:cubicBezTo>
                  <a:cubicBezTo>
                    <a:pt x="24" y="17"/>
                    <a:pt x="24" y="17"/>
                    <a:pt x="24" y="17"/>
                  </a:cubicBezTo>
                  <a:cubicBezTo>
                    <a:pt x="10" y="28"/>
                    <a:pt x="1" y="45"/>
                    <a:pt x="0" y="65"/>
                  </a:cubicBezTo>
                  <a:cubicBezTo>
                    <a:pt x="0" y="65"/>
                    <a:pt x="0" y="65"/>
                    <a:pt x="0" y="65"/>
                  </a:cubicBezTo>
                  <a:cubicBezTo>
                    <a:pt x="0" y="76"/>
                    <a:pt x="1" y="87"/>
                    <a:pt x="5" y="99"/>
                  </a:cubicBezTo>
                  <a:cubicBezTo>
                    <a:pt x="5" y="99"/>
                    <a:pt x="5" y="99"/>
                    <a:pt x="5" y="99"/>
                  </a:cubicBezTo>
                  <a:cubicBezTo>
                    <a:pt x="7" y="103"/>
                    <a:pt x="11" y="106"/>
                    <a:pt x="16" y="107"/>
                  </a:cubicBezTo>
                  <a:cubicBezTo>
                    <a:pt x="16" y="107"/>
                    <a:pt x="16" y="107"/>
                    <a:pt x="16" y="107"/>
                  </a:cubicBezTo>
                  <a:cubicBezTo>
                    <a:pt x="18" y="107"/>
                    <a:pt x="19" y="107"/>
                    <a:pt x="21" y="106"/>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0" name="Freeform 14"/>
            <p:cNvSpPr/>
            <p:nvPr/>
          </p:nvSpPr>
          <p:spPr bwMode="auto">
            <a:xfrm>
              <a:off x="3940175" y="748506"/>
              <a:ext cx="193675" cy="104775"/>
            </a:xfrm>
            <a:custGeom>
              <a:avLst/>
              <a:gdLst>
                <a:gd name="T0" fmla="*/ 1 w 72"/>
                <a:gd name="T1" fmla="*/ 30 h 39"/>
                <a:gd name="T2" fmla="*/ 3 w 72"/>
                <a:gd name="T3" fmla="*/ 35 h 39"/>
                <a:gd name="T4" fmla="*/ 7 w 72"/>
                <a:gd name="T5" fmla="*/ 38 h 39"/>
                <a:gd name="T6" fmla="*/ 70 w 72"/>
                <a:gd name="T7" fmla="*/ 22 h 39"/>
                <a:gd name="T8" fmla="*/ 71 w 72"/>
                <a:gd name="T9" fmla="*/ 17 h 39"/>
                <a:gd name="T10" fmla="*/ 66 w 72"/>
                <a:gd name="T11" fmla="*/ 3 h 39"/>
                <a:gd name="T12" fmla="*/ 62 w 72"/>
                <a:gd name="T13" fmla="*/ 0 h 39"/>
                <a:gd name="T14" fmla="*/ 2 w 72"/>
                <a:gd name="T15" fmla="*/ 25 h 39"/>
                <a:gd name="T16" fmla="*/ 1 w 72"/>
                <a:gd name="T17" fmla="*/ 3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39">
                  <a:moveTo>
                    <a:pt x="1" y="30"/>
                  </a:moveTo>
                  <a:cubicBezTo>
                    <a:pt x="3" y="35"/>
                    <a:pt x="3" y="35"/>
                    <a:pt x="3" y="35"/>
                  </a:cubicBezTo>
                  <a:cubicBezTo>
                    <a:pt x="4" y="37"/>
                    <a:pt x="5" y="39"/>
                    <a:pt x="7" y="38"/>
                  </a:cubicBezTo>
                  <a:cubicBezTo>
                    <a:pt x="70" y="22"/>
                    <a:pt x="70" y="22"/>
                    <a:pt x="70" y="22"/>
                  </a:cubicBezTo>
                  <a:cubicBezTo>
                    <a:pt x="71" y="21"/>
                    <a:pt x="72" y="19"/>
                    <a:pt x="71" y="17"/>
                  </a:cubicBezTo>
                  <a:cubicBezTo>
                    <a:pt x="66" y="3"/>
                    <a:pt x="66" y="3"/>
                    <a:pt x="66" y="3"/>
                  </a:cubicBezTo>
                  <a:cubicBezTo>
                    <a:pt x="65" y="1"/>
                    <a:pt x="64" y="0"/>
                    <a:pt x="62" y="0"/>
                  </a:cubicBezTo>
                  <a:cubicBezTo>
                    <a:pt x="2" y="25"/>
                    <a:pt x="2" y="25"/>
                    <a:pt x="2" y="25"/>
                  </a:cubicBezTo>
                  <a:cubicBezTo>
                    <a:pt x="1" y="26"/>
                    <a:pt x="0" y="28"/>
                    <a:pt x="1" y="30"/>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1" name="Freeform 15"/>
            <p:cNvSpPr/>
            <p:nvPr/>
          </p:nvSpPr>
          <p:spPr bwMode="auto">
            <a:xfrm>
              <a:off x="3876675" y="596106"/>
              <a:ext cx="133350" cy="182563"/>
            </a:xfrm>
            <a:custGeom>
              <a:avLst/>
              <a:gdLst>
                <a:gd name="T0" fmla="*/ 2 w 50"/>
                <a:gd name="T1" fmla="*/ 64 h 68"/>
                <a:gd name="T2" fmla="*/ 7 w 50"/>
                <a:gd name="T3" fmla="*/ 66 h 68"/>
                <a:gd name="T4" fmla="*/ 12 w 50"/>
                <a:gd name="T5" fmla="*/ 66 h 68"/>
                <a:gd name="T6" fmla="*/ 49 w 50"/>
                <a:gd name="T7" fmla="*/ 13 h 68"/>
                <a:gd name="T8" fmla="*/ 47 w 50"/>
                <a:gd name="T9" fmla="*/ 9 h 68"/>
                <a:gd name="T10" fmla="*/ 34 w 50"/>
                <a:gd name="T11" fmla="*/ 1 h 68"/>
                <a:gd name="T12" fmla="*/ 30 w 50"/>
                <a:gd name="T13" fmla="*/ 1 h 68"/>
                <a:gd name="T14" fmla="*/ 0 w 50"/>
                <a:gd name="T15" fmla="*/ 59 h 68"/>
                <a:gd name="T16" fmla="*/ 2 w 50"/>
                <a:gd name="T17" fmla="*/ 6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68">
                  <a:moveTo>
                    <a:pt x="2" y="64"/>
                  </a:moveTo>
                  <a:cubicBezTo>
                    <a:pt x="7" y="66"/>
                    <a:pt x="7" y="66"/>
                    <a:pt x="7" y="66"/>
                  </a:cubicBezTo>
                  <a:cubicBezTo>
                    <a:pt x="9" y="68"/>
                    <a:pt x="11" y="68"/>
                    <a:pt x="12" y="66"/>
                  </a:cubicBezTo>
                  <a:cubicBezTo>
                    <a:pt x="49" y="13"/>
                    <a:pt x="49" y="13"/>
                    <a:pt x="49" y="13"/>
                  </a:cubicBezTo>
                  <a:cubicBezTo>
                    <a:pt x="50" y="12"/>
                    <a:pt x="49" y="10"/>
                    <a:pt x="47" y="9"/>
                  </a:cubicBezTo>
                  <a:cubicBezTo>
                    <a:pt x="34" y="1"/>
                    <a:pt x="34" y="1"/>
                    <a:pt x="34" y="1"/>
                  </a:cubicBezTo>
                  <a:cubicBezTo>
                    <a:pt x="33" y="0"/>
                    <a:pt x="30" y="0"/>
                    <a:pt x="30" y="1"/>
                  </a:cubicBezTo>
                  <a:cubicBezTo>
                    <a:pt x="0" y="59"/>
                    <a:pt x="0" y="59"/>
                    <a:pt x="0" y="59"/>
                  </a:cubicBezTo>
                  <a:cubicBezTo>
                    <a:pt x="0" y="61"/>
                    <a:pt x="1" y="63"/>
                    <a:pt x="2" y="64"/>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19" name="内容占位符 2"/>
          <p:cNvSpPr txBox="1"/>
          <p:nvPr/>
        </p:nvSpPr>
        <p:spPr>
          <a:xfrm>
            <a:off x="1094739" y="2113280"/>
            <a:ext cx="9984077" cy="527050"/>
          </a:xfrm>
          <a:prstGeom prst="rect">
            <a:avLst/>
          </a:prstGeom>
        </p:spPr>
        <p:txBody>
          <a:bodyPr vert="horz" lIns="91440" tIns="45720" rIns="91440" bIns="45720" rtlCol="0">
            <a:no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5000"/>
              </a:lnSpc>
            </a:pPr>
            <a:r>
              <a:rPr sz="2000" dirty="0" err="1" smtClean="0">
                <a:latin typeface="微软雅黑" panose="020B0503020204020204" pitchFamily="34" charset="-122"/>
                <a:ea typeface="微软雅黑" panose="020B0503020204020204" pitchFamily="34" charset="-122"/>
                <a:cs typeface="微软雅黑" panose="020B0503020204020204" pitchFamily="34" charset="-122"/>
              </a:rPr>
              <a:t>使用</a:t>
            </a:r>
            <a:r>
              <a:rPr lang="en-US" sz="2000" dirty="0" err="1">
                <a:latin typeface="微软雅黑" panose="020B0503020204020204" pitchFamily="34" charset="-122"/>
                <a:ea typeface="微软雅黑" panose="020B0503020204020204" pitchFamily="34" charset="-122"/>
                <a:cs typeface="微软雅黑" panose="020B0503020204020204" pitchFamily="34" charset="-122"/>
              </a:rPr>
              <a:t>WPS</a:t>
            </a:r>
            <a:r>
              <a:rPr lang="en-US" sz="2000" dirty="0">
                <a:latin typeface="微软雅黑" panose="020B0503020204020204" pitchFamily="34" charset="-122"/>
                <a:ea typeface="微软雅黑" panose="020B0503020204020204" pitchFamily="34" charset="-122"/>
                <a:cs typeface="微软雅黑" panose="020B0503020204020204" pitchFamily="34" charset="-122"/>
              </a:rPr>
              <a:t> </a:t>
            </a:r>
            <a:r>
              <a:rPr lang="en-US" sz="2000" dirty="0" err="1">
                <a:latin typeface="微软雅黑" panose="020B0503020204020204" pitchFamily="34" charset="-122"/>
                <a:ea typeface="微软雅黑" panose="020B0503020204020204" pitchFamily="34" charset="-122"/>
                <a:cs typeface="微软雅黑" panose="020B0503020204020204" pitchFamily="34" charset="-122"/>
              </a:rPr>
              <a:t>Office</a:t>
            </a:r>
            <a:r>
              <a:rPr sz="2000" dirty="0" err="1" smtClean="0">
                <a:latin typeface="微软雅黑" panose="020B0503020204020204" pitchFamily="34" charset="-122"/>
                <a:ea typeface="微软雅黑" panose="020B0503020204020204" pitchFamily="34" charset="-122"/>
                <a:cs typeface="微软雅黑" panose="020B0503020204020204" pitchFamily="34" charset="-122"/>
              </a:rPr>
              <a:t>的</a:t>
            </a:r>
            <a:r>
              <a:rPr sz="2000" dirty="0" err="1">
                <a:latin typeface="微软雅黑" panose="020B0503020204020204" pitchFamily="34" charset="-122"/>
                <a:ea typeface="微软雅黑" panose="020B0503020204020204" pitchFamily="34" charset="-122"/>
                <a:cs typeface="微软雅黑" panose="020B0503020204020204" pitchFamily="34" charset="-122"/>
              </a:rPr>
              <a:t>“拼写和语法”功能，就能轻松实现对文档的检查工作</a:t>
            </a:r>
            <a:r>
              <a:rPr sz="2000" dirty="0">
                <a:latin typeface="微软雅黑" panose="020B0503020204020204" pitchFamily="34" charset="-122"/>
                <a:ea typeface="微软雅黑" panose="020B0503020204020204" pitchFamily="34" charset="-122"/>
                <a:cs typeface="微软雅黑" panose="020B0503020204020204" pitchFamily="34" charset="-122"/>
              </a:rPr>
              <a:t>。</a:t>
            </a:r>
          </a:p>
        </p:txBody>
      </p:sp>
      <p:sp>
        <p:nvSpPr>
          <p:cNvPr id="2" name="内容占位符 2"/>
          <p:cNvSpPr txBox="1"/>
          <p:nvPr/>
        </p:nvSpPr>
        <p:spPr>
          <a:xfrm>
            <a:off x="347980" y="2803288"/>
            <a:ext cx="5839460" cy="3289935"/>
          </a:xfrm>
          <a:prstGeom prst="rect">
            <a:avLst/>
          </a:prstGeom>
        </p:spPr>
        <p:txBody>
          <a:bodyPr vert="horz" lIns="91440" tIns="45720" rIns="91440" bIns="45720" rtlCol="0">
            <a:no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5000"/>
              </a:lnSpc>
            </a:pP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其方法为：打开需要检查的文档，单击“审阅”选项卡，单击“拼写检查”按钮 ，打开“拼写检查”对话框，</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WPS Office</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开始检查文档内容，并在其中显示可能有误的信息。如果信息确实有误，则可单击 按钮进行修改，如果无误，则可</a:t>
            </a:r>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rPr>
              <a:t>单击“忽略”按钮</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，继续检查下一处可能的错误。按此方法检查文档全部内容，完成后</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WPS Office</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将打开提示对话框</a:t>
            </a:r>
            <a:r>
              <a:rPr sz="2000" dirty="0" smtClean="0">
                <a:latin typeface="微软雅黑" panose="020B0503020204020204" pitchFamily="34" charset="-122"/>
                <a:ea typeface="微软雅黑" panose="020B0503020204020204" pitchFamily="34" charset="-122"/>
                <a:cs typeface="微软雅黑" panose="020B0503020204020204" pitchFamily="34" charset="-122"/>
              </a:rPr>
              <a:t>，</a:t>
            </a:r>
            <a:r>
              <a:rPr sz="2000" dirty="0">
                <a:latin typeface="微软雅黑" panose="020B0503020204020204" pitchFamily="34" charset="-122"/>
                <a:ea typeface="微软雅黑" panose="020B0503020204020204" pitchFamily="34" charset="-122"/>
                <a:cs typeface="微软雅黑" panose="020B0503020204020204" pitchFamily="34" charset="-122"/>
              </a:rPr>
              <a:t>单击</a:t>
            </a:r>
            <a:r>
              <a:rPr 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确定</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a:t>
            </a:r>
            <a:r>
              <a:rPr sz="2000" dirty="0">
                <a:latin typeface="微软雅黑" panose="020B0503020204020204" pitchFamily="34" charset="-122"/>
                <a:ea typeface="微软雅黑" panose="020B0503020204020204" pitchFamily="34" charset="-122"/>
                <a:cs typeface="微软雅黑" panose="020B0503020204020204" pitchFamily="34" charset="-122"/>
              </a:rPr>
              <a:t>按钮</a:t>
            </a:r>
            <a:r>
              <a:rPr lang="zh-CN" sz="2000" dirty="0">
                <a:latin typeface="微软雅黑" panose="020B0503020204020204" pitchFamily="34" charset="-122"/>
                <a:ea typeface="微软雅黑" panose="020B0503020204020204" pitchFamily="34" charset="-122"/>
                <a:cs typeface="微软雅黑" panose="020B0503020204020204" pitchFamily="34" charset="-122"/>
              </a:rPr>
              <a:t>，如右图所示。</a:t>
            </a:r>
          </a:p>
        </p:txBody>
      </p:sp>
      <p:pic>
        <p:nvPicPr>
          <p:cNvPr id="5" name="图片 4"/>
          <p:cNvPicPr>
            <a:picLocks noChangeAspect="1"/>
          </p:cNvPicPr>
          <p:nvPr/>
        </p:nvPicPr>
        <p:blipFill>
          <a:blip r:embed="rId2"/>
          <a:stretch>
            <a:fillRect/>
          </a:stretch>
        </p:blipFill>
        <p:spPr>
          <a:xfrm>
            <a:off x="6187440" y="3292404"/>
            <a:ext cx="2984716" cy="2837120"/>
          </a:xfrm>
          <a:prstGeom prst="rect">
            <a:avLst/>
          </a:prstGeom>
        </p:spPr>
      </p:pic>
      <p:pic>
        <p:nvPicPr>
          <p:cNvPr id="6" name="图片 5"/>
          <p:cNvPicPr>
            <a:picLocks noChangeAspect="1"/>
          </p:cNvPicPr>
          <p:nvPr/>
        </p:nvPicPr>
        <p:blipFill>
          <a:blip r:embed="rId3"/>
          <a:stretch>
            <a:fillRect/>
          </a:stretch>
        </p:blipFill>
        <p:spPr>
          <a:xfrm>
            <a:off x="9310052" y="5082677"/>
            <a:ext cx="2597578" cy="1010546"/>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（四）文档的检查、保护与自动保存</a:t>
            </a:r>
          </a:p>
        </p:txBody>
      </p:sp>
      <p:grpSp>
        <p:nvGrpSpPr>
          <p:cNvPr id="4" name="组合 3"/>
          <p:cNvGrpSpPr/>
          <p:nvPr/>
        </p:nvGrpSpPr>
        <p:grpSpPr>
          <a:xfrm>
            <a:off x="1268642" y="1260856"/>
            <a:ext cx="3159848" cy="558158"/>
            <a:chOff x="6549777" y="1083860"/>
            <a:chExt cx="2470800" cy="558158"/>
          </a:xfrm>
        </p:grpSpPr>
        <p:sp>
          <p:nvSpPr>
            <p:cNvPr id="21" name="矩形 20"/>
            <p:cNvSpPr/>
            <p:nvPr/>
          </p:nvSpPr>
          <p:spPr>
            <a:xfrm>
              <a:off x="6549777" y="1083860"/>
              <a:ext cx="2470800" cy="5178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2" name="内容占位符 3"/>
            <p:cNvSpPr txBox="1"/>
            <p:nvPr/>
          </p:nvSpPr>
          <p:spPr>
            <a:xfrm>
              <a:off x="6549777" y="1108536"/>
              <a:ext cx="2310379" cy="533482"/>
            </a:xfrm>
            <a:prstGeom prst="rect">
              <a:avLst/>
            </a:prstGeom>
          </p:spPr>
          <p:txBody>
            <a:bodyPr vert="horz" lIns="91440" tIns="45720" rIns="91440" bIns="45720" rtlCol="0">
              <a:normAutofit lnSpcReduction="10000"/>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r>
                <a:rPr lang="en-US" altLang="zh-CN" dirty="0">
                  <a:solidFill>
                    <a:schemeClr val="bg1"/>
                  </a:solidFill>
                </a:rPr>
                <a:t>2</a:t>
              </a:r>
              <a:r>
                <a:rPr lang="zh-CN" altLang="en-US" dirty="0">
                  <a:solidFill>
                    <a:schemeClr val="bg1"/>
                  </a:solidFill>
                </a:rPr>
                <a:t>．保护文档</a:t>
              </a:r>
              <a:endParaRPr lang="en-US" altLang="zh-CN" sz="1100" dirty="0"/>
            </a:p>
          </p:txBody>
        </p:sp>
      </p:grpSp>
      <p:grpSp>
        <p:nvGrpSpPr>
          <p:cNvPr id="24" name="组合 23"/>
          <p:cNvGrpSpPr/>
          <p:nvPr/>
        </p:nvGrpSpPr>
        <p:grpSpPr>
          <a:xfrm flipV="1">
            <a:off x="503536" y="1217244"/>
            <a:ext cx="470284" cy="670057"/>
            <a:chOff x="3173412" y="596106"/>
            <a:chExt cx="960438" cy="1368425"/>
          </a:xfrm>
        </p:grpSpPr>
        <p:sp>
          <p:nvSpPr>
            <p:cNvPr id="25" name="Freeform 9"/>
            <p:cNvSpPr/>
            <p:nvPr/>
          </p:nvSpPr>
          <p:spPr bwMode="auto">
            <a:xfrm>
              <a:off x="3586162" y="1178719"/>
              <a:ext cx="193675" cy="214313"/>
            </a:xfrm>
            <a:custGeom>
              <a:avLst/>
              <a:gdLst>
                <a:gd name="T0" fmla="*/ 61 w 72"/>
                <a:gd name="T1" fmla="*/ 23 h 80"/>
                <a:gd name="T2" fmla="*/ 22 w 72"/>
                <a:gd name="T3" fmla="*/ 6 h 80"/>
                <a:gd name="T4" fmla="*/ 22 w 72"/>
                <a:gd name="T5" fmla="*/ 6 h 80"/>
                <a:gd name="T6" fmla="*/ 6 w 72"/>
                <a:gd name="T7" fmla="*/ 45 h 80"/>
                <a:gd name="T8" fmla="*/ 11 w 72"/>
                <a:gd name="T9" fmla="*/ 58 h 80"/>
                <a:gd name="T10" fmla="*/ 50 w 72"/>
                <a:gd name="T11" fmla="*/ 74 h 80"/>
                <a:gd name="T12" fmla="*/ 50 w 72"/>
                <a:gd name="T13" fmla="*/ 74 h 80"/>
                <a:gd name="T14" fmla="*/ 66 w 72"/>
                <a:gd name="T15" fmla="*/ 35 h 80"/>
                <a:gd name="T16" fmla="*/ 61 w 72"/>
                <a:gd name="T17" fmla="*/ 2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80">
                  <a:moveTo>
                    <a:pt x="61" y="23"/>
                  </a:moveTo>
                  <a:cubicBezTo>
                    <a:pt x="54" y="7"/>
                    <a:pt x="37" y="0"/>
                    <a:pt x="22" y="6"/>
                  </a:cubicBezTo>
                  <a:cubicBezTo>
                    <a:pt x="22" y="6"/>
                    <a:pt x="22" y="6"/>
                    <a:pt x="22" y="6"/>
                  </a:cubicBezTo>
                  <a:cubicBezTo>
                    <a:pt x="7" y="13"/>
                    <a:pt x="0" y="30"/>
                    <a:pt x="6" y="45"/>
                  </a:cubicBezTo>
                  <a:cubicBezTo>
                    <a:pt x="11" y="58"/>
                    <a:pt x="11" y="58"/>
                    <a:pt x="11" y="58"/>
                  </a:cubicBezTo>
                  <a:cubicBezTo>
                    <a:pt x="17" y="73"/>
                    <a:pt x="35" y="80"/>
                    <a:pt x="50" y="74"/>
                  </a:cubicBezTo>
                  <a:cubicBezTo>
                    <a:pt x="50" y="74"/>
                    <a:pt x="50" y="74"/>
                    <a:pt x="50" y="74"/>
                  </a:cubicBezTo>
                  <a:cubicBezTo>
                    <a:pt x="65" y="68"/>
                    <a:pt x="72" y="50"/>
                    <a:pt x="66" y="35"/>
                  </a:cubicBezTo>
                  <a:lnTo>
                    <a:pt x="61" y="23"/>
                  </a:lnTo>
                  <a:close/>
                </a:path>
              </a:pathLst>
            </a:custGeom>
            <a:solidFill>
              <a:srgbClr val="23A3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6" name="Freeform 10"/>
            <p:cNvSpPr/>
            <p:nvPr/>
          </p:nvSpPr>
          <p:spPr bwMode="auto">
            <a:xfrm>
              <a:off x="3173412" y="640556"/>
              <a:ext cx="866775" cy="838200"/>
            </a:xfrm>
            <a:custGeom>
              <a:avLst/>
              <a:gdLst>
                <a:gd name="T0" fmla="*/ 323 w 323"/>
                <a:gd name="T1" fmla="*/ 208 h 312"/>
                <a:gd name="T2" fmla="*/ 321 w 323"/>
                <a:gd name="T3" fmla="*/ 208 h 312"/>
                <a:gd name="T4" fmla="*/ 223 w 323"/>
                <a:gd name="T5" fmla="*/ 216 h 312"/>
                <a:gd name="T6" fmla="*/ 172 w 323"/>
                <a:gd name="T7" fmla="*/ 198 h 312"/>
                <a:gd name="T8" fmla="*/ 150 w 323"/>
                <a:gd name="T9" fmla="*/ 247 h 312"/>
                <a:gd name="T10" fmla="*/ 74 w 323"/>
                <a:gd name="T11" fmla="*/ 309 h 312"/>
                <a:gd name="T12" fmla="*/ 73 w 323"/>
                <a:gd name="T13" fmla="*/ 312 h 312"/>
                <a:gd name="T14" fmla="*/ 67 w 323"/>
                <a:gd name="T15" fmla="*/ 299 h 312"/>
                <a:gd name="T16" fmla="*/ 28 w 323"/>
                <a:gd name="T17" fmla="*/ 207 h 312"/>
                <a:gd name="T18" fmla="*/ 102 w 323"/>
                <a:gd name="T19" fmla="*/ 28 h 312"/>
                <a:gd name="T20" fmla="*/ 280 w 323"/>
                <a:gd name="T21" fmla="*/ 102 h 312"/>
                <a:gd name="T22" fmla="*/ 319 w 323"/>
                <a:gd name="T23" fmla="*/ 195 h 312"/>
                <a:gd name="T24" fmla="*/ 323 w 323"/>
                <a:gd name="T25" fmla="*/ 208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3" h="312">
                  <a:moveTo>
                    <a:pt x="323" y="208"/>
                  </a:moveTo>
                  <a:cubicBezTo>
                    <a:pt x="322" y="208"/>
                    <a:pt x="322" y="208"/>
                    <a:pt x="321" y="208"/>
                  </a:cubicBezTo>
                  <a:cubicBezTo>
                    <a:pt x="292" y="204"/>
                    <a:pt x="258" y="207"/>
                    <a:pt x="223" y="216"/>
                  </a:cubicBezTo>
                  <a:cubicBezTo>
                    <a:pt x="214" y="198"/>
                    <a:pt x="192" y="190"/>
                    <a:pt x="172" y="198"/>
                  </a:cubicBezTo>
                  <a:cubicBezTo>
                    <a:pt x="153" y="206"/>
                    <a:pt x="143" y="227"/>
                    <a:pt x="150" y="247"/>
                  </a:cubicBezTo>
                  <a:cubicBezTo>
                    <a:pt x="118" y="265"/>
                    <a:pt x="92" y="286"/>
                    <a:pt x="74" y="309"/>
                  </a:cubicBezTo>
                  <a:cubicBezTo>
                    <a:pt x="74" y="310"/>
                    <a:pt x="73" y="311"/>
                    <a:pt x="73" y="312"/>
                  </a:cubicBezTo>
                  <a:cubicBezTo>
                    <a:pt x="70" y="308"/>
                    <a:pt x="68" y="303"/>
                    <a:pt x="67" y="299"/>
                  </a:cubicBezTo>
                  <a:cubicBezTo>
                    <a:pt x="28" y="207"/>
                    <a:pt x="28" y="207"/>
                    <a:pt x="28" y="207"/>
                  </a:cubicBezTo>
                  <a:cubicBezTo>
                    <a:pt x="0" y="137"/>
                    <a:pt x="33" y="57"/>
                    <a:pt x="102" y="28"/>
                  </a:cubicBezTo>
                  <a:cubicBezTo>
                    <a:pt x="172" y="0"/>
                    <a:pt x="252" y="33"/>
                    <a:pt x="280" y="102"/>
                  </a:cubicBezTo>
                  <a:cubicBezTo>
                    <a:pt x="319" y="195"/>
                    <a:pt x="319" y="195"/>
                    <a:pt x="319" y="195"/>
                  </a:cubicBezTo>
                  <a:cubicBezTo>
                    <a:pt x="320" y="199"/>
                    <a:pt x="322" y="204"/>
                    <a:pt x="323" y="208"/>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7" name="Freeform 11"/>
            <p:cNvSpPr/>
            <p:nvPr/>
          </p:nvSpPr>
          <p:spPr bwMode="auto">
            <a:xfrm>
              <a:off x="3752850" y="1234281"/>
              <a:ext cx="325438" cy="400050"/>
            </a:xfrm>
            <a:custGeom>
              <a:avLst/>
              <a:gdLst>
                <a:gd name="T0" fmla="*/ 14 w 121"/>
                <a:gd name="T1" fmla="*/ 12 h 149"/>
                <a:gd name="T2" fmla="*/ 14 w 121"/>
                <a:gd name="T3" fmla="*/ 11 h 149"/>
                <a:gd name="T4" fmla="*/ 103 w 121"/>
                <a:gd name="T5" fmla="*/ 3 h 149"/>
                <a:gd name="T6" fmla="*/ 111 w 121"/>
                <a:gd name="T7" fmla="*/ 4 h 149"/>
                <a:gd name="T8" fmla="*/ 36 w 121"/>
                <a:gd name="T9" fmla="*/ 149 h 149"/>
                <a:gd name="T10" fmla="*/ 0 w 121"/>
                <a:gd name="T11" fmla="*/ 60 h 149"/>
                <a:gd name="T12" fmla="*/ 14 w 121"/>
                <a:gd name="T13" fmla="*/ 12 h 149"/>
              </a:gdLst>
              <a:ahLst/>
              <a:cxnLst>
                <a:cxn ang="0">
                  <a:pos x="T0" y="T1"/>
                </a:cxn>
                <a:cxn ang="0">
                  <a:pos x="T2" y="T3"/>
                </a:cxn>
                <a:cxn ang="0">
                  <a:pos x="T4" y="T5"/>
                </a:cxn>
                <a:cxn ang="0">
                  <a:pos x="T6" y="T7"/>
                </a:cxn>
                <a:cxn ang="0">
                  <a:pos x="T8" y="T9"/>
                </a:cxn>
                <a:cxn ang="0">
                  <a:pos x="T10" y="T11"/>
                </a:cxn>
                <a:cxn ang="0">
                  <a:pos x="T12" y="T13"/>
                </a:cxn>
              </a:cxnLst>
              <a:rect l="0" t="0" r="r" b="b"/>
              <a:pathLst>
                <a:path w="121" h="149">
                  <a:moveTo>
                    <a:pt x="14" y="12"/>
                  </a:moveTo>
                  <a:cubicBezTo>
                    <a:pt x="14" y="11"/>
                    <a:pt x="14" y="11"/>
                    <a:pt x="14" y="11"/>
                  </a:cubicBezTo>
                  <a:cubicBezTo>
                    <a:pt x="46" y="2"/>
                    <a:pt x="77" y="0"/>
                    <a:pt x="103" y="3"/>
                  </a:cubicBezTo>
                  <a:cubicBezTo>
                    <a:pt x="106" y="3"/>
                    <a:pt x="108" y="4"/>
                    <a:pt x="111" y="4"/>
                  </a:cubicBezTo>
                  <a:cubicBezTo>
                    <a:pt x="121" y="63"/>
                    <a:pt x="91" y="122"/>
                    <a:pt x="36" y="149"/>
                  </a:cubicBezTo>
                  <a:cubicBezTo>
                    <a:pt x="0" y="60"/>
                    <a:pt x="0" y="60"/>
                    <a:pt x="0" y="60"/>
                  </a:cubicBezTo>
                  <a:cubicBezTo>
                    <a:pt x="15" y="50"/>
                    <a:pt x="22" y="30"/>
                    <a:pt x="14" y="12"/>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8" name="Freeform 12"/>
            <p:cNvSpPr/>
            <p:nvPr/>
          </p:nvSpPr>
          <p:spPr bwMode="auto">
            <a:xfrm>
              <a:off x="3392487" y="1343819"/>
              <a:ext cx="417513" cy="360363"/>
            </a:xfrm>
            <a:custGeom>
              <a:avLst/>
              <a:gdLst>
                <a:gd name="T0" fmla="*/ 74 w 155"/>
                <a:gd name="T1" fmla="*/ 0 h 134"/>
                <a:gd name="T2" fmla="*/ 74 w 155"/>
                <a:gd name="T3" fmla="*/ 2 h 134"/>
                <a:gd name="T4" fmla="*/ 119 w 155"/>
                <a:gd name="T5" fmla="*/ 26 h 134"/>
                <a:gd name="T6" fmla="*/ 155 w 155"/>
                <a:gd name="T7" fmla="*/ 114 h 134"/>
                <a:gd name="T8" fmla="*/ 0 w 155"/>
                <a:gd name="T9" fmla="*/ 65 h 134"/>
                <a:gd name="T10" fmla="*/ 5 w 155"/>
                <a:gd name="T11" fmla="*/ 58 h 134"/>
                <a:gd name="T12" fmla="*/ 74 w 155"/>
                <a:gd name="T13" fmla="*/ 0 h 134"/>
              </a:gdLst>
              <a:ahLst/>
              <a:cxnLst>
                <a:cxn ang="0">
                  <a:pos x="T0" y="T1"/>
                </a:cxn>
                <a:cxn ang="0">
                  <a:pos x="T2" y="T3"/>
                </a:cxn>
                <a:cxn ang="0">
                  <a:pos x="T4" y="T5"/>
                </a:cxn>
                <a:cxn ang="0">
                  <a:pos x="T6" y="T7"/>
                </a:cxn>
                <a:cxn ang="0">
                  <a:pos x="T8" y="T9"/>
                </a:cxn>
                <a:cxn ang="0">
                  <a:pos x="T10" y="T11"/>
                </a:cxn>
                <a:cxn ang="0">
                  <a:pos x="T12" y="T13"/>
                </a:cxn>
              </a:cxnLst>
              <a:rect l="0" t="0" r="r" b="b"/>
              <a:pathLst>
                <a:path w="155" h="134">
                  <a:moveTo>
                    <a:pt x="74" y="0"/>
                  </a:moveTo>
                  <a:cubicBezTo>
                    <a:pt x="74" y="2"/>
                    <a:pt x="74" y="2"/>
                    <a:pt x="74" y="2"/>
                  </a:cubicBezTo>
                  <a:cubicBezTo>
                    <a:pt x="82" y="19"/>
                    <a:pt x="100" y="29"/>
                    <a:pt x="119" y="26"/>
                  </a:cubicBezTo>
                  <a:cubicBezTo>
                    <a:pt x="155" y="114"/>
                    <a:pt x="155" y="114"/>
                    <a:pt x="155" y="114"/>
                  </a:cubicBezTo>
                  <a:cubicBezTo>
                    <a:pt x="97" y="134"/>
                    <a:pt x="35" y="113"/>
                    <a:pt x="0" y="65"/>
                  </a:cubicBezTo>
                  <a:cubicBezTo>
                    <a:pt x="2" y="62"/>
                    <a:pt x="3" y="60"/>
                    <a:pt x="5" y="58"/>
                  </a:cubicBezTo>
                  <a:cubicBezTo>
                    <a:pt x="21" y="37"/>
                    <a:pt x="45" y="17"/>
                    <a:pt x="74" y="0"/>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9" name="Freeform 13"/>
            <p:cNvSpPr/>
            <p:nvPr/>
          </p:nvSpPr>
          <p:spPr bwMode="auto">
            <a:xfrm>
              <a:off x="3178175" y="1647031"/>
              <a:ext cx="784225" cy="317500"/>
            </a:xfrm>
            <a:custGeom>
              <a:avLst/>
              <a:gdLst>
                <a:gd name="T0" fmla="*/ 21 w 292"/>
                <a:gd name="T1" fmla="*/ 106 h 118"/>
                <a:gd name="T2" fmla="*/ 28 w 292"/>
                <a:gd name="T3" fmla="*/ 90 h 118"/>
                <a:gd name="T4" fmla="*/ 28 w 292"/>
                <a:gd name="T5" fmla="*/ 90 h 118"/>
                <a:gd name="T6" fmla="*/ 24 w 292"/>
                <a:gd name="T7" fmla="*/ 66 h 118"/>
                <a:gd name="T8" fmla="*/ 24 w 292"/>
                <a:gd name="T9" fmla="*/ 66 h 118"/>
                <a:gd name="T10" fmla="*/ 77 w 292"/>
                <a:gd name="T11" fmla="*/ 25 h 118"/>
                <a:gd name="T12" fmla="*/ 77 w 292"/>
                <a:gd name="T13" fmla="*/ 25 h 118"/>
                <a:gd name="T14" fmla="*/ 140 w 292"/>
                <a:gd name="T15" fmla="*/ 54 h 118"/>
                <a:gd name="T16" fmla="*/ 140 w 292"/>
                <a:gd name="T17" fmla="*/ 54 h 118"/>
                <a:gd name="T18" fmla="*/ 189 w 292"/>
                <a:gd name="T19" fmla="*/ 94 h 118"/>
                <a:gd name="T20" fmla="*/ 189 w 292"/>
                <a:gd name="T21" fmla="*/ 94 h 118"/>
                <a:gd name="T22" fmla="*/ 240 w 292"/>
                <a:gd name="T23" fmla="*/ 117 h 118"/>
                <a:gd name="T24" fmla="*/ 240 w 292"/>
                <a:gd name="T25" fmla="*/ 117 h 118"/>
                <a:gd name="T26" fmla="*/ 278 w 292"/>
                <a:gd name="T27" fmla="*/ 100 h 118"/>
                <a:gd name="T28" fmla="*/ 278 w 292"/>
                <a:gd name="T29" fmla="*/ 100 h 118"/>
                <a:gd name="T30" fmla="*/ 292 w 292"/>
                <a:gd name="T31" fmla="*/ 69 h 118"/>
                <a:gd name="T32" fmla="*/ 292 w 292"/>
                <a:gd name="T33" fmla="*/ 69 h 118"/>
                <a:gd name="T34" fmla="*/ 279 w 292"/>
                <a:gd name="T35" fmla="*/ 29 h 118"/>
                <a:gd name="T36" fmla="*/ 279 w 292"/>
                <a:gd name="T37" fmla="*/ 29 h 118"/>
                <a:gd name="T38" fmla="*/ 265 w 292"/>
                <a:gd name="T39" fmla="*/ 13 h 118"/>
                <a:gd name="T40" fmla="*/ 265 w 292"/>
                <a:gd name="T41" fmla="*/ 13 h 118"/>
                <a:gd name="T42" fmla="*/ 248 w 292"/>
                <a:gd name="T43" fmla="*/ 14 h 118"/>
                <a:gd name="T44" fmla="*/ 248 w 292"/>
                <a:gd name="T45" fmla="*/ 14 h 118"/>
                <a:gd name="T46" fmla="*/ 249 w 292"/>
                <a:gd name="T47" fmla="*/ 31 h 118"/>
                <a:gd name="T48" fmla="*/ 249 w 292"/>
                <a:gd name="T49" fmla="*/ 31 h 118"/>
                <a:gd name="T50" fmla="*/ 249 w 292"/>
                <a:gd name="T51" fmla="*/ 32 h 118"/>
                <a:gd name="T52" fmla="*/ 249 w 292"/>
                <a:gd name="T53" fmla="*/ 32 h 118"/>
                <a:gd name="T54" fmla="*/ 252 w 292"/>
                <a:gd name="T55" fmla="*/ 34 h 118"/>
                <a:gd name="T56" fmla="*/ 252 w 292"/>
                <a:gd name="T57" fmla="*/ 34 h 118"/>
                <a:gd name="T58" fmla="*/ 259 w 292"/>
                <a:gd name="T59" fmla="*/ 43 h 118"/>
                <a:gd name="T60" fmla="*/ 259 w 292"/>
                <a:gd name="T61" fmla="*/ 43 h 118"/>
                <a:gd name="T62" fmla="*/ 267 w 292"/>
                <a:gd name="T63" fmla="*/ 67 h 118"/>
                <a:gd name="T64" fmla="*/ 267 w 292"/>
                <a:gd name="T65" fmla="*/ 67 h 118"/>
                <a:gd name="T66" fmla="*/ 260 w 292"/>
                <a:gd name="T67" fmla="*/ 84 h 118"/>
                <a:gd name="T68" fmla="*/ 260 w 292"/>
                <a:gd name="T69" fmla="*/ 84 h 118"/>
                <a:gd name="T70" fmla="*/ 241 w 292"/>
                <a:gd name="T71" fmla="*/ 92 h 118"/>
                <a:gd name="T72" fmla="*/ 241 w 292"/>
                <a:gd name="T73" fmla="*/ 92 h 118"/>
                <a:gd name="T74" fmla="*/ 203 w 292"/>
                <a:gd name="T75" fmla="*/ 74 h 118"/>
                <a:gd name="T76" fmla="*/ 203 w 292"/>
                <a:gd name="T77" fmla="*/ 74 h 118"/>
                <a:gd name="T78" fmla="*/ 156 w 292"/>
                <a:gd name="T79" fmla="*/ 35 h 118"/>
                <a:gd name="T80" fmla="*/ 156 w 292"/>
                <a:gd name="T81" fmla="*/ 35 h 118"/>
                <a:gd name="T82" fmla="*/ 78 w 292"/>
                <a:gd name="T83" fmla="*/ 1 h 118"/>
                <a:gd name="T84" fmla="*/ 78 w 292"/>
                <a:gd name="T85" fmla="*/ 1 h 118"/>
                <a:gd name="T86" fmla="*/ 24 w 292"/>
                <a:gd name="T87" fmla="*/ 17 h 118"/>
                <a:gd name="T88" fmla="*/ 24 w 292"/>
                <a:gd name="T89" fmla="*/ 17 h 118"/>
                <a:gd name="T90" fmla="*/ 0 w 292"/>
                <a:gd name="T91" fmla="*/ 65 h 118"/>
                <a:gd name="T92" fmla="*/ 0 w 292"/>
                <a:gd name="T93" fmla="*/ 65 h 118"/>
                <a:gd name="T94" fmla="*/ 5 w 292"/>
                <a:gd name="T95" fmla="*/ 99 h 118"/>
                <a:gd name="T96" fmla="*/ 5 w 292"/>
                <a:gd name="T97" fmla="*/ 99 h 118"/>
                <a:gd name="T98" fmla="*/ 16 w 292"/>
                <a:gd name="T99" fmla="*/ 107 h 118"/>
                <a:gd name="T100" fmla="*/ 16 w 292"/>
                <a:gd name="T101" fmla="*/ 107 h 118"/>
                <a:gd name="T102" fmla="*/ 21 w 292"/>
                <a:gd name="T103" fmla="*/ 10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92" h="118">
                  <a:moveTo>
                    <a:pt x="21" y="106"/>
                  </a:moveTo>
                  <a:cubicBezTo>
                    <a:pt x="27" y="104"/>
                    <a:pt x="31" y="97"/>
                    <a:pt x="28" y="90"/>
                  </a:cubicBezTo>
                  <a:cubicBezTo>
                    <a:pt x="28" y="90"/>
                    <a:pt x="28" y="90"/>
                    <a:pt x="28" y="90"/>
                  </a:cubicBezTo>
                  <a:cubicBezTo>
                    <a:pt x="25" y="81"/>
                    <a:pt x="24" y="73"/>
                    <a:pt x="24" y="66"/>
                  </a:cubicBezTo>
                  <a:cubicBezTo>
                    <a:pt x="24" y="66"/>
                    <a:pt x="24" y="66"/>
                    <a:pt x="24" y="66"/>
                  </a:cubicBezTo>
                  <a:cubicBezTo>
                    <a:pt x="26" y="41"/>
                    <a:pt x="46" y="24"/>
                    <a:pt x="77" y="25"/>
                  </a:cubicBezTo>
                  <a:cubicBezTo>
                    <a:pt x="77" y="25"/>
                    <a:pt x="77" y="25"/>
                    <a:pt x="77" y="25"/>
                  </a:cubicBezTo>
                  <a:cubicBezTo>
                    <a:pt x="95" y="26"/>
                    <a:pt x="117" y="34"/>
                    <a:pt x="140" y="54"/>
                  </a:cubicBezTo>
                  <a:cubicBezTo>
                    <a:pt x="140" y="54"/>
                    <a:pt x="140" y="54"/>
                    <a:pt x="140" y="54"/>
                  </a:cubicBezTo>
                  <a:cubicBezTo>
                    <a:pt x="155" y="67"/>
                    <a:pt x="172" y="82"/>
                    <a:pt x="189" y="94"/>
                  </a:cubicBezTo>
                  <a:cubicBezTo>
                    <a:pt x="189" y="94"/>
                    <a:pt x="189" y="94"/>
                    <a:pt x="189" y="94"/>
                  </a:cubicBezTo>
                  <a:cubicBezTo>
                    <a:pt x="205" y="106"/>
                    <a:pt x="222" y="116"/>
                    <a:pt x="240" y="117"/>
                  </a:cubicBezTo>
                  <a:cubicBezTo>
                    <a:pt x="240" y="117"/>
                    <a:pt x="240" y="117"/>
                    <a:pt x="240" y="117"/>
                  </a:cubicBezTo>
                  <a:cubicBezTo>
                    <a:pt x="254" y="118"/>
                    <a:pt x="268" y="112"/>
                    <a:pt x="278" y="100"/>
                  </a:cubicBezTo>
                  <a:cubicBezTo>
                    <a:pt x="278" y="100"/>
                    <a:pt x="278" y="100"/>
                    <a:pt x="278" y="100"/>
                  </a:cubicBezTo>
                  <a:cubicBezTo>
                    <a:pt x="287" y="90"/>
                    <a:pt x="291" y="79"/>
                    <a:pt x="292" y="69"/>
                  </a:cubicBezTo>
                  <a:cubicBezTo>
                    <a:pt x="292" y="69"/>
                    <a:pt x="292" y="69"/>
                    <a:pt x="292" y="69"/>
                  </a:cubicBezTo>
                  <a:cubicBezTo>
                    <a:pt x="292" y="52"/>
                    <a:pt x="285" y="39"/>
                    <a:pt x="279" y="29"/>
                  </a:cubicBezTo>
                  <a:cubicBezTo>
                    <a:pt x="279" y="29"/>
                    <a:pt x="279" y="29"/>
                    <a:pt x="279" y="29"/>
                  </a:cubicBezTo>
                  <a:cubicBezTo>
                    <a:pt x="272" y="19"/>
                    <a:pt x="265" y="13"/>
                    <a:pt x="265" y="13"/>
                  </a:cubicBezTo>
                  <a:cubicBezTo>
                    <a:pt x="265" y="13"/>
                    <a:pt x="265" y="13"/>
                    <a:pt x="265" y="13"/>
                  </a:cubicBezTo>
                  <a:cubicBezTo>
                    <a:pt x="260" y="9"/>
                    <a:pt x="252" y="9"/>
                    <a:pt x="248" y="14"/>
                  </a:cubicBezTo>
                  <a:cubicBezTo>
                    <a:pt x="248" y="14"/>
                    <a:pt x="248" y="14"/>
                    <a:pt x="248" y="14"/>
                  </a:cubicBezTo>
                  <a:cubicBezTo>
                    <a:pt x="243" y="19"/>
                    <a:pt x="244" y="27"/>
                    <a:pt x="249" y="31"/>
                  </a:cubicBezTo>
                  <a:cubicBezTo>
                    <a:pt x="249" y="31"/>
                    <a:pt x="249" y="31"/>
                    <a:pt x="249" y="31"/>
                  </a:cubicBezTo>
                  <a:cubicBezTo>
                    <a:pt x="249" y="31"/>
                    <a:pt x="249" y="31"/>
                    <a:pt x="249" y="32"/>
                  </a:cubicBezTo>
                  <a:cubicBezTo>
                    <a:pt x="249" y="32"/>
                    <a:pt x="249" y="32"/>
                    <a:pt x="249" y="32"/>
                  </a:cubicBezTo>
                  <a:cubicBezTo>
                    <a:pt x="250" y="32"/>
                    <a:pt x="251" y="33"/>
                    <a:pt x="252" y="34"/>
                  </a:cubicBezTo>
                  <a:cubicBezTo>
                    <a:pt x="252" y="34"/>
                    <a:pt x="252" y="34"/>
                    <a:pt x="252" y="34"/>
                  </a:cubicBezTo>
                  <a:cubicBezTo>
                    <a:pt x="253" y="36"/>
                    <a:pt x="256" y="39"/>
                    <a:pt x="259" y="43"/>
                  </a:cubicBezTo>
                  <a:cubicBezTo>
                    <a:pt x="259" y="43"/>
                    <a:pt x="259" y="43"/>
                    <a:pt x="259" y="43"/>
                  </a:cubicBezTo>
                  <a:cubicBezTo>
                    <a:pt x="264" y="50"/>
                    <a:pt x="268" y="59"/>
                    <a:pt x="267" y="67"/>
                  </a:cubicBezTo>
                  <a:cubicBezTo>
                    <a:pt x="267" y="67"/>
                    <a:pt x="267" y="67"/>
                    <a:pt x="267" y="67"/>
                  </a:cubicBezTo>
                  <a:cubicBezTo>
                    <a:pt x="267" y="73"/>
                    <a:pt x="265" y="78"/>
                    <a:pt x="260" y="84"/>
                  </a:cubicBezTo>
                  <a:cubicBezTo>
                    <a:pt x="260" y="84"/>
                    <a:pt x="260" y="84"/>
                    <a:pt x="260" y="84"/>
                  </a:cubicBezTo>
                  <a:cubicBezTo>
                    <a:pt x="253" y="91"/>
                    <a:pt x="248" y="92"/>
                    <a:pt x="241" y="92"/>
                  </a:cubicBezTo>
                  <a:cubicBezTo>
                    <a:pt x="241" y="92"/>
                    <a:pt x="241" y="92"/>
                    <a:pt x="241" y="92"/>
                  </a:cubicBezTo>
                  <a:cubicBezTo>
                    <a:pt x="232" y="92"/>
                    <a:pt x="218" y="85"/>
                    <a:pt x="203" y="74"/>
                  </a:cubicBezTo>
                  <a:cubicBezTo>
                    <a:pt x="203" y="74"/>
                    <a:pt x="203" y="74"/>
                    <a:pt x="203" y="74"/>
                  </a:cubicBezTo>
                  <a:cubicBezTo>
                    <a:pt x="188" y="63"/>
                    <a:pt x="172" y="49"/>
                    <a:pt x="156" y="35"/>
                  </a:cubicBezTo>
                  <a:cubicBezTo>
                    <a:pt x="156" y="35"/>
                    <a:pt x="156" y="35"/>
                    <a:pt x="156" y="35"/>
                  </a:cubicBezTo>
                  <a:cubicBezTo>
                    <a:pt x="130" y="13"/>
                    <a:pt x="103" y="2"/>
                    <a:pt x="78" y="1"/>
                  </a:cubicBezTo>
                  <a:cubicBezTo>
                    <a:pt x="78" y="1"/>
                    <a:pt x="78" y="1"/>
                    <a:pt x="78" y="1"/>
                  </a:cubicBezTo>
                  <a:cubicBezTo>
                    <a:pt x="57" y="0"/>
                    <a:pt x="38" y="5"/>
                    <a:pt x="24" y="17"/>
                  </a:cubicBezTo>
                  <a:cubicBezTo>
                    <a:pt x="24" y="17"/>
                    <a:pt x="24" y="17"/>
                    <a:pt x="24" y="17"/>
                  </a:cubicBezTo>
                  <a:cubicBezTo>
                    <a:pt x="10" y="28"/>
                    <a:pt x="1" y="45"/>
                    <a:pt x="0" y="65"/>
                  </a:cubicBezTo>
                  <a:cubicBezTo>
                    <a:pt x="0" y="65"/>
                    <a:pt x="0" y="65"/>
                    <a:pt x="0" y="65"/>
                  </a:cubicBezTo>
                  <a:cubicBezTo>
                    <a:pt x="0" y="76"/>
                    <a:pt x="1" y="87"/>
                    <a:pt x="5" y="99"/>
                  </a:cubicBezTo>
                  <a:cubicBezTo>
                    <a:pt x="5" y="99"/>
                    <a:pt x="5" y="99"/>
                    <a:pt x="5" y="99"/>
                  </a:cubicBezTo>
                  <a:cubicBezTo>
                    <a:pt x="7" y="103"/>
                    <a:pt x="11" y="106"/>
                    <a:pt x="16" y="107"/>
                  </a:cubicBezTo>
                  <a:cubicBezTo>
                    <a:pt x="16" y="107"/>
                    <a:pt x="16" y="107"/>
                    <a:pt x="16" y="107"/>
                  </a:cubicBezTo>
                  <a:cubicBezTo>
                    <a:pt x="18" y="107"/>
                    <a:pt x="19" y="107"/>
                    <a:pt x="21" y="106"/>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0" name="Freeform 14"/>
            <p:cNvSpPr/>
            <p:nvPr/>
          </p:nvSpPr>
          <p:spPr bwMode="auto">
            <a:xfrm>
              <a:off x="3940175" y="748506"/>
              <a:ext cx="193675" cy="104775"/>
            </a:xfrm>
            <a:custGeom>
              <a:avLst/>
              <a:gdLst>
                <a:gd name="T0" fmla="*/ 1 w 72"/>
                <a:gd name="T1" fmla="*/ 30 h 39"/>
                <a:gd name="T2" fmla="*/ 3 w 72"/>
                <a:gd name="T3" fmla="*/ 35 h 39"/>
                <a:gd name="T4" fmla="*/ 7 w 72"/>
                <a:gd name="T5" fmla="*/ 38 h 39"/>
                <a:gd name="T6" fmla="*/ 70 w 72"/>
                <a:gd name="T7" fmla="*/ 22 h 39"/>
                <a:gd name="T8" fmla="*/ 71 w 72"/>
                <a:gd name="T9" fmla="*/ 17 h 39"/>
                <a:gd name="T10" fmla="*/ 66 w 72"/>
                <a:gd name="T11" fmla="*/ 3 h 39"/>
                <a:gd name="T12" fmla="*/ 62 w 72"/>
                <a:gd name="T13" fmla="*/ 0 h 39"/>
                <a:gd name="T14" fmla="*/ 2 w 72"/>
                <a:gd name="T15" fmla="*/ 25 h 39"/>
                <a:gd name="T16" fmla="*/ 1 w 72"/>
                <a:gd name="T17" fmla="*/ 3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39">
                  <a:moveTo>
                    <a:pt x="1" y="30"/>
                  </a:moveTo>
                  <a:cubicBezTo>
                    <a:pt x="3" y="35"/>
                    <a:pt x="3" y="35"/>
                    <a:pt x="3" y="35"/>
                  </a:cubicBezTo>
                  <a:cubicBezTo>
                    <a:pt x="4" y="37"/>
                    <a:pt x="5" y="39"/>
                    <a:pt x="7" y="38"/>
                  </a:cubicBezTo>
                  <a:cubicBezTo>
                    <a:pt x="70" y="22"/>
                    <a:pt x="70" y="22"/>
                    <a:pt x="70" y="22"/>
                  </a:cubicBezTo>
                  <a:cubicBezTo>
                    <a:pt x="71" y="21"/>
                    <a:pt x="72" y="19"/>
                    <a:pt x="71" y="17"/>
                  </a:cubicBezTo>
                  <a:cubicBezTo>
                    <a:pt x="66" y="3"/>
                    <a:pt x="66" y="3"/>
                    <a:pt x="66" y="3"/>
                  </a:cubicBezTo>
                  <a:cubicBezTo>
                    <a:pt x="65" y="1"/>
                    <a:pt x="64" y="0"/>
                    <a:pt x="62" y="0"/>
                  </a:cubicBezTo>
                  <a:cubicBezTo>
                    <a:pt x="2" y="25"/>
                    <a:pt x="2" y="25"/>
                    <a:pt x="2" y="25"/>
                  </a:cubicBezTo>
                  <a:cubicBezTo>
                    <a:pt x="1" y="26"/>
                    <a:pt x="0" y="28"/>
                    <a:pt x="1" y="30"/>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1" name="Freeform 15"/>
            <p:cNvSpPr/>
            <p:nvPr/>
          </p:nvSpPr>
          <p:spPr bwMode="auto">
            <a:xfrm>
              <a:off x="3876675" y="596106"/>
              <a:ext cx="133350" cy="182563"/>
            </a:xfrm>
            <a:custGeom>
              <a:avLst/>
              <a:gdLst>
                <a:gd name="T0" fmla="*/ 2 w 50"/>
                <a:gd name="T1" fmla="*/ 64 h 68"/>
                <a:gd name="T2" fmla="*/ 7 w 50"/>
                <a:gd name="T3" fmla="*/ 66 h 68"/>
                <a:gd name="T4" fmla="*/ 12 w 50"/>
                <a:gd name="T5" fmla="*/ 66 h 68"/>
                <a:gd name="T6" fmla="*/ 49 w 50"/>
                <a:gd name="T7" fmla="*/ 13 h 68"/>
                <a:gd name="T8" fmla="*/ 47 w 50"/>
                <a:gd name="T9" fmla="*/ 9 h 68"/>
                <a:gd name="T10" fmla="*/ 34 w 50"/>
                <a:gd name="T11" fmla="*/ 1 h 68"/>
                <a:gd name="T12" fmla="*/ 30 w 50"/>
                <a:gd name="T13" fmla="*/ 1 h 68"/>
                <a:gd name="T14" fmla="*/ 0 w 50"/>
                <a:gd name="T15" fmla="*/ 59 h 68"/>
                <a:gd name="T16" fmla="*/ 2 w 50"/>
                <a:gd name="T17" fmla="*/ 6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68">
                  <a:moveTo>
                    <a:pt x="2" y="64"/>
                  </a:moveTo>
                  <a:cubicBezTo>
                    <a:pt x="7" y="66"/>
                    <a:pt x="7" y="66"/>
                    <a:pt x="7" y="66"/>
                  </a:cubicBezTo>
                  <a:cubicBezTo>
                    <a:pt x="9" y="68"/>
                    <a:pt x="11" y="68"/>
                    <a:pt x="12" y="66"/>
                  </a:cubicBezTo>
                  <a:cubicBezTo>
                    <a:pt x="49" y="13"/>
                    <a:pt x="49" y="13"/>
                    <a:pt x="49" y="13"/>
                  </a:cubicBezTo>
                  <a:cubicBezTo>
                    <a:pt x="50" y="12"/>
                    <a:pt x="49" y="10"/>
                    <a:pt x="47" y="9"/>
                  </a:cubicBezTo>
                  <a:cubicBezTo>
                    <a:pt x="34" y="1"/>
                    <a:pt x="34" y="1"/>
                    <a:pt x="34" y="1"/>
                  </a:cubicBezTo>
                  <a:cubicBezTo>
                    <a:pt x="33" y="0"/>
                    <a:pt x="30" y="0"/>
                    <a:pt x="30" y="1"/>
                  </a:cubicBezTo>
                  <a:cubicBezTo>
                    <a:pt x="0" y="59"/>
                    <a:pt x="0" y="59"/>
                    <a:pt x="0" y="59"/>
                  </a:cubicBezTo>
                  <a:cubicBezTo>
                    <a:pt x="0" y="61"/>
                    <a:pt x="1" y="63"/>
                    <a:pt x="2" y="64"/>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19" name="内容占位符 2"/>
          <p:cNvSpPr txBox="1"/>
          <p:nvPr/>
        </p:nvSpPr>
        <p:spPr>
          <a:xfrm>
            <a:off x="1094740" y="2113280"/>
            <a:ext cx="9213850" cy="527050"/>
          </a:xfrm>
          <a:prstGeom prst="rect">
            <a:avLst/>
          </a:prstGeom>
        </p:spPr>
        <p:txBody>
          <a:bodyPr vert="horz" lIns="91440" tIns="45720" rIns="91440" bIns="45720" rtlCol="0">
            <a:no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5000"/>
              </a:lnSpc>
            </a:pPr>
            <a:r>
              <a:rPr sz="2000" dirty="0" err="1">
                <a:latin typeface="微软雅黑" panose="020B0503020204020204" pitchFamily="34" charset="-122"/>
                <a:ea typeface="微软雅黑" panose="020B0503020204020204" pitchFamily="34" charset="-122"/>
                <a:cs typeface="微软雅黑" panose="020B0503020204020204" pitchFamily="34" charset="-122"/>
              </a:rPr>
              <a:t>为了防止他人非法查看文档内容，</a:t>
            </a:r>
            <a:r>
              <a:rPr sz="2000" dirty="0" err="1" smtClean="0">
                <a:latin typeface="微软雅黑" panose="020B0503020204020204" pitchFamily="34" charset="-122"/>
                <a:ea typeface="微软雅黑" panose="020B0503020204020204" pitchFamily="34" charset="-122"/>
                <a:cs typeface="微软雅黑" panose="020B0503020204020204" pitchFamily="34" charset="-122"/>
              </a:rPr>
              <a:t>可以对文档进行加密以保护文档</a:t>
            </a:r>
            <a:r>
              <a:rPr sz="2000" dirty="0">
                <a:latin typeface="微软雅黑" panose="020B0503020204020204" pitchFamily="34" charset="-122"/>
                <a:ea typeface="微软雅黑" panose="020B0503020204020204" pitchFamily="34" charset="-122"/>
                <a:cs typeface="微软雅黑" panose="020B0503020204020204" pitchFamily="34" charset="-122"/>
              </a:rPr>
              <a:t>。</a:t>
            </a:r>
          </a:p>
        </p:txBody>
      </p:sp>
      <p:sp>
        <p:nvSpPr>
          <p:cNvPr id="5" name="内容占位符 2"/>
          <p:cNvSpPr txBox="1"/>
          <p:nvPr/>
        </p:nvSpPr>
        <p:spPr>
          <a:xfrm>
            <a:off x="6076950" y="2934335"/>
            <a:ext cx="5505450" cy="3289935"/>
          </a:xfrm>
          <a:prstGeom prst="rect">
            <a:avLst/>
          </a:prstGeom>
        </p:spPr>
        <p:txBody>
          <a:bodyPr vert="horz" lIns="91440" tIns="45720" rIns="91440" bIns="45720" rtlCol="0">
            <a:no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5000"/>
              </a:lnSpc>
            </a:pPr>
            <a:r>
              <a:rPr sz="2000" dirty="0" err="1">
                <a:latin typeface="微软雅黑" panose="020B0503020204020204" pitchFamily="34" charset="-122"/>
                <a:ea typeface="微软雅黑" panose="020B0503020204020204" pitchFamily="34" charset="-122"/>
                <a:cs typeface="微软雅黑" panose="020B0503020204020204" pitchFamily="34" charset="-122"/>
              </a:rPr>
              <a:t>其方法为</a:t>
            </a:r>
            <a:r>
              <a:rPr sz="2000" dirty="0" smtClean="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选择“文件”</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文档加密”</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密码加密”命令，打开“密码加密”对话框，根据需要设置打开或编辑文档的密码，完成后</a:t>
            </a:r>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rPr>
              <a:t>单击“应用”按钮</a:t>
            </a:r>
            <a:r>
              <a:rPr lang="zh-CN" sz="2000" dirty="0" smtClean="0">
                <a:latin typeface="微软雅黑" panose="020B0503020204020204" pitchFamily="34" charset="-122"/>
                <a:ea typeface="微软雅黑" panose="020B0503020204020204" pitchFamily="34" charset="-122"/>
                <a:cs typeface="微软雅黑" panose="020B0503020204020204" pitchFamily="34" charset="-122"/>
              </a:rPr>
              <a:t>，</a:t>
            </a:r>
            <a:r>
              <a:rPr lang="zh-CN" sz="2000" dirty="0">
                <a:latin typeface="微软雅黑" panose="020B0503020204020204" pitchFamily="34" charset="-122"/>
                <a:ea typeface="微软雅黑" panose="020B0503020204020204" pitchFamily="34" charset="-122"/>
                <a:cs typeface="微软雅黑" panose="020B0503020204020204" pitchFamily="34" charset="-122"/>
              </a:rPr>
              <a:t>如左图所示。</a:t>
            </a:r>
          </a:p>
        </p:txBody>
      </p:sp>
      <p:pic>
        <p:nvPicPr>
          <p:cNvPr id="6" name="图片 5"/>
          <p:cNvPicPr>
            <a:picLocks noChangeAspect="1"/>
          </p:cNvPicPr>
          <p:nvPr/>
        </p:nvPicPr>
        <p:blipFill>
          <a:blip r:embed="rId2"/>
          <a:stretch>
            <a:fillRect/>
          </a:stretch>
        </p:blipFill>
        <p:spPr>
          <a:xfrm>
            <a:off x="1268642" y="2779023"/>
            <a:ext cx="4689762" cy="2945916"/>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（四）文档的检查、保护与自动保存</a:t>
            </a:r>
          </a:p>
        </p:txBody>
      </p:sp>
      <p:sp>
        <p:nvSpPr>
          <p:cNvPr id="42" name="矩形 41"/>
          <p:cNvSpPr/>
          <p:nvPr/>
        </p:nvSpPr>
        <p:spPr>
          <a:xfrm>
            <a:off x="1274324" y="1161593"/>
            <a:ext cx="4452708" cy="5178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 name="内容占位符 3"/>
          <p:cNvSpPr>
            <a:spLocks noGrp="1"/>
          </p:cNvSpPr>
          <p:nvPr>
            <p:ph sz="quarter" idx="10"/>
          </p:nvPr>
        </p:nvSpPr>
        <p:spPr>
          <a:xfrm>
            <a:off x="1274324" y="1186269"/>
            <a:ext cx="4067697" cy="533482"/>
          </a:xfrm>
        </p:spPr>
        <p:txBody>
          <a:bodyPr>
            <a:normAutofit lnSpcReduction="10000"/>
          </a:bodyPr>
          <a:lstStyle/>
          <a:p>
            <a:pPr indent="0"/>
            <a:r>
              <a:rPr lang="en-US" altLang="zh-CN" dirty="0">
                <a:solidFill>
                  <a:schemeClr val="bg1"/>
                </a:solidFill>
              </a:rPr>
              <a:t>3</a:t>
            </a:r>
            <a:r>
              <a:rPr lang="zh-CN" altLang="en-US" dirty="0">
                <a:solidFill>
                  <a:schemeClr val="bg1"/>
                </a:solidFill>
              </a:rPr>
              <a:t>．自动保存文档</a:t>
            </a:r>
            <a:endParaRPr lang="en-US" altLang="zh-CN" sz="1100" dirty="0"/>
          </a:p>
        </p:txBody>
      </p:sp>
      <p:grpSp>
        <p:nvGrpSpPr>
          <p:cNvPr id="44" name="组合 43"/>
          <p:cNvGrpSpPr/>
          <p:nvPr/>
        </p:nvGrpSpPr>
        <p:grpSpPr>
          <a:xfrm flipV="1">
            <a:off x="609600" y="1030803"/>
            <a:ext cx="470284" cy="670057"/>
            <a:chOff x="3173412" y="596106"/>
            <a:chExt cx="960438" cy="1368425"/>
          </a:xfrm>
        </p:grpSpPr>
        <p:sp>
          <p:nvSpPr>
            <p:cNvPr id="45" name="Freeform 9"/>
            <p:cNvSpPr/>
            <p:nvPr/>
          </p:nvSpPr>
          <p:spPr bwMode="auto">
            <a:xfrm>
              <a:off x="3586162" y="1178719"/>
              <a:ext cx="193675" cy="214313"/>
            </a:xfrm>
            <a:custGeom>
              <a:avLst/>
              <a:gdLst>
                <a:gd name="T0" fmla="*/ 61 w 72"/>
                <a:gd name="T1" fmla="*/ 23 h 80"/>
                <a:gd name="T2" fmla="*/ 22 w 72"/>
                <a:gd name="T3" fmla="*/ 6 h 80"/>
                <a:gd name="T4" fmla="*/ 22 w 72"/>
                <a:gd name="T5" fmla="*/ 6 h 80"/>
                <a:gd name="T6" fmla="*/ 6 w 72"/>
                <a:gd name="T7" fmla="*/ 45 h 80"/>
                <a:gd name="T8" fmla="*/ 11 w 72"/>
                <a:gd name="T9" fmla="*/ 58 h 80"/>
                <a:gd name="T10" fmla="*/ 50 w 72"/>
                <a:gd name="T11" fmla="*/ 74 h 80"/>
                <a:gd name="T12" fmla="*/ 50 w 72"/>
                <a:gd name="T13" fmla="*/ 74 h 80"/>
                <a:gd name="T14" fmla="*/ 66 w 72"/>
                <a:gd name="T15" fmla="*/ 35 h 80"/>
                <a:gd name="T16" fmla="*/ 61 w 72"/>
                <a:gd name="T17" fmla="*/ 2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80">
                  <a:moveTo>
                    <a:pt x="61" y="23"/>
                  </a:moveTo>
                  <a:cubicBezTo>
                    <a:pt x="54" y="7"/>
                    <a:pt x="37" y="0"/>
                    <a:pt x="22" y="6"/>
                  </a:cubicBezTo>
                  <a:cubicBezTo>
                    <a:pt x="22" y="6"/>
                    <a:pt x="22" y="6"/>
                    <a:pt x="22" y="6"/>
                  </a:cubicBezTo>
                  <a:cubicBezTo>
                    <a:pt x="7" y="13"/>
                    <a:pt x="0" y="30"/>
                    <a:pt x="6" y="45"/>
                  </a:cubicBezTo>
                  <a:cubicBezTo>
                    <a:pt x="11" y="58"/>
                    <a:pt x="11" y="58"/>
                    <a:pt x="11" y="58"/>
                  </a:cubicBezTo>
                  <a:cubicBezTo>
                    <a:pt x="17" y="73"/>
                    <a:pt x="35" y="80"/>
                    <a:pt x="50" y="74"/>
                  </a:cubicBezTo>
                  <a:cubicBezTo>
                    <a:pt x="50" y="74"/>
                    <a:pt x="50" y="74"/>
                    <a:pt x="50" y="74"/>
                  </a:cubicBezTo>
                  <a:cubicBezTo>
                    <a:pt x="65" y="68"/>
                    <a:pt x="72" y="50"/>
                    <a:pt x="66" y="35"/>
                  </a:cubicBezTo>
                  <a:lnTo>
                    <a:pt x="61" y="23"/>
                  </a:lnTo>
                  <a:close/>
                </a:path>
              </a:pathLst>
            </a:custGeom>
            <a:solidFill>
              <a:srgbClr val="23A3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6" name="Freeform 10"/>
            <p:cNvSpPr/>
            <p:nvPr/>
          </p:nvSpPr>
          <p:spPr bwMode="auto">
            <a:xfrm>
              <a:off x="3173412" y="640556"/>
              <a:ext cx="866775" cy="838200"/>
            </a:xfrm>
            <a:custGeom>
              <a:avLst/>
              <a:gdLst>
                <a:gd name="T0" fmla="*/ 323 w 323"/>
                <a:gd name="T1" fmla="*/ 208 h 312"/>
                <a:gd name="T2" fmla="*/ 321 w 323"/>
                <a:gd name="T3" fmla="*/ 208 h 312"/>
                <a:gd name="T4" fmla="*/ 223 w 323"/>
                <a:gd name="T5" fmla="*/ 216 h 312"/>
                <a:gd name="T6" fmla="*/ 172 w 323"/>
                <a:gd name="T7" fmla="*/ 198 h 312"/>
                <a:gd name="T8" fmla="*/ 150 w 323"/>
                <a:gd name="T9" fmla="*/ 247 h 312"/>
                <a:gd name="T10" fmla="*/ 74 w 323"/>
                <a:gd name="T11" fmla="*/ 309 h 312"/>
                <a:gd name="T12" fmla="*/ 73 w 323"/>
                <a:gd name="T13" fmla="*/ 312 h 312"/>
                <a:gd name="T14" fmla="*/ 67 w 323"/>
                <a:gd name="T15" fmla="*/ 299 h 312"/>
                <a:gd name="T16" fmla="*/ 28 w 323"/>
                <a:gd name="T17" fmla="*/ 207 h 312"/>
                <a:gd name="T18" fmla="*/ 102 w 323"/>
                <a:gd name="T19" fmla="*/ 28 h 312"/>
                <a:gd name="T20" fmla="*/ 280 w 323"/>
                <a:gd name="T21" fmla="*/ 102 h 312"/>
                <a:gd name="T22" fmla="*/ 319 w 323"/>
                <a:gd name="T23" fmla="*/ 195 h 312"/>
                <a:gd name="T24" fmla="*/ 323 w 323"/>
                <a:gd name="T25" fmla="*/ 208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3" h="312">
                  <a:moveTo>
                    <a:pt x="323" y="208"/>
                  </a:moveTo>
                  <a:cubicBezTo>
                    <a:pt x="322" y="208"/>
                    <a:pt x="322" y="208"/>
                    <a:pt x="321" y="208"/>
                  </a:cubicBezTo>
                  <a:cubicBezTo>
                    <a:pt x="292" y="204"/>
                    <a:pt x="258" y="207"/>
                    <a:pt x="223" y="216"/>
                  </a:cubicBezTo>
                  <a:cubicBezTo>
                    <a:pt x="214" y="198"/>
                    <a:pt x="192" y="190"/>
                    <a:pt x="172" y="198"/>
                  </a:cubicBezTo>
                  <a:cubicBezTo>
                    <a:pt x="153" y="206"/>
                    <a:pt x="143" y="227"/>
                    <a:pt x="150" y="247"/>
                  </a:cubicBezTo>
                  <a:cubicBezTo>
                    <a:pt x="118" y="265"/>
                    <a:pt x="92" y="286"/>
                    <a:pt x="74" y="309"/>
                  </a:cubicBezTo>
                  <a:cubicBezTo>
                    <a:pt x="74" y="310"/>
                    <a:pt x="73" y="311"/>
                    <a:pt x="73" y="312"/>
                  </a:cubicBezTo>
                  <a:cubicBezTo>
                    <a:pt x="70" y="308"/>
                    <a:pt x="68" y="303"/>
                    <a:pt x="67" y="299"/>
                  </a:cubicBezTo>
                  <a:cubicBezTo>
                    <a:pt x="28" y="207"/>
                    <a:pt x="28" y="207"/>
                    <a:pt x="28" y="207"/>
                  </a:cubicBezTo>
                  <a:cubicBezTo>
                    <a:pt x="0" y="137"/>
                    <a:pt x="33" y="57"/>
                    <a:pt x="102" y="28"/>
                  </a:cubicBezTo>
                  <a:cubicBezTo>
                    <a:pt x="172" y="0"/>
                    <a:pt x="252" y="33"/>
                    <a:pt x="280" y="102"/>
                  </a:cubicBezTo>
                  <a:cubicBezTo>
                    <a:pt x="319" y="195"/>
                    <a:pt x="319" y="195"/>
                    <a:pt x="319" y="195"/>
                  </a:cubicBezTo>
                  <a:cubicBezTo>
                    <a:pt x="320" y="199"/>
                    <a:pt x="322" y="204"/>
                    <a:pt x="323" y="208"/>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7" name="Freeform 11"/>
            <p:cNvSpPr/>
            <p:nvPr/>
          </p:nvSpPr>
          <p:spPr bwMode="auto">
            <a:xfrm>
              <a:off x="3752850" y="1234281"/>
              <a:ext cx="325438" cy="400050"/>
            </a:xfrm>
            <a:custGeom>
              <a:avLst/>
              <a:gdLst>
                <a:gd name="T0" fmla="*/ 14 w 121"/>
                <a:gd name="T1" fmla="*/ 12 h 149"/>
                <a:gd name="T2" fmla="*/ 14 w 121"/>
                <a:gd name="T3" fmla="*/ 11 h 149"/>
                <a:gd name="T4" fmla="*/ 103 w 121"/>
                <a:gd name="T5" fmla="*/ 3 h 149"/>
                <a:gd name="T6" fmla="*/ 111 w 121"/>
                <a:gd name="T7" fmla="*/ 4 h 149"/>
                <a:gd name="T8" fmla="*/ 36 w 121"/>
                <a:gd name="T9" fmla="*/ 149 h 149"/>
                <a:gd name="T10" fmla="*/ 0 w 121"/>
                <a:gd name="T11" fmla="*/ 60 h 149"/>
                <a:gd name="T12" fmla="*/ 14 w 121"/>
                <a:gd name="T13" fmla="*/ 12 h 149"/>
              </a:gdLst>
              <a:ahLst/>
              <a:cxnLst>
                <a:cxn ang="0">
                  <a:pos x="T0" y="T1"/>
                </a:cxn>
                <a:cxn ang="0">
                  <a:pos x="T2" y="T3"/>
                </a:cxn>
                <a:cxn ang="0">
                  <a:pos x="T4" y="T5"/>
                </a:cxn>
                <a:cxn ang="0">
                  <a:pos x="T6" y="T7"/>
                </a:cxn>
                <a:cxn ang="0">
                  <a:pos x="T8" y="T9"/>
                </a:cxn>
                <a:cxn ang="0">
                  <a:pos x="T10" y="T11"/>
                </a:cxn>
                <a:cxn ang="0">
                  <a:pos x="T12" y="T13"/>
                </a:cxn>
              </a:cxnLst>
              <a:rect l="0" t="0" r="r" b="b"/>
              <a:pathLst>
                <a:path w="121" h="149">
                  <a:moveTo>
                    <a:pt x="14" y="12"/>
                  </a:moveTo>
                  <a:cubicBezTo>
                    <a:pt x="14" y="11"/>
                    <a:pt x="14" y="11"/>
                    <a:pt x="14" y="11"/>
                  </a:cubicBezTo>
                  <a:cubicBezTo>
                    <a:pt x="46" y="2"/>
                    <a:pt x="77" y="0"/>
                    <a:pt x="103" y="3"/>
                  </a:cubicBezTo>
                  <a:cubicBezTo>
                    <a:pt x="106" y="3"/>
                    <a:pt x="108" y="4"/>
                    <a:pt x="111" y="4"/>
                  </a:cubicBezTo>
                  <a:cubicBezTo>
                    <a:pt x="121" y="63"/>
                    <a:pt x="91" y="122"/>
                    <a:pt x="36" y="149"/>
                  </a:cubicBezTo>
                  <a:cubicBezTo>
                    <a:pt x="0" y="60"/>
                    <a:pt x="0" y="60"/>
                    <a:pt x="0" y="60"/>
                  </a:cubicBezTo>
                  <a:cubicBezTo>
                    <a:pt x="15" y="50"/>
                    <a:pt x="22" y="30"/>
                    <a:pt x="14" y="12"/>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8" name="Freeform 12"/>
            <p:cNvSpPr/>
            <p:nvPr/>
          </p:nvSpPr>
          <p:spPr bwMode="auto">
            <a:xfrm>
              <a:off x="3392487" y="1343819"/>
              <a:ext cx="417513" cy="360363"/>
            </a:xfrm>
            <a:custGeom>
              <a:avLst/>
              <a:gdLst>
                <a:gd name="T0" fmla="*/ 74 w 155"/>
                <a:gd name="T1" fmla="*/ 0 h 134"/>
                <a:gd name="T2" fmla="*/ 74 w 155"/>
                <a:gd name="T3" fmla="*/ 2 h 134"/>
                <a:gd name="T4" fmla="*/ 119 w 155"/>
                <a:gd name="T5" fmla="*/ 26 h 134"/>
                <a:gd name="T6" fmla="*/ 155 w 155"/>
                <a:gd name="T7" fmla="*/ 114 h 134"/>
                <a:gd name="T8" fmla="*/ 0 w 155"/>
                <a:gd name="T9" fmla="*/ 65 h 134"/>
                <a:gd name="T10" fmla="*/ 5 w 155"/>
                <a:gd name="T11" fmla="*/ 58 h 134"/>
                <a:gd name="T12" fmla="*/ 74 w 155"/>
                <a:gd name="T13" fmla="*/ 0 h 134"/>
              </a:gdLst>
              <a:ahLst/>
              <a:cxnLst>
                <a:cxn ang="0">
                  <a:pos x="T0" y="T1"/>
                </a:cxn>
                <a:cxn ang="0">
                  <a:pos x="T2" y="T3"/>
                </a:cxn>
                <a:cxn ang="0">
                  <a:pos x="T4" y="T5"/>
                </a:cxn>
                <a:cxn ang="0">
                  <a:pos x="T6" y="T7"/>
                </a:cxn>
                <a:cxn ang="0">
                  <a:pos x="T8" y="T9"/>
                </a:cxn>
                <a:cxn ang="0">
                  <a:pos x="T10" y="T11"/>
                </a:cxn>
                <a:cxn ang="0">
                  <a:pos x="T12" y="T13"/>
                </a:cxn>
              </a:cxnLst>
              <a:rect l="0" t="0" r="r" b="b"/>
              <a:pathLst>
                <a:path w="155" h="134">
                  <a:moveTo>
                    <a:pt x="74" y="0"/>
                  </a:moveTo>
                  <a:cubicBezTo>
                    <a:pt x="74" y="2"/>
                    <a:pt x="74" y="2"/>
                    <a:pt x="74" y="2"/>
                  </a:cubicBezTo>
                  <a:cubicBezTo>
                    <a:pt x="82" y="19"/>
                    <a:pt x="100" y="29"/>
                    <a:pt x="119" y="26"/>
                  </a:cubicBezTo>
                  <a:cubicBezTo>
                    <a:pt x="155" y="114"/>
                    <a:pt x="155" y="114"/>
                    <a:pt x="155" y="114"/>
                  </a:cubicBezTo>
                  <a:cubicBezTo>
                    <a:pt x="97" y="134"/>
                    <a:pt x="35" y="113"/>
                    <a:pt x="0" y="65"/>
                  </a:cubicBezTo>
                  <a:cubicBezTo>
                    <a:pt x="2" y="62"/>
                    <a:pt x="3" y="60"/>
                    <a:pt x="5" y="58"/>
                  </a:cubicBezTo>
                  <a:cubicBezTo>
                    <a:pt x="21" y="37"/>
                    <a:pt x="45" y="17"/>
                    <a:pt x="74" y="0"/>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9" name="Freeform 13"/>
            <p:cNvSpPr/>
            <p:nvPr/>
          </p:nvSpPr>
          <p:spPr bwMode="auto">
            <a:xfrm>
              <a:off x="3178175" y="1647031"/>
              <a:ext cx="784225" cy="317500"/>
            </a:xfrm>
            <a:custGeom>
              <a:avLst/>
              <a:gdLst>
                <a:gd name="T0" fmla="*/ 21 w 292"/>
                <a:gd name="T1" fmla="*/ 106 h 118"/>
                <a:gd name="T2" fmla="*/ 28 w 292"/>
                <a:gd name="T3" fmla="*/ 90 h 118"/>
                <a:gd name="T4" fmla="*/ 28 w 292"/>
                <a:gd name="T5" fmla="*/ 90 h 118"/>
                <a:gd name="T6" fmla="*/ 24 w 292"/>
                <a:gd name="T7" fmla="*/ 66 h 118"/>
                <a:gd name="T8" fmla="*/ 24 w 292"/>
                <a:gd name="T9" fmla="*/ 66 h 118"/>
                <a:gd name="T10" fmla="*/ 77 w 292"/>
                <a:gd name="T11" fmla="*/ 25 h 118"/>
                <a:gd name="T12" fmla="*/ 77 w 292"/>
                <a:gd name="T13" fmla="*/ 25 h 118"/>
                <a:gd name="T14" fmla="*/ 140 w 292"/>
                <a:gd name="T15" fmla="*/ 54 h 118"/>
                <a:gd name="T16" fmla="*/ 140 w 292"/>
                <a:gd name="T17" fmla="*/ 54 h 118"/>
                <a:gd name="T18" fmla="*/ 189 w 292"/>
                <a:gd name="T19" fmla="*/ 94 h 118"/>
                <a:gd name="T20" fmla="*/ 189 w 292"/>
                <a:gd name="T21" fmla="*/ 94 h 118"/>
                <a:gd name="T22" fmla="*/ 240 w 292"/>
                <a:gd name="T23" fmla="*/ 117 h 118"/>
                <a:gd name="T24" fmla="*/ 240 w 292"/>
                <a:gd name="T25" fmla="*/ 117 h 118"/>
                <a:gd name="T26" fmla="*/ 278 w 292"/>
                <a:gd name="T27" fmla="*/ 100 h 118"/>
                <a:gd name="T28" fmla="*/ 278 w 292"/>
                <a:gd name="T29" fmla="*/ 100 h 118"/>
                <a:gd name="T30" fmla="*/ 292 w 292"/>
                <a:gd name="T31" fmla="*/ 69 h 118"/>
                <a:gd name="T32" fmla="*/ 292 w 292"/>
                <a:gd name="T33" fmla="*/ 69 h 118"/>
                <a:gd name="T34" fmla="*/ 279 w 292"/>
                <a:gd name="T35" fmla="*/ 29 h 118"/>
                <a:gd name="T36" fmla="*/ 279 w 292"/>
                <a:gd name="T37" fmla="*/ 29 h 118"/>
                <a:gd name="T38" fmla="*/ 265 w 292"/>
                <a:gd name="T39" fmla="*/ 13 h 118"/>
                <a:gd name="T40" fmla="*/ 265 w 292"/>
                <a:gd name="T41" fmla="*/ 13 h 118"/>
                <a:gd name="T42" fmla="*/ 248 w 292"/>
                <a:gd name="T43" fmla="*/ 14 h 118"/>
                <a:gd name="T44" fmla="*/ 248 w 292"/>
                <a:gd name="T45" fmla="*/ 14 h 118"/>
                <a:gd name="T46" fmla="*/ 249 w 292"/>
                <a:gd name="T47" fmla="*/ 31 h 118"/>
                <a:gd name="T48" fmla="*/ 249 w 292"/>
                <a:gd name="T49" fmla="*/ 31 h 118"/>
                <a:gd name="T50" fmla="*/ 249 w 292"/>
                <a:gd name="T51" fmla="*/ 32 h 118"/>
                <a:gd name="T52" fmla="*/ 249 w 292"/>
                <a:gd name="T53" fmla="*/ 32 h 118"/>
                <a:gd name="T54" fmla="*/ 252 w 292"/>
                <a:gd name="T55" fmla="*/ 34 h 118"/>
                <a:gd name="T56" fmla="*/ 252 w 292"/>
                <a:gd name="T57" fmla="*/ 34 h 118"/>
                <a:gd name="T58" fmla="*/ 259 w 292"/>
                <a:gd name="T59" fmla="*/ 43 h 118"/>
                <a:gd name="T60" fmla="*/ 259 w 292"/>
                <a:gd name="T61" fmla="*/ 43 h 118"/>
                <a:gd name="T62" fmla="*/ 267 w 292"/>
                <a:gd name="T63" fmla="*/ 67 h 118"/>
                <a:gd name="T64" fmla="*/ 267 w 292"/>
                <a:gd name="T65" fmla="*/ 67 h 118"/>
                <a:gd name="T66" fmla="*/ 260 w 292"/>
                <a:gd name="T67" fmla="*/ 84 h 118"/>
                <a:gd name="T68" fmla="*/ 260 w 292"/>
                <a:gd name="T69" fmla="*/ 84 h 118"/>
                <a:gd name="T70" fmla="*/ 241 w 292"/>
                <a:gd name="T71" fmla="*/ 92 h 118"/>
                <a:gd name="T72" fmla="*/ 241 w 292"/>
                <a:gd name="T73" fmla="*/ 92 h 118"/>
                <a:gd name="T74" fmla="*/ 203 w 292"/>
                <a:gd name="T75" fmla="*/ 74 h 118"/>
                <a:gd name="T76" fmla="*/ 203 w 292"/>
                <a:gd name="T77" fmla="*/ 74 h 118"/>
                <a:gd name="T78" fmla="*/ 156 w 292"/>
                <a:gd name="T79" fmla="*/ 35 h 118"/>
                <a:gd name="T80" fmla="*/ 156 w 292"/>
                <a:gd name="T81" fmla="*/ 35 h 118"/>
                <a:gd name="T82" fmla="*/ 78 w 292"/>
                <a:gd name="T83" fmla="*/ 1 h 118"/>
                <a:gd name="T84" fmla="*/ 78 w 292"/>
                <a:gd name="T85" fmla="*/ 1 h 118"/>
                <a:gd name="T86" fmla="*/ 24 w 292"/>
                <a:gd name="T87" fmla="*/ 17 h 118"/>
                <a:gd name="T88" fmla="*/ 24 w 292"/>
                <a:gd name="T89" fmla="*/ 17 h 118"/>
                <a:gd name="T90" fmla="*/ 0 w 292"/>
                <a:gd name="T91" fmla="*/ 65 h 118"/>
                <a:gd name="T92" fmla="*/ 0 w 292"/>
                <a:gd name="T93" fmla="*/ 65 h 118"/>
                <a:gd name="T94" fmla="*/ 5 w 292"/>
                <a:gd name="T95" fmla="*/ 99 h 118"/>
                <a:gd name="T96" fmla="*/ 5 w 292"/>
                <a:gd name="T97" fmla="*/ 99 h 118"/>
                <a:gd name="T98" fmla="*/ 16 w 292"/>
                <a:gd name="T99" fmla="*/ 107 h 118"/>
                <a:gd name="T100" fmla="*/ 16 w 292"/>
                <a:gd name="T101" fmla="*/ 107 h 118"/>
                <a:gd name="T102" fmla="*/ 21 w 292"/>
                <a:gd name="T103" fmla="*/ 10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92" h="118">
                  <a:moveTo>
                    <a:pt x="21" y="106"/>
                  </a:moveTo>
                  <a:cubicBezTo>
                    <a:pt x="27" y="104"/>
                    <a:pt x="31" y="97"/>
                    <a:pt x="28" y="90"/>
                  </a:cubicBezTo>
                  <a:cubicBezTo>
                    <a:pt x="28" y="90"/>
                    <a:pt x="28" y="90"/>
                    <a:pt x="28" y="90"/>
                  </a:cubicBezTo>
                  <a:cubicBezTo>
                    <a:pt x="25" y="81"/>
                    <a:pt x="24" y="73"/>
                    <a:pt x="24" y="66"/>
                  </a:cubicBezTo>
                  <a:cubicBezTo>
                    <a:pt x="24" y="66"/>
                    <a:pt x="24" y="66"/>
                    <a:pt x="24" y="66"/>
                  </a:cubicBezTo>
                  <a:cubicBezTo>
                    <a:pt x="26" y="41"/>
                    <a:pt x="46" y="24"/>
                    <a:pt x="77" y="25"/>
                  </a:cubicBezTo>
                  <a:cubicBezTo>
                    <a:pt x="77" y="25"/>
                    <a:pt x="77" y="25"/>
                    <a:pt x="77" y="25"/>
                  </a:cubicBezTo>
                  <a:cubicBezTo>
                    <a:pt x="95" y="26"/>
                    <a:pt x="117" y="34"/>
                    <a:pt x="140" y="54"/>
                  </a:cubicBezTo>
                  <a:cubicBezTo>
                    <a:pt x="140" y="54"/>
                    <a:pt x="140" y="54"/>
                    <a:pt x="140" y="54"/>
                  </a:cubicBezTo>
                  <a:cubicBezTo>
                    <a:pt x="155" y="67"/>
                    <a:pt x="172" y="82"/>
                    <a:pt x="189" y="94"/>
                  </a:cubicBezTo>
                  <a:cubicBezTo>
                    <a:pt x="189" y="94"/>
                    <a:pt x="189" y="94"/>
                    <a:pt x="189" y="94"/>
                  </a:cubicBezTo>
                  <a:cubicBezTo>
                    <a:pt x="205" y="106"/>
                    <a:pt x="222" y="116"/>
                    <a:pt x="240" y="117"/>
                  </a:cubicBezTo>
                  <a:cubicBezTo>
                    <a:pt x="240" y="117"/>
                    <a:pt x="240" y="117"/>
                    <a:pt x="240" y="117"/>
                  </a:cubicBezTo>
                  <a:cubicBezTo>
                    <a:pt x="254" y="118"/>
                    <a:pt x="268" y="112"/>
                    <a:pt x="278" y="100"/>
                  </a:cubicBezTo>
                  <a:cubicBezTo>
                    <a:pt x="278" y="100"/>
                    <a:pt x="278" y="100"/>
                    <a:pt x="278" y="100"/>
                  </a:cubicBezTo>
                  <a:cubicBezTo>
                    <a:pt x="287" y="90"/>
                    <a:pt x="291" y="79"/>
                    <a:pt x="292" y="69"/>
                  </a:cubicBezTo>
                  <a:cubicBezTo>
                    <a:pt x="292" y="69"/>
                    <a:pt x="292" y="69"/>
                    <a:pt x="292" y="69"/>
                  </a:cubicBezTo>
                  <a:cubicBezTo>
                    <a:pt x="292" y="52"/>
                    <a:pt x="285" y="39"/>
                    <a:pt x="279" y="29"/>
                  </a:cubicBezTo>
                  <a:cubicBezTo>
                    <a:pt x="279" y="29"/>
                    <a:pt x="279" y="29"/>
                    <a:pt x="279" y="29"/>
                  </a:cubicBezTo>
                  <a:cubicBezTo>
                    <a:pt x="272" y="19"/>
                    <a:pt x="265" y="13"/>
                    <a:pt x="265" y="13"/>
                  </a:cubicBezTo>
                  <a:cubicBezTo>
                    <a:pt x="265" y="13"/>
                    <a:pt x="265" y="13"/>
                    <a:pt x="265" y="13"/>
                  </a:cubicBezTo>
                  <a:cubicBezTo>
                    <a:pt x="260" y="9"/>
                    <a:pt x="252" y="9"/>
                    <a:pt x="248" y="14"/>
                  </a:cubicBezTo>
                  <a:cubicBezTo>
                    <a:pt x="248" y="14"/>
                    <a:pt x="248" y="14"/>
                    <a:pt x="248" y="14"/>
                  </a:cubicBezTo>
                  <a:cubicBezTo>
                    <a:pt x="243" y="19"/>
                    <a:pt x="244" y="27"/>
                    <a:pt x="249" y="31"/>
                  </a:cubicBezTo>
                  <a:cubicBezTo>
                    <a:pt x="249" y="31"/>
                    <a:pt x="249" y="31"/>
                    <a:pt x="249" y="31"/>
                  </a:cubicBezTo>
                  <a:cubicBezTo>
                    <a:pt x="249" y="31"/>
                    <a:pt x="249" y="31"/>
                    <a:pt x="249" y="32"/>
                  </a:cubicBezTo>
                  <a:cubicBezTo>
                    <a:pt x="249" y="32"/>
                    <a:pt x="249" y="32"/>
                    <a:pt x="249" y="32"/>
                  </a:cubicBezTo>
                  <a:cubicBezTo>
                    <a:pt x="250" y="32"/>
                    <a:pt x="251" y="33"/>
                    <a:pt x="252" y="34"/>
                  </a:cubicBezTo>
                  <a:cubicBezTo>
                    <a:pt x="252" y="34"/>
                    <a:pt x="252" y="34"/>
                    <a:pt x="252" y="34"/>
                  </a:cubicBezTo>
                  <a:cubicBezTo>
                    <a:pt x="253" y="36"/>
                    <a:pt x="256" y="39"/>
                    <a:pt x="259" y="43"/>
                  </a:cubicBezTo>
                  <a:cubicBezTo>
                    <a:pt x="259" y="43"/>
                    <a:pt x="259" y="43"/>
                    <a:pt x="259" y="43"/>
                  </a:cubicBezTo>
                  <a:cubicBezTo>
                    <a:pt x="264" y="50"/>
                    <a:pt x="268" y="59"/>
                    <a:pt x="267" y="67"/>
                  </a:cubicBezTo>
                  <a:cubicBezTo>
                    <a:pt x="267" y="67"/>
                    <a:pt x="267" y="67"/>
                    <a:pt x="267" y="67"/>
                  </a:cubicBezTo>
                  <a:cubicBezTo>
                    <a:pt x="267" y="73"/>
                    <a:pt x="265" y="78"/>
                    <a:pt x="260" y="84"/>
                  </a:cubicBezTo>
                  <a:cubicBezTo>
                    <a:pt x="260" y="84"/>
                    <a:pt x="260" y="84"/>
                    <a:pt x="260" y="84"/>
                  </a:cubicBezTo>
                  <a:cubicBezTo>
                    <a:pt x="253" y="91"/>
                    <a:pt x="248" y="92"/>
                    <a:pt x="241" y="92"/>
                  </a:cubicBezTo>
                  <a:cubicBezTo>
                    <a:pt x="241" y="92"/>
                    <a:pt x="241" y="92"/>
                    <a:pt x="241" y="92"/>
                  </a:cubicBezTo>
                  <a:cubicBezTo>
                    <a:pt x="232" y="92"/>
                    <a:pt x="218" y="85"/>
                    <a:pt x="203" y="74"/>
                  </a:cubicBezTo>
                  <a:cubicBezTo>
                    <a:pt x="203" y="74"/>
                    <a:pt x="203" y="74"/>
                    <a:pt x="203" y="74"/>
                  </a:cubicBezTo>
                  <a:cubicBezTo>
                    <a:pt x="188" y="63"/>
                    <a:pt x="172" y="49"/>
                    <a:pt x="156" y="35"/>
                  </a:cubicBezTo>
                  <a:cubicBezTo>
                    <a:pt x="156" y="35"/>
                    <a:pt x="156" y="35"/>
                    <a:pt x="156" y="35"/>
                  </a:cubicBezTo>
                  <a:cubicBezTo>
                    <a:pt x="130" y="13"/>
                    <a:pt x="103" y="2"/>
                    <a:pt x="78" y="1"/>
                  </a:cubicBezTo>
                  <a:cubicBezTo>
                    <a:pt x="78" y="1"/>
                    <a:pt x="78" y="1"/>
                    <a:pt x="78" y="1"/>
                  </a:cubicBezTo>
                  <a:cubicBezTo>
                    <a:pt x="57" y="0"/>
                    <a:pt x="38" y="5"/>
                    <a:pt x="24" y="17"/>
                  </a:cubicBezTo>
                  <a:cubicBezTo>
                    <a:pt x="24" y="17"/>
                    <a:pt x="24" y="17"/>
                    <a:pt x="24" y="17"/>
                  </a:cubicBezTo>
                  <a:cubicBezTo>
                    <a:pt x="10" y="28"/>
                    <a:pt x="1" y="45"/>
                    <a:pt x="0" y="65"/>
                  </a:cubicBezTo>
                  <a:cubicBezTo>
                    <a:pt x="0" y="65"/>
                    <a:pt x="0" y="65"/>
                    <a:pt x="0" y="65"/>
                  </a:cubicBezTo>
                  <a:cubicBezTo>
                    <a:pt x="0" y="76"/>
                    <a:pt x="1" y="87"/>
                    <a:pt x="5" y="99"/>
                  </a:cubicBezTo>
                  <a:cubicBezTo>
                    <a:pt x="5" y="99"/>
                    <a:pt x="5" y="99"/>
                    <a:pt x="5" y="99"/>
                  </a:cubicBezTo>
                  <a:cubicBezTo>
                    <a:pt x="7" y="103"/>
                    <a:pt x="11" y="106"/>
                    <a:pt x="16" y="107"/>
                  </a:cubicBezTo>
                  <a:cubicBezTo>
                    <a:pt x="16" y="107"/>
                    <a:pt x="16" y="107"/>
                    <a:pt x="16" y="107"/>
                  </a:cubicBezTo>
                  <a:cubicBezTo>
                    <a:pt x="18" y="107"/>
                    <a:pt x="19" y="107"/>
                    <a:pt x="21" y="106"/>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0" name="Freeform 14"/>
            <p:cNvSpPr/>
            <p:nvPr/>
          </p:nvSpPr>
          <p:spPr bwMode="auto">
            <a:xfrm>
              <a:off x="3940175" y="748506"/>
              <a:ext cx="193675" cy="104775"/>
            </a:xfrm>
            <a:custGeom>
              <a:avLst/>
              <a:gdLst>
                <a:gd name="T0" fmla="*/ 1 w 72"/>
                <a:gd name="T1" fmla="*/ 30 h 39"/>
                <a:gd name="T2" fmla="*/ 3 w 72"/>
                <a:gd name="T3" fmla="*/ 35 h 39"/>
                <a:gd name="T4" fmla="*/ 7 w 72"/>
                <a:gd name="T5" fmla="*/ 38 h 39"/>
                <a:gd name="T6" fmla="*/ 70 w 72"/>
                <a:gd name="T7" fmla="*/ 22 h 39"/>
                <a:gd name="T8" fmla="*/ 71 w 72"/>
                <a:gd name="T9" fmla="*/ 17 h 39"/>
                <a:gd name="T10" fmla="*/ 66 w 72"/>
                <a:gd name="T11" fmla="*/ 3 h 39"/>
                <a:gd name="T12" fmla="*/ 62 w 72"/>
                <a:gd name="T13" fmla="*/ 0 h 39"/>
                <a:gd name="T14" fmla="*/ 2 w 72"/>
                <a:gd name="T15" fmla="*/ 25 h 39"/>
                <a:gd name="T16" fmla="*/ 1 w 72"/>
                <a:gd name="T17" fmla="*/ 3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39">
                  <a:moveTo>
                    <a:pt x="1" y="30"/>
                  </a:moveTo>
                  <a:cubicBezTo>
                    <a:pt x="3" y="35"/>
                    <a:pt x="3" y="35"/>
                    <a:pt x="3" y="35"/>
                  </a:cubicBezTo>
                  <a:cubicBezTo>
                    <a:pt x="4" y="37"/>
                    <a:pt x="5" y="39"/>
                    <a:pt x="7" y="38"/>
                  </a:cubicBezTo>
                  <a:cubicBezTo>
                    <a:pt x="70" y="22"/>
                    <a:pt x="70" y="22"/>
                    <a:pt x="70" y="22"/>
                  </a:cubicBezTo>
                  <a:cubicBezTo>
                    <a:pt x="71" y="21"/>
                    <a:pt x="72" y="19"/>
                    <a:pt x="71" y="17"/>
                  </a:cubicBezTo>
                  <a:cubicBezTo>
                    <a:pt x="66" y="3"/>
                    <a:pt x="66" y="3"/>
                    <a:pt x="66" y="3"/>
                  </a:cubicBezTo>
                  <a:cubicBezTo>
                    <a:pt x="65" y="1"/>
                    <a:pt x="64" y="0"/>
                    <a:pt x="62" y="0"/>
                  </a:cubicBezTo>
                  <a:cubicBezTo>
                    <a:pt x="2" y="25"/>
                    <a:pt x="2" y="25"/>
                    <a:pt x="2" y="25"/>
                  </a:cubicBezTo>
                  <a:cubicBezTo>
                    <a:pt x="1" y="26"/>
                    <a:pt x="0" y="28"/>
                    <a:pt x="1" y="30"/>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1" name="Freeform 15"/>
            <p:cNvSpPr/>
            <p:nvPr/>
          </p:nvSpPr>
          <p:spPr bwMode="auto">
            <a:xfrm>
              <a:off x="3876675" y="596106"/>
              <a:ext cx="133350" cy="182563"/>
            </a:xfrm>
            <a:custGeom>
              <a:avLst/>
              <a:gdLst>
                <a:gd name="T0" fmla="*/ 2 w 50"/>
                <a:gd name="T1" fmla="*/ 64 h 68"/>
                <a:gd name="T2" fmla="*/ 7 w 50"/>
                <a:gd name="T3" fmla="*/ 66 h 68"/>
                <a:gd name="T4" fmla="*/ 12 w 50"/>
                <a:gd name="T5" fmla="*/ 66 h 68"/>
                <a:gd name="T6" fmla="*/ 49 w 50"/>
                <a:gd name="T7" fmla="*/ 13 h 68"/>
                <a:gd name="T8" fmla="*/ 47 w 50"/>
                <a:gd name="T9" fmla="*/ 9 h 68"/>
                <a:gd name="T10" fmla="*/ 34 w 50"/>
                <a:gd name="T11" fmla="*/ 1 h 68"/>
                <a:gd name="T12" fmla="*/ 30 w 50"/>
                <a:gd name="T13" fmla="*/ 1 h 68"/>
                <a:gd name="T14" fmla="*/ 0 w 50"/>
                <a:gd name="T15" fmla="*/ 59 h 68"/>
                <a:gd name="T16" fmla="*/ 2 w 50"/>
                <a:gd name="T17" fmla="*/ 6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68">
                  <a:moveTo>
                    <a:pt x="2" y="64"/>
                  </a:moveTo>
                  <a:cubicBezTo>
                    <a:pt x="7" y="66"/>
                    <a:pt x="7" y="66"/>
                    <a:pt x="7" y="66"/>
                  </a:cubicBezTo>
                  <a:cubicBezTo>
                    <a:pt x="9" y="68"/>
                    <a:pt x="11" y="68"/>
                    <a:pt x="12" y="66"/>
                  </a:cubicBezTo>
                  <a:cubicBezTo>
                    <a:pt x="49" y="13"/>
                    <a:pt x="49" y="13"/>
                    <a:pt x="49" y="13"/>
                  </a:cubicBezTo>
                  <a:cubicBezTo>
                    <a:pt x="50" y="12"/>
                    <a:pt x="49" y="10"/>
                    <a:pt x="47" y="9"/>
                  </a:cubicBezTo>
                  <a:cubicBezTo>
                    <a:pt x="34" y="1"/>
                    <a:pt x="34" y="1"/>
                    <a:pt x="34" y="1"/>
                  </a:cubicBezTo>
                  <a:cubicBezTo>
                    <a:pt x="33" y="0"/>
                    <a:pt x="30" y="0"/>
                    <a:pt x="30" y="1"/>
                  </a:cubicBezTo>
                  <a:cubicBezTo>
                    <a:pt x="0" y="59"/>
                    <a:pt x="0" y="59"/>
                    <a:pt x="0" y="59"/>
                  </a:cubicBezTo>
                  <a:cubicBezTo>
                    <a:pt x="0" y="61"/>
                    <a:pt x="1" y="63"/>
                    <a:pt x="2" y="64"/>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19" name="内容占位符 2"/>
          <p:cNvSpPr txBox="1"/>
          <p:nvPr/>
        </p:nvSpPr>
        <p:spPr>
          <a:xfrm>
            <a:off x="6347460" y="1719580"/>
            <a:ext cx="5050155" cy="1567815"/>
          </a:xfrm>
          <a:prstGeom prst="rect">
            <a:avLst/>
          </a:prstGeom>
        </p:spPr>
        <p:txBody>
          <a:bodyPr vert="horz" lIns="91440" tIns="45720" rIns="91440" bIns="45720" rtlCol="0">
            <a:no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5000"/>
              </a:lnSpc>
            </a:pPr>
            <a:r>
              <a:rPr sz="2000" dirty="0" err="1"/>
              <a:t>开启自动保存文档功能，</a:t>
            </a:r>
            <a:r>
              <a:rPr sz="2000" dirty="0" err="1" smtClean="0"/>
              <a:t>可以使</a:t>
            </a:r>
            <a:r>
              <a:rPr lang="en-US" sz="2000" dirty="0" err="1"/>
              <a:t>WPS</a:t>
            </a:r>
            <a:r>
              <a:rPr lang="en-US" sz="2000" dirty="0"/>
              <a:t> </a:t>
            </a:r>
            <a:r>
              <a:rPr lang="en-US" sz="2000" dirty="0" err="1"/>
              <a:t>Office</a:t>
            </a:r>
            <a:r>
              <a:rPr sz="2000" dirty="0" err="1" smtClean="0"/>
              <a:t>在指定的时间自动保存文档内容</a:t>
            </a:r>
            <a:r>
              <a:rPr sz="2000" dirty="0" err="1"/>
              <a:t>，避免我们因忘记保存文档而丢失重要的数据</a:t>
            </a:r>
            <a:r>
              <a:rPr sz="2000" dirty="0"/>
              <a:t>。</a:t>
            </a:r>
          </a:p>
        </p:txBody>
      </p:sp>
      <p:sp>
        <p:nvSpPr>
          <p:cNvPr id="18" name="Round Same Side Corner Rectangle 48"/>
          <p:cNvSpPr/>
          <p:nvPr/>
        </p:nvSpPr>
        <p:spPr>
          <a:xfrm rot="5400000">
            <a:off x="8737600" y="969010"/>
            <a:ext cx="139065" cy="4919980"/>
          </a:xfrm>
          <a:prstGeom prst="round2SameRect">
            <a:avLst>
              <a:gd name="adj1" fmla="val 50000"/>
              <a:gd name="adj2"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8965"/>
            <a:endParaRPr lang="bg-BG" sz="1600">
              <a:solidFill>
                <a:schemeClr val="tx1">
                  <a:lumMod val="95000"/>
                  <a:lumOff val="5000"/>
                </a:schemeClr>
              </a:solidFill>
            </a:endParaRPr>
          </a:p>
        </p:txBody>
      </p:sp>
      <p:sp>
        <p:nvSpPr>
          <p:cNvPr id="2" name="内容占位符 2"/>
          <p:cNvSpPr txBox="1"/>
          <p:nvPr/>
        </p:nvSpPr>
        <p:spPr>
          <a:xfrm>
            <a:off x="984885" y="2581275"/>
            <a:ext cx="4565650" cy="3469005"/>
          </a:xfrm>
          <a:prstGeom prst="rect">
            <a:avLst/>
          </a:prstGeom>
        </p:spPr>
        <p:txBody>
          <a:bodyPr vert="horz" lIns="91440" tIns="45720" rIns="91440" bIns="45720" rtlCol="0">
            <a:no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5000"/>
              </a:lnSpc>
            </a:pPr>
            <a:r>
              <a:rPr sz="2000" dirty="0" err="1"/>
              <a:t>其方法为</a:t>
            </a:r>
            <a:r>
              <a:rPr sz="2000" dirty="0" smtClean="0"/>
              <a:t>：</a:t>
            </a:r>
            <a:r>
              <a:rPr lang="zh-CN" altLang="en-US" sz="2000" dirty="0"/>
              <a:t>选择“文件”</a:t>
            </a:r>
            <a:r>
              <a:rPr lang="en-US" altLang="zh-CN" sz="2000" dirty="0"/>
              <a:t>/“</a:t>
            </a:r>
            <a:r>
              <a:rPr lang="zh-CN" altLang="en-US" sz="2000" dirty="0"/>
              <a:t>选项”命令，打开“选项”对话框，在左侧列表框中选择 “备份中心”选项；打开“备份中心”对话框，然后选择“本地备份设置”选项，此时将打开“本地备份配置”对话框，单击选中“定时备份，时间间隔”单选项，并在右侧的文本框中设置时间间隔</a:t>
            </a:r>
            <a:r>
              <a:rPr sz="2000" dirty="0" smtClean="0"/>
              <a:t>，</a:t>
            </a:r>
            <a:r>
              <a:rPr sz="2000" dirty="0"/>
              <a:t>如图</a:t>
            </a:r>
            <a:r>
              <a:rPr lang="zh-CN" sz="2000" dirty="0"/>
              <a:t>所示。</a:t>
            </a:r>
          </a:p>
        </p:txBody>
      </p:sp>
      <p:pic>
        <p:nvPicPr>
          <p:cNvPr id="4" name="图片 3"/>
          <p:cNvPicPr>
            <a:picLocks noChangeAspect="1"/>
          </p:cNvPicPr>
          <p:nvPr/>
        </p:nvPicPr>
        <p:blipFill>
          <a:blip r:embed="rId2"/>
          <a:stretch>
            <a:fillRect/>
          </a:stretch>
        </p:blipFill>
        <p:spPr>
          <a:xfrm>
            <a:off x="6588441" y="3736241"/>
            <a:ext cx="3971429" cy="2619048"/>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（五）文档</a:t>
            </a:r>
            <a:r>
              <a:rPr lang="zh-CN" altLang="en-US" dirty="0" smtClean="0"/>
              <a:t>的输出</a:t>
            </a:r>
            <a:endParaRPr lang="zh-CN" altLang="en-US" dirty="0"/>
          </a:p>
        </p:txBody>
      </p:sp>
      <p:sp>
        <p:nvSpPr>
          <p:cNvPr id="43" name="内容占位符 3"/>
          <p:cNvSpPr>
            <a:spLocks noGrp="1"/>
          </p:cNvSpPr>
          <p:nvPr>
            <p:ph sz="quarter" idx="10"/>
          </p:nvPr>
        </p:nvSpPr>
        <p:spPr>
          <a:xfrm>
            <a:off x="1274324" y="1186269"/>
            <a:ext cx="4067697" cy="533482"/>
          </a:xfrm>
        </p:spPr>
        <p:txBody>
          <a:bodyPr>
            <a:normAutofit lnSpcReduction="10000"/>
          </a:bodyPr>
          <a:lstStyle/>
          <a:p>
            <a:pPr indent="0"/>
            <a:r>
              <a:rPr lang="en-US" altLang="zh-CN" dirty="0">
                <a:solidFill>
                  <a:schemeClr val="bg1"/>
                </a:solidFill>
              </a:rPr>
              <a:t>3</a:t>
            </a:r>
            <a:r>
              <a:rPr lang="zh-CN" altLang="en-US" dirty="0">
                <a:solidFill>
                  <a:schemeClr val="bg1"/>
                </a:solidFill>
              </a:rPr>
              <a:t>．自动保存文档</a:t>
            </a:r>
            <a:endParaRPr lang="en-US" altLang="zh-CN" sz="1100" dirty="0"/>
          </a:p>
        </p:txBody>
      </p:sp>
      <p:sp>
        <p:nvSpPr>
          <p:cNvPr id="19" name="内容占位符 2"/>
          <p:cNvSpPr txBox="1"/>
          <p:nvPr/>
        </p:nvSpPr>
        <p:spPr>
          <a:xfrm>
            <a:off x="1274445" y="1288415"/>
            <a:ext cx="4539615" cy="1302385"/>
          </a:xfrm>
          <a:prstGeom prst="rect">
            <a:avLst/>
          </a:prstGeom>
        </p:spPr>
        <p:txBody>
          <a:bodyPr vert="horz" lIns="91440" tIns="45720" rIns="91440" bIns="45720" rtlCol="0">
            <a:no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50000"/>
              </a:lnSpc>
            </a:pPr>
            <a:r>
              <a:rPr lang="zh-CN" altLang="en-US" sz="2000" dirty="0"/>
              <a:t>发布文档主要指的是将文档导出为</a:t>
            </a:r>
            <a:r>
              <a:rPr lang="en-US" altLang="zh-CN" sz="2000" dirty="0"/>
              <a:t>PDF</a:t>
            </a:r>
            <a:r>
              <a:rPr lang="zh-CN" altLang="en-US" sz="2000" dirty="0"/>
              <a:t>格式的文件。</a:t>
            </a:r>
            <a:endParaRPr lang="en-US" altLang="zh-CN" sz="2000" dirty="0"/>
          </a:p>
        </p:txBody>
      </p:sp>
      <p:sp>
        <p:nvSpPr>
          <p:cNvPr id="16" name="Round Same Side Corner Rectangle 48"/>
          <p:cNvSpPr/>
          <p:nvPr/>
        </p:nvSpPr>
        <p:spPr>
          <a:xfrm rot="5400000">
            <a:off x="3390900" y="608330"/>
            <a:ext cx="92075" cy="4535170"/>
          </a:xfrm>
          <a:prstGeom prst="round2SameRect">
            <a:avLst>
              <a:gd name="adj1" fmla="val 50000"/>
              <a:gd name="adj2"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8965"/>
            <a:endParaRPr lang="bg-BG" sz="1600">
              <a:solidFill>
                <a:schemeClr val="tx1">
                  <a:lumMod val="95000"/>
                  <a:lumOff val="5000"/>
                </a:schemeClr>
              </a:solidFill>
            </a:endParaRPr>
          </a:p>
        </p:txBody>
      </p:sp>
      <p:sp>
        <p:nvSpPr>
          <p:cNvPr id="2" name="内容占位符 2"/>
          <p:cNvSpPr txBox="1"/>
          <p:nvPr/>
        </p:nvSpPr>
        <p:spPr>
          <a:xfrm>
            <a:off x="877570" y="3147695"/>
            <a:ext cx="5102860" cy="3396615"/>
          </a:xfrm>
          <a:prstGeom prst="rect">
            <a:avLst/>
          </a:prstGeom>
        </p:spPr>
        <p:txBody>
          <a:bodyPr vert="horz" lIns="91440" tIns="45720" rIns="91440" bIns="45720" rtlCol="0">
            <a:no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50000"/>
              </a:lnSpc>
            </a:pPr>
            <a:r>
              <a:rPr sz="2000" dirty="0" err="1"/>
              <a:t>其方法为</a:t>
            </a:r>
            <a:r>
              <a:rPr sz="2000" dirty="0" smtClean="0"/>
              <a:t>：</a:t>
            </a:r>
            <a:r>
              <a:rPr lang="zh-CN" altLang="en-US" sz="2000" dirty="0"/>
              <a:t>选择“文件”</a:t>
            </a:r>
            <a:r>
              <a:rPr lang="en-US" altLang="zh-CN" sz="2000" dirty="0"/>
              <a:t>/“</a:t>
            </a:r>
            <a:r>
              <a:rPr lang="zh-CN" altLang="en-US" sz="2000" dirty="0"/>
              <a:t>输出为</a:t>
            </a:r>
            <a:r>
              <a:rPr lang="en-US" altLang="zh-CN" sz="2000" dirty="0"/>
              <a:t>PDF”</a:t>
            </a:r>
            <a:r>
              <a:rPr lang="zh-CN" altLang="en-US" sz="2000" dirty="0"/>
              <a:t>命令，打开“输出为</a:t>
            </a:r>
            <a:r>
              <a:rPr lang="en-US" altLang="zh-CN" sz="2000" dirty="0"/>
              <a:t>PDF”</a:t>
            </a:r>
            <a:r>
              <a:rPr lang="zh-CN" altLang="en-US" sz="2000" dirty="0"/>
              <a:t>对话框，在其中设置输出的范围，在下方的“保存位置”下拉列表框中设置输出位置，</a:t>
            </a:r>
            <a:r>
              <a:rPr lang="zh-CN" altLang="en-US" sz="2000" dirty="0" smtClean="0"/>
              <a:t>单击“开始输出”按钮</a:t>
            </a:r>
            <a:r>
              <a:rPr lang="zh-CN" sz="2000" dirty="0" smtClean="0"/>
              <a:t>，</a:t>
            </a:r>
            <a:r>
              <a:rPr lang="zh-CN" sz="2000" dirty="0"/>
              <a:t>如图所示。</a:t>
            </a:r>
          </a:p>
        </p:txBody>
      </p:sp>
      <p:pic>
        <p:nvPicPr>
          <p:cNvPr id="4" name="图片 3"/>
          <p:cNvPicPr>
            <a:picLocks noChangeAspect="1"/>
          </p:cNvPicPr>
          <p:nvPr/>
        </p:nvPicPr>
        <p:blipFill>
          <a:blip r:embed="rId2"/>
          <a:stretch>
            <a:fillRect/>
          </a:stretch>
        </p:blipFill>
        <p:spPr>
          <a:xfrm>
            <a:off x="5814060" y="1719751"/>
            <a:ext cx="6045369" cy="4086067"/>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rot="10800000">
            <a:off x="1013099" y="2002971"/>
            <a:ext cx="9728207" cy="4301576"/>
          </a:xfrm>
          <a:prstGeom prst="rect">
            <a:avLst/>
          </a:prstGeom>
          <a:solidFill>
            <a:schemeClr val="bg1"/>
          </a:solid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14"/>
          <p:cNvSpPr/>
          <p:nvPr/>
        </p:nvSpPr>
        <p:spPr>
          <a:xfrm>
            <a:off x="10606327" y="2775583"/>
            <a:ext cx="329784" cy="26751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7" name="直接连接符 16"/>
          <p:cNvCxnSpPr/>
          <p:nvPr/>
        </p:nvCxnSpPr>
        <p:spPr>
          <a:xfrm>
            <a:off x="1318772" y="2738958"/>
            <a:ext cx="1401277" cy="0"/>
          </a:xfrm>
          <a:prstGeom prst="line">
            <a:avLst/>
          </a:prstGeom>
          <a:ln w="25400" cap="rnd">
            <a:solidFill>
              <a:schemeClr val="accent1">
                <a:lumMod val="60000"/>
                <a:lumOff val="40000"/>
              </a:schemeClr>
            </a:solidFill>
            <a:round/>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1216965" y="2205266"/>
            <a:ext cx="1885050" cy="497316"/>
          </a:xfrm>
          <a:prstGeom prst="rect">
            <a:avLst/>
          </a:prstGeom>
        </p:spPr>
        <p:txBody>
          <a:bodyPr wrap="square">
            <a:spAutoFit/>
          </a:bodyPr>
          <a:lstStyle/>
          <a:p>
            <a:pPr algn="just">
              <a:lnSpc>
                <a:spcPct val="120000"/>
              </a:lnSpc>
            </a:pPr>
            <a:r>
              <a:rPr lang="zh-CN" altLang="en-US" sz="2400" b="1" dirty="0">
                <a:solidFill>
                  <a:schemeClr val="tx1">
                    <a:lumMod val="65000"/>
                    <a:lumOff val="35000"/>
                  </a:schemeClr>
                </a:solidFill>
              </a:rPr>
              <a:t>任务实现</a:t>
            </a:r>
          </a:p>
        </p:txBody>
      </p:sp>
      <p:sp>
        <p:nvSpPr>
          <p:cNvPr id="9" name="矩形 8"/>
          <p:cNvSpPr/>
          <p:nvPr/>
        </p:nvSpPr>
        <p:spPr>
          <a:xfrm>
            <a:off x="2328863" y="0"/>
            <a:ext cx="9863137" cy="114175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p:nvSpPr>
        <p:spPr>
          <a:xfrm>
            <a:off x="0" y="0"/>
            <a:ext cx="3596749" cy="1141756"/>
          </a:xfrm>
          <a:custGeom>
            <a:avLst/>
            <a:gdLst>
              <a:gd name="connsiteX0" fmla="*/ 0 w 3596749"/>
              <a:gd name="connsiteY0" fmla="*/ 0 h 1268414"/>
              <a:gd name="connsiteX1" fmla="*/ 299302 w 3596749"/>
              <a:gd name="connsiteY1" fmla="*/ 0 h 1268414"/>
              <a:gd name="connsiteX2" fmla="*/ 795613 w 3596749"/>
              <a:gd name="connsiteY2" fmla="*/ 0 h 1268414"/>
              <a:gd name="connsiteX3" fmla="*/ 806567 w 3596749"/>
              <a:gd name="connsiteY3" fmla="*/ 0 h 1268414"/>
              <a:gd name="connsiteX4" fmla="*/ 1105869 w 3596749"/>
              <a:gd name="connsiteY4" fmla="*/ 0 h 1268414"/>
              <a:gd name="connsiteX5" fmla="*/ 1252078 w 3596749"/>
              <a:gd name="connsiteY5" fmla="*/ 0 h 1268414"/>
              <a:gd name="connsiteX6" fmla="*/ 1602180 w 3596749"/>
              <a:gd name="connsiteY6" fmla="*/ 0 h 1268414"/>
              <a:gd name="connsiteX7" fmla="*/ 1708543 w 3596749"/>
              <a:gd name="connsiteY7" fmla="*/ 0 h 1268414"/>
              <a:gd name="connsiteX8" fmla="*/ 2042864 w 3596749"/>
              <a:gd name="connsiteY8" fmla="*/ 0 h 1268414"/>
              <a:gd name="connsiteX9" fmla="*/ 2058645 w 3596749"/>
              <a:gd name="connsiteY9" fmla="*/ 0 h 1268414"/>
              <a:gd name="connsiteX10" fmla="*/ 2515110 w 3596749"/>
              <a:gd name="connsiteY10" fmla="*/ 0 h 1268414"/>
              <a:gd name="connsiteX11" fmla="*/ 2849431 w 3596749"/>
              <a:gd name="connsiteY11" fmla="*/ 0 h 1268414"/>
              <a:gd name="connsiteX12" fmla="*/ 3596749 w 3596749"/>
              <a:gd name="connsiteY12" fmla="*/ 747318 h 1268414"/>
              <a:gd name="connsiteX13" fmla="*/ 3075653 w 3596749"/>
              <a:gd name="connsiteY13" fmla="*/ 1268414 h 1268414"/>
              <a:gd name="connsiteX14" fmla="*/ 2744509 w 3596749"/>
              <a:gd name="connsiteY14" fmla="*/ 1268414 h 1268414"/>
              <a:gd name="connsiteX15" fmla="*/ 2359995 w 3596749"/>
              <a:gd name="connsiteY15" fmla="*/ 1268414 h 1268414"/>
              <a:gd name="connsiteX16" fmla="*/ 2288044 w 3596749"/>
              <a:gd name="connsiteY16" fmla="*/ 1268414 h 1268414"/>
              <a:gd name="connsiteX17" fmla="*/ 2269086 w 3596749"/>
              <a:gd name="connsiteY17" fmla="*/ 1268414 h 1268414"/>
              <a:gd name="connsiteX18" fmla="*/ 2018799 w 3596749"/>
              <a:gd name="connsiteY18" fmla="*/ 1268414 h 1268414"/>
              <a:gd name="connsiteX19" fmla="*/ 1937942 w 3596749"/>
              <a:gd name="connsiteY19" fmla="*/ 1268414 h 1268414"/>
              <a:gd name="connsiteX20" fmla="*/ 1831579 w 3596749"/>
              <a:gd name="connsiteY20" fmla="*/ 1268414 h 1268414"/>
              <a:gd name="connsiteX21" fmla="*/ 1562334 w 3596749"/>
              <a:gd name="connsiteY21" fmla="*/ 1268414 h 1268414"/>
              <a:gd name="connsiteX22" fmla="*/ 1553428 w 3596749"/>
              <a:gd name="connsiteY22" fmla="*/ 1268414 h 1268414"/>
              <a:gd name="connsiteX23" fmla="*/ 1532278 w 3596749"/>
              <a:gd name="connsiteY23" fmla="*/ 1268414 h 1268414"/>
              <a:gd name="connsiteX24" fmla="*/ 1481477 w 3596749"/>
              <a:gd name="connsiteY24" fmla="*/ 1268414 h 1268414"/>
              <a:gd name="connsiteX25" fmla="*/ 1212232 w 3596749"/>
              <a:gd name="connsiteY25" fmla="*/ 1268414 h 1268414"/>
              <a:gd name="connsiteX26" fmla="*/ 1105869 w 3596749"/>
              <a:gd name="connsiteY26" fmla="*/ 1268414 h 1268414"/>
              <a:gd name="connsiteX27" fmla="*/ 1025012 w 3596749"/>
              <a:gd name="connsiteY27" fmla="*/ 1268414 h 1268414"/>
              <a:gd name="connsiteX28" fmla="*/ 806567 w 3596749"/>
              <a:gd name="connsiteY28" fmla="*/ 1268414 h 1268414"/>
              <a:gd name="connsiteX29" fmla="*/ 755767 w 3596749"/>
              <a:gd name="connsiteY29" fmla="*/ 1268414 h 1268414"/>
              <a:gd name="connsiteX30" fmla="*/ 725711 w 3596749"/>
              <a:gd name="connsiteY30" fmla="*/ 1268414 h 1268414"/>
              <a:gd name="connsiteX31" fmla="*/ 299302 w 3596749"/>
              <a:gd name="connsiteY31" fmla="*/ 1268414 h 1268414"/>
              <a:gd name="connsiteX32" fmla="*/ 0 w 3596749"/>
              <a:gd name="connsiteY32" fmla="*/ 1268414 h 1268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96749" h="1268414">
                <a:moveTo>
                  <a:pt x="0" y="0"/>
                </a:moveTo>
                <a:lnTo>
                  <a:pt x="299302" y="0"/>
                </a:lnTo>
                <a:lnTo>
                  <a:pt x="795613" y="0"/>
                </a:lnTo>
                <a:lnTo>
                  <a:pt x="806567" y="0"/>
                </a:lnTo>
                <a:lnTo>
                  <a:pt x="1105869" y="0"/>
                </a:lnTo>
                <a:lnTo>
                  <a:pt x="1252078" y="0"/>
                </a:lnTo>
                <a:lnTo>
                  <a:pt x="1602180" y="0"/>
                </a:lnTo>
                <a:lnTo>
                  <a:pt x="1708543" y="0"/>
                </a:lnTo>
                <a:lnTo>
                  <a:pt x="2042864" y="0"/>
                </a:lnTo>
                <a:lnTo>
                  <a:pt x="2058645" y="0"/>
                </a:lnTo>
                <a:lnTo>
                  <a:pt x="2515110" y="0"/>
                </a:lnTo>
                <a:lnTo>
                  <a:pt x="2849431" y="0"/>
                </a:lnTo>
                <a:lnTo>
                  <a:pt x="3596749" y="747318"/>
                </a:lnTo>
                <a:lnTo>
                  <a:pt x="3075653" y="1268414"/>
                </a:lnTo>
                <a:lnTo>
                  <a:pt x="2744509" y="1268414"/>
                </a:lnTo>
                <a:lnTo>
                  <a:pt x="2359995" y="1268414"/>
                </a:lnTo>
                <a:lnTo>
                  <a:pt x="2288044" y="1268414"/>
                </a:lnTo>
                <a:lnTo>
                  <a:pt x="2269086" y="1268414"/>
                </a:lnTo>
                <a:lnTo>
                  <a:pt x="2018799" y="1268414"/>
                </a:lnTo>
                <a:lnTo>
                  <a:pt x="1937942" y="1268414"/>
                </a:lnTo>
                <a:lnTo>
                  <a:pt x="1831579" y="1268414"/>
                </a:lnTo>
                <a:lnTo>
                  <a:pt x="1562334" y="1268414"/>
                </a:lnTo>
                <a:lnTo>
                  <a:pt x="1553428" y="1268414"/>
                </a:lnTo>
                <a:lnTo>
                  <a:pt x="1532278" y="1268414"/>
                </a:lnTo>
                <a:lnTo>
                  <a:pt x="1481477" y="1268414"/>
                </a:lnTo>
                <a:lnTo>
                  <a:pt x="1212232" y="1268414"/>
                </a:lnTo>
                <a:lnTo>
                  <a:pt x="1105869" y="1268414"/>
                </a:lnTo>
                <a:lnTo>
                  <a:pt x="1025012" y="1268414"/>
                </a:lnTo>
                <a:lnTo>
                  <a:pt x="806567" y="1268414"/>
                </a:lnTo>
                <a:lnTo>
                  <a:pt x="755767" y="1268414"/>
                </a:lnTo>
                <a:lnTo>
                  <a:pt x="725711" y="1268414"/>
                </a:lnTo>
                <a:lnTo>
                  <a:pt x="299302" y="1268414"/>
                </a:lnTo>
                <a:lnTo>
                  <a:pt x="0" y="126841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568812" y="299314"/>
            <a:ext cx="2031325" cy="646331"/>
          </a:xfrm>
          <a:prstGeom prst="rect">
            <a:avLst/>
          </a:prstGeom>
          <a:noFill/>
        </p:spPr>
        <p:txBody>
          <a:bodyPr wrap="none" rtlCol="0">
            <a:spAutoFit/>
            <a:scene3d>
              <a:camera prst="orthographicFront"/>
              <a:lightRig rig="threePt" dir="t"/>
            </a:scene3d>
            <a:sp3d contourW="12700"/>
          </a:bodyPr>
          <a:lstStyle/>
          <a:p>
            <a:pPr algn="ctr"/>
            <a:r>
              <a:rPr lang="zh-CN" altLang="en-US" sz="3600" b="1" dirty="0">
                <a:solidFill>
                  <a:schemeClr val="accent3"/>
                </a:solidFill>
                <a:latin typeface="+mn-ea"/>
                <a:cs typeface="经典综艺体简" panose="02010609000101010101" pitchFamily="49" charset="-122"/>
              </a:rPr>
              <a:t>任务实现</a:t>
            </a:r>
          </a:p>
        </p:txBody>
      </p:sp>
      <p:sp>
        <p:nvSpPr>
          <p:cNvPr id="21" name="文本框 11"/>
          <p:cNvSpPr txBox="1"/>
          <p:nvPr/>
        </p:nvSpPr>
        <p:spPr>
          <a:xfrm>
            <a:off x="5143658" y="534841"/>
            <a:ext cx="4257016" cy="523220"/>
          </a:xfrm>
          <a:prstGeom prst="rect">
            <a:avLst/>
          </a:prstGeom>
          <a:noFill/>
        </p:spPr>
        <p:txBody>
          <a:bodyPr wrap="square" rtlCol="0">
            <a:spAutoFit/>
            <a:scene3d>
              <a:camera prst="orthographicFront"/>
              <a:lightRig rig="threePt" dir="t"/>
            </a:scene3d>
            <a:sp3d contourW="12700"/>
          </a:bodyPr>
          <a:lstStyle/>
          <a:p>
            <a:r>
              <a:rPr lang="zh-CN" altLang="en-US" sz="2800" dirty="0">
                <a:solidFill>
                  <a:schemeClr val="tx1">
                    <a:lumMod val="85000"/>
                    <a:lumOff val="15000"/>
                  </a:schemeClr>
                </a:solidFill>
              </a:rPr>
              <a:t>创建“学习总结”文档</a:t>
            </a:r>
          </a:p>
        </p:txBody>
      </p:sp>
      <p:sp>
        <p:nvSpPr>
          <p:cNvPr id="22" name="TextBox 21"/>
          <p:cNvSpPr txBox="1"/>
          <p:nvPr/>
        </p:nvSpPr>
        <p:spPr>
          <a:xfrm>
            <a:off x="3776964" y="535681"/>
            <a:ext cx="1366694" cy="523220"/>
          </a:xfrm>
          <a:prstGeom prst="rect">
            <a:avLst/>
          </a:prstGeom>
          <a:noFill/>
          <a:ln>
            <a:noFill/>
          </a:ln>
        </p:spPr>
        <p:txBody>
          <a:bodyPr wrap="square" rtlCol="0">
            <a:spAutoFit/>
          </a:bodyPr>
          <a:lstStyle/>
          <a:p>
            <a:r>
              <a:rPr lang="zh-CN" altLang="en-US" sz="2800" dirty="0">
                <a:solidFill>
                  <a:schemeClr val="tx1">
                    <a:lumMod val="85000"/>
                    <a:lumOff val="15000"/>
                  </a:schemeClr>
                </a:solidFill>
              </a:rPr>
              <a:t>任务一</a:t>
            </a:r>
            <a:endParaRPr lang="en-US" altLang="zh-CN" sz="2800" dirty="0">
              <a:solidFill>
                <a:schemeClr val="tx1">
                  <a:lumMod val="85000"/>
                  <a:lumOff val="15000"/>
                </a:schemeClr>
              </a:solidFill>
            </a:endParaRPr>
          </a:p>
        </p:txBody>
      </p:sp>
      <p:sp>
        <p:nvSpPr>
          <p:cNvPr id="2" name="矩形 1"/>
          <p:cNvSpPr/>
          <p:nvPr/>
        </p:nvSpPr>
        <p:spPr>
          <a:xfrm>
            <a:off x="3776964" y="2811982"/>
            <a:ext cx="2954655" cy="461665"/>
          </a:xfrm>
          <a:prstGeom prst="rect">
            <a:avLst/>
          </a:prstGeom>
        </p:spPr>
        <p:txBody>
          <a:bodyPr wrap="none">
            <a:spAutoFit/>
          </a:bodyPr>
          <a:lstStyle/>
          <a:p>
            <a:r>
              <a:rPr lang="zh-CN" altLang="en-US" sz="2400" dirty="0"/>
              <a:t>（一）创建联机文档</a:t>
            </a:r>
          </a:p>
        </p:txBody>
      </p:sp>
      <p:sp>
        <p:nvSpPr>
          <p:cNvPr id="20" name="矩形 19"/>
          <p:cNvSpPr/>
          <p:nvPr/>
        </p:nvSpPr>
        <p:spPr>
          <a:xfrm>
            <a:off x="3776964" y="3501008"/>
            <a:ext cx="3877985" cy="461665"/>
          </a:xfrm>
          <a:prstGeom prst="rect">
            <a:avLst/>
          </a:prstGeom>
        </p:spPr>
        <p:txBody>
          <a:bodyPr wrap="none">
            <a:spAutoFit/>
          </a:bodyPr>
          <a:lstStyle/>
          <a:p>
            <a:r>
              <a:rPr lang="zh-CN" altLang="en-US" sz="2400" dirty="0"/>
              <a:t>（二）输入内容并保存文档</a:t>
            </a:r>
          </a:p>
        </p:txBody>
      </p:sp>
      <p:sp>
        <p:nvSpPr>
          <p:cNvPr id="23" name="矩形 22"/>
          <p:cNvSpPr/>
          <p:nvPr/>
        </p:nvSpPr>
        <p:spPr>
          <a:xfrm>
            <a:off x="3776964" y="4149080"/>
            <a:ext cx="4493538" cy="461665"/>
          </a:xfrm>
          <a:prstGeom prst="rect">
            <a:avLst/>
          </a:prstGeom>
        </p:spPr>
        <p:txBody>
          <a:bodyPr wrap="none">
            <a:spAutoFit/>
          </a:bodyPr>
          <a:lstStyle/>
          <a:p>
            <a:r>
              <a:rPr lang="zh-CN" altLang="en-US" sz="2400" dirty="0"/>
              <a:t>（三）检查文档并进行加密设置</a:t>
            </a:r>
          </a:p>
        </p:txBody>
      </p:sp>
      <p:sp>
        <p:nvSpPr>
          <p:cNvPr id="25" name="燕尾形 24"/>
          <p:cNvSpPr/>
          <p:nvPr/>
        </p:nvSpPr>
        <p:spPr>
          <a:xfrm>
            <a:off x="10957880" y="6112615"/>
            <a:ext cx="335280" cy="383863"/>
          </a:xfrm>
          <a:prstGeom prst="chevron">
            <a:avLst>
              <a:gd name="adj" fmla="val 3693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6" name="燕尾形 25"/>
          <p:cNvSpPr/>
          <p:nvPr/>
        </p:nvSpPr>
        <p:spPr>
          <a:xfrm>
            <a:off x="11332016" y="6112615"/>
            <a:ext cx="335280" cy="383863"/>
          </a:xfrm>
          <a:prstGeom prst="chevron">
            <a:avLst>
              <a:gd name="adj" fmla="val 36932"/>
            </a:avLst>
          </a:prstGeom>
          <a:solidFill>
            <a:srgbClr val="0274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7" name="燕尾形 26"/>
          <p:cNvSpPr/>
          <p:nvPr/>
        </p:nvSpPr>
        <p:spPr>
          <a:xfrm>
            <a:off x="11692056" y="6112615"/>
            <a:ext cx="335280" cy="383863"/>
          </a:xfrm>
          <a:prstGeom prst="chevron">
            <a:avLst>
              <a:gd name="adj" fmla="val 36932"/>
            </a:avLst>
          </a:prstGeom>
          <a:solidFill>
            <a:srgbClr val="0799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8" name="矩形 17"/>
          <p:cNvSpPr/>
          <p:nvPr/>
        </p:nvSpPr>
        <p:spPr>
          <a:xfrm>
            <a:off x="3775598" y="4763145"/>
            <a:ext cx="4801314" cy="461665"/>
          </a:xfrm>
          <a:prstGeom prst="rect">
            <a:avLst/>
          </a:prstGeom>
        </p:spPr>
        <p:txBody>
          <a:bodyPr wrap="none">
            <a:spAutoFit/>
          </a:bodyPr>
          <a:lstStyle/>
          <a:p>
            <a:r>
              <a:rPr lang="zh-CN" altLang="en-US" sz="2400" dirty="0"/>
              <a:t>（四）将文档</a:t>
            </a:r>
            <a:r>
              <a:rPr lang="zh-CN" altLang="en-US" sz="2400" dirty="0" smtClean="0"/>
              <a:t>加密输出为</a:t>
            </a:r>
            <a:r>
              <a:rPr lang="en-US" altLang="zh-CN" sz="2400" dirty="0"/>
              <a:t>PDF</a:t>
            </a:r>
            <a:r>
              <a:rPr lang="zh-CN" altLang="en-US" sz="2400" dirty="0"/>
              <a:t>格式</a:t>
            </a:r>
          </a:p>
        </p:txBody>
      </p:sp>
    </p:spTree>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zh-CN" dirty="0"/>
              <a:t>（一）</a:t>
            </a:r>
            <a:r>
              <a:rPr lang="zh-CN" altLang="en-US" dirty="0"/>
              <a:t>创建联机文档</a:t>
            </a:r>
          </a:p>
        </p:txBody>
      </p:sp>
      <p:sp>
        <p:nvSpPr>
          <p:cNvPr id="24" name="内容占位符 2"/>
          <p:cNvSpPr txBox="1"/>
          <p:nvPr/>
        </p:nvSpPr>
        <p:spPr>
          <a:xfrm>
            <a:off x="1017651" y="1249101"/>
            <a:ext cx="10537375" cy="1077003"/>
          </a:xfrm>
          <a:prstGeom prst="rect">
            <a:avLst/>
          </a:prstGeom>
        </p:spPr>
        <p:txBody>
          <a:bodyPr vert="horz" lIns="91440" tIns="45720" rIns="91440" bIns="45720" rtlCol="0">
            <a:no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5000"/>
              </a:lnSpc>
            </a:pPr>
            <a:r>
              <a:rPr lang="zh-CN" altLang="en-US" sz="2000" dirty="0"/>
              <a:t>所谓创建联机文档，是指在计算机连接了互联网时，可以用网络上的文档模板来快速创建包含一定内容和样式的文档，这种创建文档的方法可以有效提高编辑文档的效率。</a:t>
            </a:r>
            <a:endParaRPr lang="en-US" altLang="zh-CN" sz="2000" dirty="0"/>
          </a:p>
        </p:txBody>
      </p:sp>
      <p:sp>
        <p:nvSpPr>
          <p:cNvPr id="5" name="矩形 4"/>
          <p:cNvSpPr/>
          <p:nvPr/>
        </p:nvSpPr>
        <p:spPr>
          <a:xfrm>
            <a:off x="1601537" y="6059170"/>
            <a:ext cx="2025015" cy="368300"/>
          </a:xfrm>
          <a:prstGeom prst="rect">
            <a:avLst/>
          </a:prstGeom>
          <a:solidFill>
            <a:schemeClr val="accent1">
              <a:lumMod val="60000"/>
              <a:lumOff val="40000"/>
            </a:schemeClr>
          </a:solidFill>
        </p:spPr>
        <p:txBody>
          <a:bodyPr vert="horz" wrap="square">
            <a:spAutoFit/>
          </a:bodyPr>
          <a:lstStyle/>
          <a:p>
            <a:pPr defTabSz="914400"/>
            <a:r>
              <a:rPr lang="en-US" altLang="zh-CN" dirty="0">
                <a:solidFill>
                  <a:schemeClr val="bg1"/>
                </a:solidFill>
                <a:latin typeface="微软雅黑" panose="020B0503020204020204" pitchFamily="34" charset="-122"/>
                <a:ea typeface="微软雅黑" panose="020B0503020204020204" pitchFamily="34" charset="-122"/>
              </a:rPr>
              <a:t>1 搜索联机模板  </a:t>
            </a:r>
          </a:p>
        </p:txBody>
      </p:sp>
      <p:sp>
        <p:nvSpPr>
          <p:cNvPr id="6" name="矩形 5"/>
          <p:cNvSpPr/>
          <p:nvPr/>
        </p:nvSpPr>
        <p:spPr>
          <a:xfrm>
            <a:off x="6710408" y="6059170"/>
            <a:ext cx="2252544" cy="368300"/>
          </a:xfrm>
          <a:prstGeom prst="rect">
            <a:avLst/>
          </a:prstGeom>
          <a:solidFill>
            <a:schemeClr val="accent1">
              <a:lumMod val="60000"/>
              <a:lumOff val="40000"/>
            </a:schemeClr>
          </a:solidFill>
        </p:spPr>
        <p:txBody>
          <a:bodyPr vert="horz" wrap="square">
            <a:spAutoFit/>
          </a:bodyPr>
          <a:lstStyle/>
          <a:p>
            <a:pPr defTabSz="914400"/>
            <a:r>
              <a:rPr lang="en-US" altLang="zh-CN" dirty="0">
                <a:solidFill>
                  <a:schemeClr val="bg1"/>
                </a:solidFill>
                <a:latin typeface="微软雅黑" panose="020B0503020204020204" pitchFamily="34" charset="-122"/>
                <a:ea typeface="微软雅黑" panose="020B0503020204020204" pitchFamily="34" charset="-122"/>
              </a:rPr>
              <a:t>2 </a:t>
            </a:r>
            <a:r>
              <a:rPr lang="zh-CN" altLang="en-US" dirty="0" smtClean="0">
                <a:solidFill>
                  <a:schemeClr val="bg1"/>
                </a:solidFill>
                <a:latin typeface="微软雅黑" panose="020B0503020204020204" pitchFamily="34" charset="-122"/>
                <a:ea typeface="微软雅黑" panose="020B0503020204020204" pitchFamily="34" charset="-122"/>
              </a:rPr>
              <a:t>登录后</a:t>
            </a:r>
            <a:r>
              <a:rPr lang="en-US" altLang="zh-CN" dirty="0" err="1" smtClean="0">
                <a:solidFill>
                  <a:schemeClr val="bg1"/>
                </a:solidFill>
                <a:latin typeface="微软雅黑" panose="020B0503020204020204" pitchFamily="34" charset="-122"/>
                <a:ea typeface="微软雅黑" panose="020B0503020204020204" pitchFamily="34" charset="-122"/>
              </a:rPr>
              <a:t>创建文档</a:t>
            </a:r>
            <a:endParaRPr lang="en-US" altLang="zh-CN" dirty="0">
              <a:solidFill>
                <a:schemeClr val="bg1"/>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2"/>
          <a:stretch>
            <a:fillRect/>
          </a:stretch>
        </p:blipFill>
        <p:spPr>
          <a:xfrm>
            <a:off x="699715" y="2681162"/>
            <a:ext cx="10285290" cy="302295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zh-CN" dirty="0"/>
              <a:t>（</a:t>
            </a:r>
            <a:r>
              <a:rPr lang="zh-CN" altLang="en-US" dirty="0"/>
              <a:t>二）输入内容并保存文档</a:t>
            </a:r>
          </a:p>
        </p:txBody>
      </p:sp>
      <p:sp>
        <p:nvSpPr>
          <p:cNvPr id="24" name="内容占位符 2"/>
          <p:cNvSpPr txBox="1"/>
          <p:nvPr/>
        </p:nvSpPr>
        <p:spPr>
          <a:xfrm>
            <a:off x="1087120" y="997585"/>
            <a:ext cx="10017125" cy="1024162"/>
          </a:xfrm>
          <a:prstGeom prst="rect">
            <a:avLst/>
          </a:prstGeom>
        </p:spPr>
        <p:txBody>
          <a:bodyPr vert="horz" lIns="91440" tIns="45720" rIns="91440" bIns="45720" rtlCol="0">
            <a:no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50000"/>
              </a:lnSpc>
            </a:pPr>
            <a:r>
              <a:rPr lang="zh-CN" altLang="en-US" sz="2000" dirty="0"/>
              <a:t>用模板创建的文档中已经设置好了文本和段落的样式，因此下面只输入所需的内容并保存文档即可，其具体操作如下。</a:t>
            </a:r>
            <a:endParaRPr lang="en-US" altLang="zh-CN" sz="2000" dirty="0"/>
          </a:p>
        </p:txBody>
      </p:sp>
      <p:sp>
        <p:nvSpPr>
          <p:cNvPr id="5" name="矩形 4"/>
          <p:cNvSpPr/>
          <p:nvPr/>
        </p:nvSpPr>
        <p:spPr>
          <a:xfrm>
            <a:off x="4162193" y="2161220"/>
            <a:ext cx="1933489" cy="344739"/>
          </a:xfrm>
          <a:prstGeom prst="rect">
            <a:avLst/>
          </a:prstGeom>
          <a:solidFill>
            <a:schemeClr val="accent1">
              <a:lumMod val="60000"/>
              <a:lumOff val="40000"/>
            </a:schemeClr>
          </a:solidFill>
        </p:spPr>
        <p:txBody>
          <a:bodyPr vert="horz" wrap="square">
            <a:spAutoFit/>
          </a:bodyPr>
          <a:lstStyle/>
          <a:p>
            <a:pPr defTabSz="914400"/>
            <a:r>
              <a:rPr lang="en-US" altLang="zh-CN" dirty="0">
                <a:solidFill>
                  <a:schemeClr val="bg1"/>
                </a:solidFill>
                <a:latin typeface="微软雅黑" panose="020B0503020204020204" pitchFamily="34" charset="-122"/>
                <a:ea typeface="微软雅黑" panose="020B0503020204020204" pitchFamily="34" charset="-122"/>
              </a:rPr>
              <a:t>1 修改报告标题</a:t>
            </a:r>
          </a:p>
        </p:txBody>
      </p:sp>
      <p:sp>
        <p:nvSpPr>
          <p:cNvPr id="8" name="矩形 7"/>
          <p:cNvSpPr/>
          <p:nvPr/>
        </p:nvSpPr>
        <p:spPr>
          <a:xfrm>
            <a:off x="2225185" y="6038762"/>
            <a:ext cx="1407827" cy="344739"/>
          </a:xfrm>
          <a:prstGeom prst="rect">
            <a:avLst/>
          </a:prstGeom>
          <a:solidFill>
            <a:schemeClr val="accent1">
              <a:lumMod val="60000"/>
              <a:lumOff val="40000"/>
            </a:schemeClr>
          </a:solidFill>
        </p:spPr>
        <p:txBody>
          <a:bodyPr vert="horz" wrap="square">
            <a:spAutoFit/>
          </a:bodyPr>
          <a:lstStyle/>
          <a:p>
            <a:pPr defTabSz="914400"/>
            <a:r>
              <a:rPr lang="en-US" altLang="zh-CN" dirty="0">
                <a:solidFill>
                  <a:schemeClr val="bg1"/>
                </a:solidFill>
                <a:latin typeface="微软雅黑" panose="020B0503020204020204" pitchFamily="34" charset="-122"/>
                <a:ea typeface="微软雅黑" panose="020B0503020204020204" pitchFamily="34" charset="-122"/>
              </a:rPr>
              <a:t>2 输入内容 </a:t>
            </a:r>
          </a:p>
        </p:txBody>
      </p:sp>
      <p:sp>
        <p:nvSpPr>
          <p:cNvPr id="9" name="矩形 8"/>
          <p:cNvSpPr/>
          <p:nvPr/>
        </p:nvSpPr>
        <p:spPr>
          <a:xfrm>
            <a:off x="6926066" y="5588358"/>
            <a:ext cx="1514536" cy="344739"/>
          </a:xfrm>
          <a:prstGeom prst="rect">
            <a:avLst/>
          </a:prstGeom>
          <a:solidFill>
            <a:schemeClr val="accent1">
              <a:lumMod val="60000"/>
              <a:lumOff val="40000"/>
            </a:schemeClr>
          </a:solidFill>
        </p:spPr>
        <p:txBody>
          <a:bodyPr vert="horz" wrap="square">
            <a:spAutoFit/>
          </a:bodyPr>
          <a:lstStyle/>
          <a:p>
            <a:pPr defTabSz="914400"/>
            <a:r>
              <a:rPr lang="en-US" altLang="zh-CN" dirty="0" smtClean="0">
                <a:solidFill>
                  <a:schemeClr val="bg1"/>
                </a:solidFill>
                <a:latin typeface="微软雅黑" panose="020B0503020204020204" pitchFamily="34" charset="-122"/>
                <a:ea typeface="微软雅黑" panose="020B0503020204020204" pitchFamily="34" charset="-122"/>
              </a:rPr>
              <a:t>3 保存文档</a:t>
            </a:r>
            <a:endParaRPr lang="en-US" altLang="zh-CN" dirty="0">
              <a:solidFill>
                <a:schemeClr val="bg1"/>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2"/>
          <a:stretch>
            <a:fillRect/>
          </a:stretch>
        </p:blipFill>
        <p:spPr>
          <a:xfrm>
            <a:off x="885245" y="2161220"/>
            <a:ext cx="3177249" cy="2447842"/>
          </a:xfrm>
          <a:prstGeom prst="rect">
            <a:avLst/>
          </a:prstGeom>
        </p:spPr>
      </p:pic>
      <p:pic>
        <p:nvPicPr>
          <p:cNvPr id="10" name="图片 9"/>
          <p:cNvPicPr>
            <a:picLocks noChangeAspect="1"/>
          </p:cNvPicPr>
          <p:nvPr/>
        </p:nvPicPr>
        <p:blipFill>
          <a:blip r:embed="rId3"/>
          <a:stretch>
            <a:fillRect/>
          </a:stretch>
        </p:blipFill>
        <p:spPr>
          <a:xfrm>
            <a:off x="3660176" y="3966420"/>
            <a:ext cx="2937521" cy="2478534"/>
          </a:xfrm>
          <a:prstGeom prst="rect">
            <a:avLst/>
          </a:prstGeom>
        </p:spPr>
      </p:pic>
      <p:pic>
        <p:nvPicPr>
          <p:cNvPr id="11" name="图片 10"/>
          <p:cNvPicPr>
            <a:picLocks noChangeAspect="1"/>
          </p:cNvPicPr>
          <p:nvPr/>
        </p:nvPicPr>
        <p:blipFill>
          <a:blip r:embed="rId4"/>
          <a:stretch>
            <a:fillRect/>
          </a:stretch>
        </p:blipFill>
        <p:spPr>
          <a:xfrm>
            <a:off x="6624861" y="2287812"/>
            <a:ext cx="4705748" cy="3205364"/>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zh-CN" dirty="0"/>
              <a:t>（</a:t>
            </a:r>
            <a:r>
              <a:rPr lang="zh-CN" altLang="en-US" dirty="0"/>
              <a:t>三）检查文档并进行加密设置</a:t>
            </a:r>
          </a:p>
        </p:txBody>
      </p:sp>
      <p:sp>
        <p:nvSpPr>
          <p:cNvPr id="24" name="内容占位符 2"/>
          <p:cNvSpPr txBox="1"/>
          <p:nvPr/>
        </p:nvSpPr>
        <p:spPr>
          <a:xfrm>
            <a:off x="825146" y="1056596"/>
            <a:ext cx="10537375" cy="1077003"/>
          </a:xfrm>
          <a:prstGeom prst="rect">
            <a:avLst/>
          </a:prstGeom>
        </p:spPr>
        <p:txBody>
          <a:bodyPr vert="horz" lIns="91440" tIns="45720" rIns="91440" bIns="45720" rtlCol="0">
            <a:no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5000"/>
              </a:lnSpc>
            </a:pPr>
            <a:r>
              <a:rPr lang="zh-CN" altLang="en-US" sz="2000" dirty="0"/>
              <a:t>下面利用</a:t>
            </a:r>
            <a:r>
              <a:rPr lang="en-US" altLang="zh-CN" sz="2000" dirty="0"/>
              <a:t>WPS Office</a:t>
            </a:r>
            <a:r>
              <a:rPr lang="zh-CN" altLang="en-US" sz="2000" dirty="0"/>
              <a:t>的“拼写检查”功能检查文档中的错误，然后对文档进行加密设置，以有效保护文档内容，</a:t>
            </a:r>
            <a:r>
              <a:rPr lang="zh-CN" altLang="en-US" sz="2000" dirty="0"/>
              <a:t>其具体操作如下。</a:t>
            </a:r>
            <a:endParaRPr lang="en-US" altLang="zh-CN" sz="2000" dirty="0"/>
          </a:p>
        </p:txBody>
      </p:sp>
      <p:sp>
        <p:nvSpPr>
          <p:cNvPr id="5" name="矩形 4"/>
          <p:cNvSpPr/>
          <p:nvPr/>
        </p:nvSpPr>
        <p:spPr>
          <a:xfrm>
            <a:off x="952473" y="2501899"/>
            <a:ext cx="1760220" cy="368300"/>
          </a:xfrm>
          <a:prstGeom prst="rect">
            <a:avLst/>
          </a:prstGeom>
          <a:solidFill>
            <a:schemeClr val="accent1">
              <a:lumMod val="60000"/>
              <a:lumOff val="40000"/>
            </a:schemeClr>
          </a:solidFill>
        </p:spPr>
        <p:txBody>
          <a:bodyPr vert="horz" wrap="square">
            <a:spAutoFit/>
          </a:bodyPr>
          <a:lstStyle/>
          <a:p>
            <a:pPr defTabSz="914400"/>
            <a:r>
              <a:rPr lang="en-US" altLang="zh-CN" dirty="0">
                <a:solidFill>
                  <a:schemeClr val="bg1"/>
                </a:solidFill>
                <a:latin typeface="微软雅黑" panose="020B0503020204020204" pitchFamily="34" charset="-122"/>
                <a:ea typeface="微软雅黑" panose="020B0503020204020204" pitchFamily="34" charset="-122"/>
              </a:rPr>
              <a:t>1 检查文档</a:t>
            </a:r>
          </a:p>
        </p:txBody>
      </p:sp>
      <p:sp>
        <p:nvSpPr>
          <p:cNvPr id="2" name="矩形 1"/>
          <p:cNvSpPr/>
          <p:nvPr/>
        </p:nvSpPr>
        <p:spPr>
          <a:xfrm>
            <a:off x="4993626" y="2480310"/>
            <a:ext cx="1760220" cy="368300"/>
          </a:xfrm>
          <a:prstGeom prst="rect">
            <a:avLst/>
          </a:prstGeom>
          <a:solidFill>
            <a:schemeClr val="accent1">
              <a:lumMod val="60000"/>
              <a:lumOff val="40000"/>
            </a:schemeClr>
          </a:solidFill>
        </p:spPr>
        <p:txBody>
          <a:bodyPr vert="horz" wrap="square">
            <a:spAutoFit/>
          </a:bodyPr>
          <a:lstStyle/>
          <a:p>
            <a:pPr defTabSz="914400"/>
            <a:r>
              <a:rPr lang="en-US" altLang="zh-CN" dirty="0">
                <a:solidFill>
                  <a:schemeClr val="bg1"/>
                </a:solidFill>
                <a:latin typeface="微软雅黑" panose="020B0503020204020204" pitchFamily="34" charset="-122"/>
                <a:ea typeface="微软雅黑" panose="020B0503020204020204" pitchFamily="34" charset="-122"/>
              </a:rPr>
              <a:t>2 </a:t>
            </a:r>
            <a:r>
              <a:rPr lang="zh-CN" altLang="en-US" dirty="0" smtClean="0">
                <a:solidFill>
                  <a:schemeClr val="bg1"/>
                </a:solidFill>
                <a:latin typeface="微软雅黑" panose="020B0503020204020204" pitchFamily="34" charset="-122"/>
                <a:ea typeface="微软雅黑" panose="020B0503020204020204" pitchFamily="34" charset="-122"/>
              </a:rPr>
              <a:t>选择命令</a:t>
            </a:r>
            <a:endParaRPr lang="en-US" altLang="zh-CN" dirty="0">
              <a:solidFill>
                <a:schemeClr val="bg1"/>
              </a:solidFill>
              <a:latin typeface="微软雅黑" panose="020B0503020204020204" pitchFamily="34" charset="-122"/>
              <a:ea typeface="微软雅黑" panose="020B0503020204020204" pitchFamily="34" charset="-122"/>
            </a:endParaRPr>
          </a:p>
        </p:txBody>
      </p:sp>
      <p:sp>
        <p:nvSpPr>
          <p:cNvPr id="4" name="矩形 3"/>
          <p:cNvSpPr/>
          <p:nvPr/>
        </p:nvSpPr>
        <p:spPr>
          <a:xfrm>
            <a:off x="7497527" y="2501899"/>
            <a:ext cx="1760220" cy="368300"/>
          </a:xfrm>
          <a:prstGeom prst="rect">
            <a:avLst/>
          </a:prstGeom>
          <a:solidFill>
            <a:schemeClr val="accent1">
              <a:lumMod val="60000"/>
              <a:lumOff val="40000"/>
            </a:schemeClr>
          </a:solidFill>
        </p:spPr>
        <p:txBody>
          <a:bodyPr vert="horz" wrap="square">
            <a:spAutoFit/>
          </a:bodyPr>
          <a:lstStyle/>
          <a:p>
            <a:pPr defTabSz="914400"/>
            <a:r>
              <a:rPr lang="en-US" altLang="zh-CN" dirty="0">
                <a:solidFill>
                  <a:schemeClr val="bg1"/>
                </a:solidFill>
                <a:latin typeface="微软雅黑" panose="020B0503020204020204" pitchFamily="34" charset="-122"/>
                <a:ea typeface="微软雅黑" panose="020B0503020204020204" pitchFamily="34" charset="-122"/>
              </a:rPr>
              <a:t>3 </a:t>
            </a:r>
            <a:r>
              <a:rPr lang="zh-CN" altLang="en-US" dirty="0">
                <a:solidFill>
                  <a:schemeClr val="bg1"/>
                </a:solidFill>
                <a:latin typeface="微软雅黑" panose="020B0503020204020204" pitchFamily="34" charset="-122"/>
                <a:ea typeface="微软雅黑" panose="020B0503020204020204" pitchFamily="34" charset="-122"/>
              </a:rPr>
              <a:t>设置</a:t>
            </a:r>
            <a:r>
              <a:rPr lang="en-US" altLang="zh-CN" dirty="0" err="1" smtClean="0">
                <a:solidFill>
                  <a:schemeClr val="bg1"/>
                </a:solidFill>
                <a:latin typeface="微软雅黑" panose="020B0503020204020204" pitchFamily="34" charset="-122"/>
                <a:ea typeface="微软雅黑" panose="020B0503020204020204" pitchFamily="34" charset="-122"/>
              </a:rPr>
              <a:t>密码</a:t>
            </a:r>
            <a:endParaRPr lang="en-US" altLang="zh-CN" dirty="0">
              <a:solidFill>
                <a:schemeClr val="bg1"/>
              </a:solidFill>
              <a:latin typeface="微软雅黑" panose="020B0503020204020204" pitchFamily="34" charset="-122"/>
              <a:ea typeface="微软雅黑" panose="020B0503020204020204" pitchFamily="34" charset="-122"/>
            </a:endParaRPr>
          </a:p>
        </p:txBody>
      </p:sp>
      <p:pic>
        <p:nvPicPr>
          <p:cNvPr id="9" name="图片 8"/>
          <p:cNvPicPr>
            <a:picLocks noChangeAspect="1"/>
          </p:cNvPicPr>
          <p:nvPr/>
        </p:nvPicPr>
        <p:blipFill>
          <a:blip r:embed="rId2"/>
          <a:stretch>
            <a:fillRect/>
          </a:stretch>
        </p:blipFill>
        <p:spPr>
          <a:xfrm>
            <a:off x="792480" y="3032760"/>
            <a:ext cx="10338851" cy="3523481"/>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zh-CN" dirty="0"/>
              <a:t>（</a:t>
            </a:r>
            <a:r>
              <a:rPr lang="zh-CN" altLang="en-US" dirty="0"/>
              <a:t>四）将文档</a:t>
            </a:r>
            <a:r>
              <a:rPr lang="zh-CN" altLang="en-US" dirty="0" smtClean="0"/>
              <a:t>加密输出为</a:t>
            </a:r>
            <a:r>
              <a:rPr lang="en-US" altLang="zh-CN" dirty="0"/>
              <a:t>PDF</a:t>
            </a:r>
            <a:r>
              <a:rPr lang="zh-CN" altLang="en-US" dirty="0"/>
              <a:t>格式</a:t>
            </a:r>
          </a:p>
        </p:txBody>
      </p:sp>
      <p:sp>
        <p:nvSpPr>
          <p:cNvPr id="24" name="内容占位符 2"/>
          <p:cNvSpPr txBox="1"/>
          <p:nvPr/>
        </p:nvSpPr>
        <p:spPr>
          <a:xfrm>
            <a:off x="975360" y="1783080"/>
            <a:ext cx="3543935" cy="3292475"/>
          </a:xfrm>
          <a:prstGeom prst="rect">
            <a:avLst/>
          </a:prstGeom>
        </p:spPr>
        <p:txBody>
          <a:bodyPr vert="horz" lIns="91440" tIns="45720" rIns="91440" bIns="45720" rtlCol="0">
            <a:no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200000"/>
              </a:lnSpc>
            </a:pPr>
            <a:r>
              <a:rPr lang="zh-CN" altLang="en-US" sz="2000" dirty="0"/>
              <a:t>为了便于更好地在其他地方查看文档内容，我们可以</a:t>
            </a:r>
            <a:r>
              <a:rPr lang="zh-CN" altLang="en-US" sz="2000" dirty="0" smtClean="0"/>
              <a:t>将文档</a:t>
            </a:r>
            <a:r>
              <a:rPr lang="zh-CN" altLang="en-US" sz="2000" dirty="0"/>
              <a:t>发布为</a:t>
            </a:r>
            <a:r>
              <a:rPr lang="en-US" altLang="zh-CN" sz="2000" dirty="0"/>
              <a:t>PDF</a:t>
            </a:r>
            <a:r>
              <a:rPr lang="zh-CN" altLang="en-US" sz="2000" dirty="0"/>
              <a:t>文档，并通过加密的方式确保</a:t>
            </a:r>
            <a:r>
              <a:rPr lang="en-US" altLang="zh-CN" sz="2000" dirty="0"/>
              <a:t>PDF</a:t>
            </a:r>
            <a:r>
              <a:rPr lang="zh-CN" altLang="en-US" sz="2000" dirty="0"/>
              <a:t>文档的安全，其具体操作如下。</a:t>
            </a:r>
            <a:endParaRPr lang="en-US" altLang="zh-CN" sz="2000" dirty="0"/>
          </a:p>
        </p:txBody>
      </p:sp>
      <p:grpSp>
        <p:nvGrpSpPr>
          <p:cNvPr id="2" name="组合 1"/>
          <p:cNvGrpSpPr/>
          <p:nvPr/>
        </p:nvGrpSpPr>
        <p:grpSpPr>
          <a:xfrm>
            <a:off x="975995" y="5822950"/>
            <a:ext cx="4036060" cy="255905"/>
            <a:chOff x="17498" y="8060"/>
            <a:chExt cx="1684" cy="604"/>
          </a:xfrm>
        </p:grpSpPr>
        <p:sp>
          <p:nvSpPr>
            <p:cNvPr id="25" name="燕尾形 24"/>
            <p:cNvSpPr/>
            <p:nvPr/>
          </p:nvSpPr>
          <p:spPr>
            <a:xfrm>
              <a:off x="17498" y="8060"/>
              <a:ext cx="528" cy="605"/>
            </a:xfrm>
            <a:prstGeom prst="chevron">
              <a:avLst>
                <a:gd name="adj" fmla="val 3693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6" name="燕尾形 25"/>
            <p:cNvSpPr/>
            <p:nvPr/>
          </p:nvSpPr>
          <p:spPr>
            <a:xfrm>
              <a:off x="18087" y="8060"/>
              <a:ext cx="528" cy="605"/>
            </a:xfrm>
            <a:prstGeom prst="chevron">
              <a:avLst>
                <a:gd name="adj" fmla="val 36932"/>
              </a:avLst>
            </a:prstGeom>
            <a:solidFill>
              <a:srgbClr val="0274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7" name="燕尾形 26"/>
            <p:cNvSpPr/>
            <p:nvPr/>
          </p:nvSpPr>
          <p:spPr>
            <a:xfrm>
              <a:off x="18654" y="8060"/>
              <a:ext cx="528" cy="605"/>
            </a:xfrm>
            <a:prstGeom prst="chevron">
              <a:avLst>
                <a:gd name="adj" fmla="val 36932"/>
              </a:avLst>
            </a:prstGeom>
            <a:solidFill>
              <a:srgbClr val="0799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5" name="矩形 4"/>
          <p:cNvSpPr/>
          <p:nvPr/>
        </p:nvSpPr>
        <p:spPr>
          <a:xfrm>
            <a:off x="7315200" y="5711190"/>
            <a:ext cx="2219325" cy="368300"/>
          </a:xfrm>
          <a:prstGeom prst="rect">
            <a:avLst/>
          </a:prstGeom>
          <a:solidFill>
            <a:schemeClr val="accent1">
              <a:lumMod val="60000"/>
              <a:lumOff val="40000"/>
            </a:schemeClr>
          </a:solidFill>
        </p:spPr>
        <p:txBody>
          <a:bodyPr vert="horz" wrap="square">
            <a:spAutoFit/>
          </a:bodyPr>
          <a:lstStyle/>
          <a:p>
            <a:pPr defTabSz="914400"/>
            <a:r>
              <a:rPr lang="en-US" altLang="zh-CN" dirty="0">
                <a:solidFill>
                  <a:schemeClr val="bg1"/>
                </a:solidFill>
                <a:latin typeface="微软雅黑" panose="020B0503020204020204" pitchFamily="34" charset="-122"/>
                <a:ea typeface="微软雅黑" panose="020B0503020204020204" pitchFamily="34" charset="-122"/>
              </a:rPr>
              <a:t>1 导出为PDF文档</a:t>
            </a:r>
          </a:p>
        </p:txBody>
      </p:sp>
      <p:pic>
        <p:nvPicPr>
          <p:cNvPr id="6" name="图片 5"/>
          <p:cNvPicPr>
            <a:picLocks noChangeAspect="1"/>
          </p:cNvPicPr>
          <p:nvPr/>
        </p:nvPicPr>
        <p:blipFill>
          <a:blip r:embed="rId2"/>
          <a:stretch>
            <a:fillRect/>
          </a:stretch>
        </p:blipFill>
        <p:spPr>
          <a:xfrm>
            <a:off x="5513248" y="1783080"/>
            <a:ext cx="5485714" cy="3666667"/>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任意多边形 5"/>
          <p:cNvSpPr/>
          <p:nvPr/>
        </p:nvSpPr>
        <p:spPr>
          <a:xfrm>
            <a:off x="8" y="2367432"/>
            <a:ext cx="3708714" cy="3924300"/>
          </a:xfrm>
          <a:custGeom>
            <a:avLst/>
            <a:gdLst>
              <a:gd name="connsiteX0" fmla="*/ 0 w 4922244"/>
              <a:gd name="connsiteY0" fmla="*/ 0 h 5048251"/>
              <a:gd name="connsiteX1" fmla="*/ 1947941 w 4922244"/>
              <a:gd name="connsiteY1" fmla="*/ 0 h 5048251"/>
              <a:gd name="connsiteX2" fmla="*/ 4922244 w 4922244"/>
              <a:gd name="connsiteY2" fmla="*/ 2974304 h 5048251"/>
              <a:gd name="connsiteX3" fmla="*/ 2848297 w 4922244"/>
              <a:gd name="connsiteY3" fmla="*/ 5048251 h 5048251"/>
              <a:gd name="connsiteX4" fmla="*/ 0 w 4922244"/>
              <a:gd name="connsiteY4" fmla="*/ 5048251 h 5048251"/>
              <a:gd name="connsiteX0-1" fmla="*/ 0 w 4922244"/>
              <a:gd name="connsiteY0-2" fmla="*/ 0 h 5048251"/>
              <a:gd name="connsiteX1-3" fmla="*/ 1947941 w 4922244"/>
              <a:gd name="connsiteY1-4" fmla="*/ 0 h 5048251"/>
              <a:gd name="connsiteX2-5" fmla="*/ 4922244 w 4922244"/>
              <a:gd name="connsiteY2-6" fmla="*/ 2899854 h 5048251"/>
              <a:gd name="connsiteX3-7" fmla="*/ 2848297 w 4922244"/>
              <a:gd name="connsiteY3-8" fmla="*/ 5048251 h 5048251"/>
              <a:gd name="connsiteX4-9" fmla="*/ 0 w 4922244"/>
              <a:gd name="connsiteY4-10" fmla="*/ 5048251 h 5048251"/>
              <a:gd name="connsiteX5" fmla="*/ 0 w 4922244"/>
              <a:gd name="connsiteY5" fmla="*/ 0 h 5048251"/>
              <a:gd name="connsiteX0-11" fmla="*/ 0 w 4922244"/>
              <a:gd name="connsiteY0-12" fmla="*/ 0 h 5048251"/>
              <a:gd name="connsiteX1-13" fmla="*/ 1947941 w 4922244"/>
              <a:gd name="connsiteY1-14" fmla="*/ 0 h 5048251"/>
              <a:gd name="connsiteX2-15" fmla="*/ 4922244 w 4922244"/>
              <a:gd name="connsiteY2-16" fmla="*/ 2899854 h 5048251"/>
              <a:gd name="connsiteX3-17" fmla="*/ 2893456 w 4922244"/>
              <a:gd name="connsiteY3-18" fmla="*/ 5033362 h 5048251"/>
              <a:gd name="connsiteX4-19" fmla="*/ 0 w 4922244"/>
              <a:gd name="connsiteY4-20" fmla="*/ 5048251 h 5048251"/>
              <a:gd name="connsiteX5-21" fmla="*/ 0 w 4922244"/>
              <a:gd name="connsiteY5-22" fmla="*/ 0 h 5048251"/>
              <a:gd name="connsiteX0-23" fmla="*/ 0 w 4823147"/>
              <a:gd name="connsiteY0-24" fmla="*/ 0 h 5048251"/>
              <a:gd name="connsiteX1-25" fmla="*/ 1947941 w 4823147"/>
              <a:gd name="connsiteY1-26" fmla="*/ 0 h 5048251"/>
              <a:gd name="connsiteX2-27" fmla="*/ 4823147 w 4823147"/>
              <a:gd name="connsiteY2-28" fmla="*/ 2997879 h 5048251"/>
              <a:gd name="connsiteX3-29" fmla="*/ 2893456 w 4823147"/>
              <a:gd name="connsiteY3-30" fmla="*/ 5033362 h 5048251"/>
              <a:gd name="connsiteX4-31" fmla="*/ 0 w 4823147"/>
              <a:gd name="connsiteY4-32" fmla="*/ 5048251 h 5048251"/>
              <a:gd name="connsiteX5-33" fmla="*/ 0 w 4823147"/>
              <a:gd name="connsiteY5-34" fmla="*/ 0 h 504825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4823147" h="5048251">
                <a:moveTo>
                  <a:pt x="0" y="0"/>
                </a:moveTo>
                <a:lnTo>
                  <a:pt x="1947941" y="0"/>
                </a:lnTo>
                <a:lnTo>
                  <a:pt x="4823147" y="2997879"/>
                </a:lnTo>
                <a:lnTo>
                  <a:pt x="2893456" y="5033362"/>
                </a:lnTo>
                <a:lnTo>
                  <a:pt x="0" y="5048251"/>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7"/>
          <p:cNvSpPr/>
          <p:nvPr/>
        </p:nvSpPr>
        <p:spPr>
          <a:xfrm>
            <a:off x="1672773" y="0"/>
            <a:ext cx="3269617" cy="4710896"/>
          </a:xfrm>
          <a:custGeom>
            <a:avLst/>
            <a:gdLst>
              <a:gd name="connsiteX0" fmla="*/ 0 w 4336612"/>
              <a:gd name="connsiteY0" fmla="*/ 0 h 5048251"/>
              <a:gd name="connsiteX1" fmla="*/ 1362309 w 4336612"/>
              <a:gd name="connsiteY1" fmla="*/ 0 h 5048251"/>
              <a:gd name="connsiteX2" fmla="*/ 4336612 w 4336612"/>
              <a:gd name="connsiteY2" fmla="*/ 2974304 h 5048251"/>
              <a:gd name="connsiteX3" fmla="*/ 2262665 w 4336612"/>
              <a:gd name="connsiteY3" fmla="*/ 5048251 h 5048251"/>
              <a:gd name="connsiteX4" fmla="*/ 900356 w 4336612"/>
              <a:gd name="connsiteY4" fmla="*/ 5048251 h 5048251"/>
              <a:gd name="connsiteX5" fmla="*/ 2974303 w 4336612"/>
              <a:gd name="connsiteY5" fmla="*/ 2974304 h 5048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36612" h="5048251">
                <a:moveTo>
                  <a:pt x="0" y="0"/>
                </a:moveTo>
                <a:lnTo>
                  <a:pt x="1362309" y="0"/>
                </a:lnTo>
                <a:lnTo>
                  <a:pt x="4336612" y="2974304"/>
                </a:lnTo>
                <a:lnTo>
                  <a:pt x="2262665" y="5048251"/>
                </a:lnTo>
                <a:lnTo>
                  <a:pt x="900356" y="5048251"/>
                </a:lnTo>
                <a:lnTo>
                  <a:pt x="2974303" y="2974304"/>
                </a:lnTo>
                <a:close/>
              </a:path>
            </a:pathLst>
          </a:cu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图片 18" descr="C:\Users\Administrator\Desktop\新建文件夹\Virtual business modern technology photos part 4 (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2756" t="5840" r="1551" b="1721"/>
          <a:stretch>
            <a:fillRect/>
          </a:stretch>
        </p:blipFill>
        <p:spPr bwMode="auto">
          <a:xfrm>
            <a:off x="0" y="2560109"/>
            <a:ext cx="3546499" cy="3924300"/>
          </a:xfrm>
          <a:custGeom>
            <a:avLst/>
            <a:gdLst>
              <a:gd name="connsiteX0" fmla="*/ 0 w 3546499"/>
              <a:gd name="connsiteY0" fmla="*/ 0 h 3924300"/>
              <a:gd name="connsiteX1" fmla="*/ 1403500 w 3546499"/>
              <a:gd name="connsiteY1" fmla="*/ 0 h 3924300"/>
              <a:gd name="connsiteX2" fmla="*/ 3546499 w 3546499"/>
              <a:gd name="connsiteY2" fmla="*/ 2312100 h 3924300"/>
              <a:gd name="connsiteX3" fmla="*/ 2052211 w 3546499"/>
              <a:gd name="connsiteY3" fmla="*/ 3924300 h 3924300"/>
              <a:gd name="connsiteX4" fmla="*/ 0 w 3546499"/>
              <a:gd name="connsiteY4" fmla="*/ 3924300 h 392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6499" h="3924300">
                <a:moveTo>
                  <a:pt x="0" y="0"/>
                </a:moveTo>
                <a:lnTo>
                  <a:pt x="1403500" y="0"/>
                </a:lnTo>
                <a:lnTo>
                  <a:pt x="3546499" y="2312100"/>
                </a:lnTo>
                <a:lnTo>
                  <a:pt x="2052211" y="3924300"/>
                </a:lnTo>
                <a:lnTo>
                  <a:pt x="0" y="3924300"/>
                </a:lnTo>
                <a:close/>
              </a:path>
            </a:pathLst>
          </a:custGeom>
          <a:noFill/>
          <a:extLst>
            <a:ext uri="{909E8E84-426E-40DD-AFC4-6F175D3DCCD1}">
              <a14:hiddenFill xmlns:a14="http://schemas.microsoft.com/office/drawing/2010/main">
                <a:solidFill>
                  <a:srgbClr val="FFFFFF"/>
                </a:solidFill>
              </a14:hiddenFill>
            </a:ext>
          </a:extLst>
        </p:spPr>
      </p:pic>
      <p:sp>
        <p:nvSpPr>
          <p:cNvPr id="3" name="文本框 2"/>
          <p:cNvSpPr txBox="1"/>
          <p:nvPr/>
        </p:nvSpPr>
        <p:spPr>
          <a:xfrm>
            <a:off x="911474" y="1255430"/>
            <a:ext cx="1723549" cy="1015663"/>
          </a:xfrm>
          <a:prstGeom prst="rect">
            <a:avLst/>
          </a:prstGeom>
          <a:noFill/>
        </p:spPr>
        <p:txBody>
          <a:bodyPr wrap="none" rtlCol="0">
            <a:spAutoFit/>
          </a:bodyPr>
          <a:lstStyle/>
          <a:p>
            <a:pPr algn="ctr"/>
            <a:r>
              <a:rPr lang="zh-CN" altLang="en-US" sz="6000" dirty="0">
                <a:solidFill>
                  <a:schemeClr val="accent3"/>
                </a:solidFill>
                <a:latin typeface="Impact" panose="020B0806030902050204" pitchFamily="34" charset="0"/>
              </a:rPr>
              <a:t>目录</a:t>
            </a:r>
          </a:p>
        </p:txBody>
      </p:sp>
      <p:grpSp>
        <p:nvGrpSpPr>
          <p:cNvPr id="13" name="组合 12"/>
          <p:cNvGrpSpPr/>
          <p:nvPr/>
        </p:nvGrpSpPr>
        <p:grpSpPr>
          <a:xfrm>
            <a:off x="5063246" y="739235"/>
            <a:ext cx="5418455" cy="523875"/>
            <a:chOff x="5605235" y="1393798"/>
            <a:chExt cx="5418455" cy="523875"/>
          </a:xfrm>
        </p:grpSpPr>
        <p:sp>
          <p:nvSpPr>
            <p:cNvPr id="14" name="矩形 13"/>
            <p:cNvSpPr/>
            <p:nvPr/>
          </p:nvSpPr>
          <p:spPr>
            <a:xfrm>
              <a:off x="6096000" y="1393798"/>
              <a:ext cx="1294304" cy="5235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p:nvSpPr>
          <p:spPr>
            <a:xfrm>
              <a:off x="7390220" y="1394433"/>
              <a:ext cx="3633470" cy="5232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燕尾形 25"/>
            <p:cNvSpPr/>
            <p:nvPr/>
          </p:nvSpPr>
          <p:spPr>
            <a:xfrm>
              <a:off x="5605235" y="1464639"/>
              <a:ext cx="335280" cy="383863"/>
            </a:xfrm>
            <a:prstGeom prst="chevron">
              <a:avLst>
                <a:gd name="adj" fmla="val 3693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27" name="文本框 11"/>
          <p:cNvSpPr txBox="1"/>
          <p:nvPr/>
        </p:nvSpPr>
        <p:spPr>
          <a:xfrm>
            <a:off x="7036910" y="750338"/>
            <a:ext cx="3338656" cy="461665"/>
          </a:xfrm>
          <a:prstGeom prst="rect">
            <a:avLst/>
          </a:prstGeom>
          <a:noFill/>
        </p:spPr>
        <p:txBody>
          <a:bodyPr wrap="square" rtlCol="0">
            <a:spAutoFit/>
            <a:scene3d>
              <a:camera prst="orthographicFront"/>
              <a:lightRig rig="threePt" dir="t"/>
            </a:scene3d>
            <a:sp3d contourW="12700"/>
          </a:bodyPr>
          <a:lstStyle/>
          <a:p>
            <a:r>
              <a:rPr lang="zh-CN" altLang="en-US" sz="2400" dirty="0">
                <a:solidFill>
                  <a:schemeClr val="bg1"/>
                </a:solidFill>
              </a:rPr>
              <a:t>创建“学习总结”文档</a:t>
            </a:r>
          </a:p>
        </p:txBody>
      </p:sp>
      <p:sp>
        <p:nvSpPr>
          <p:cNvPr id="28" name="文本框 18"/>
          <p:cNvSpPr txBox="1"/>
          <p:nvPr/>
        </p:nvSpPr>
        <p:spPr>
          <a:xfrm>
            <a:off x="6945469" y="1481497"/>
            <a:ext cx="4332733" cy="461665"/>
          </a:xfrm>
          <a:prstGeom prst="rect">
            <a:avLst/>
          </a:prstGeom>
          <a:noFill/>
        </p:spPr>
        <p:txBody>
          <a:bodyPr wrap="square" rtlCol="0">
            <a:spAutoFit/>
            <a:scene3d>
              <a:camera prst="orthographicFront"/>
              <a:lightRig rig="threePt" dir="t"/>
            </a:scene3d>
            <a:sp3d contourW="12700"/>
          </a:bodyPr>
          <a:lstStyle/>
          <a:p>
            <a:r>
              <a:rPr lang="zh-CN" altLang="en-US" sz="2400" dirty="0"/>
              <a:t>编辑“工作计划”文档</a:t>
            </a:r>
            <a:endParaRPr lang="zh-CN" altLang="en-US" sz="2400" dirty="0">
              <a:solidFill>
                <a:schemeClr val="tx1"/>
              </a:solidFill>
            </a:endParaRPr>
          </a:p>
        </p:txBody>
      </p:sp>
      <p:sp>
        <p:nvSpPr>
          <p:cNvPr id="29" name="文本框 18"/>
          <p:cNvSpPr txBox="1"/>
          <p:nvPr/>
        </p:nvSpPr>
        <p:spPr>
          <a:xfrm>
            <a:off x="6945470" y="2191876"/>
            <a:ext cx="4115896" cy="461665"/>
          </a:xfrm>
          <a:prstGeom prst="rect">
            <a:avLst/>
          </a:prstGeom>
          <a:noFill/>
        </p:spPr>
        <p:txBody>
          <a:bodyPr wrap="square" rtlCol="0">
            <a:spAutoFit/>
            <a:scene3d>
              <a:camera prst="orthographicFront"/>
              <a:lightRig rig="threePt" dir="t"/>
            </a:scene3d>
            <a:sp3d contourW="12700"/>
          </a:bodyPr>
          <a:lstStyle/>
          <a:p>
            <a:r>
              <a:rPr lang="zh-CN" altLang="en-US" sz="2400" dirty="0"/>
              <a:t>编辑“招聘启事”文档</a:t>
            </a:r>
            <a:endParaRPr lang="zh-CN" altLang="en-US" sz="2400" dirty="0">
              <a:solidFill>
                <a:schemeClr val="tx1"/>
              </a:solidFill>
            </a:endParaRPr>
          </a:p>
        </p:txBody>
      </p:sp>
      <p:sp>
        <p:nvSpPr>
          <p:cNvPr id="30" name="TextBox 3"/>
          <p:cNvSpPr txBox="1"/>
          <p:nvPr/>
        </p:nvSpPr>
        <p:spPr>
          <a:xfrm>
            <a:off x="5670216" y="763878"/>
            <a:ext cx="1366694" cy="461665"/>
          </a:xfrm>
          <a:prstGeom prst="rect">
            <a:avLst/>
          </a:prstGeom>
          <a:noFill/>
          <a:ln>
            <a:noFill/>
          </a:ln>
        </p:spPr>
        <p:txBody>
          <a:bodyPr wrap="square" rtlCol="0">
            <a:spAutoFit/>
          </a:bodyPr>
          <a:lstStyle/>
          <a:p>
            <a:r>
              <a:rPr lang="zh-CN" altLang="en-US" sz="2400" dirty="0">
                <a:solidFill>
                  <a:schemeClr val="tx1">
                    <a:lumMod val="85000"/>
                    <a:lumOff val="15000"/>
                  </a:schemeClr>
                </a:solidFill>
              </a:rPr>
              <a:t>任务一</a:t>
            </a:r>
            <a:endParaRPr lang="en-US" altLang="zh-CN" sz="2400" dirty="0">
              <a:solidFill>
                <a:schemeClr val="tx1">
                  <a:lumMod val="85000"/>
                  <a:lumOff val="15000"/>
                </a:schemeClr>
              </a:solidFill>
            </a:endParaRPr>
          </a:p>
        </p:txBody>
      </p:sp>
      <p:sp>
        <p:nvSpPr>
          <p:cNvPr id="31" name="TextBox 21"/>
          <p:cNvSpPr txBox="1"/>
          <p:nvPr/>
        </p:nvSpPr>
        <p:spPr>
          <a:xfrm>
            <a:off x="5670216" y="1494855"/>
            <a:ext cx="1366694" cy="461665"/>
          </a:xfrm>
          <a:prstGeom prst="rect">
            <a:avLst/>
          </a:prstGeom>
          <a:noFill/>
          <a:ln>
            <a:noFill/>
          </a:ln>
        </p:spPr>
        <p:txBody>
          <a:bodyPr wrap="square" rtlCol="0">
            <a:spAutoFit/>
          </a:bodyPr>
          <a:lstStyle/>
          <a:p>
            <a:r>
              <a:rPr lang="zh-CN" altLang="en-US" sz="2400" dirty="0">
                <a:solidFill>
                  <a:schemeClr val="tx1">
                    <a:lumMod val="85000"/>
                    <a:lumOff val="15000"/>
                  </a:schemeClr>
                </a:solidFill>
              </a:rPr>
              <a:t>任务二</a:t>
            </a:r>
            <a:endParaRPr lang="en-US" altLang="zh-CN" sz="2400" dirty="0">
              <a:solidFill>
                <a:schemeClr val="tx1">
                  <a:lumMod val="85000"/>
                  <a:lumOff val="15000"/>
                </a:schemeClr>
              </a:solidFill>
            </a:endParaRPr>
          </a:p>
        </p:txBody>
      </p:sp>
      <p:sp>
        <p:nvSpPr>
          <p:cNvPr id="32" name="TextBox 22"/>
          <p:cNvSpPr txBox="1"/>
          <p:nvPr/>
        </p:nvSpPr>
        <p:spPr>
          <a:xfrm>
            <a:off x="5670216" y="2198038"/>
            <a:ext cx="1366694" cy="461665"/>
          </a:xfrm>
          <a:prstGeom prst="rect">
            <a:avLst/>
          </a:prstGeom>
          <a:noFill/>
          <a:ln>
            <a:noFill/>
          </a:ln>
        </p:spPr>
        <p:txBody>
          <a:bodyPr wrap="square" rtlCol="0">
            <a:spAutoFit/>
          </a:bodyPr>
          <a:lstStyle/>
          <a:p>
            <a:r>
              <a:rPr lang="zh-CN" altLang="en-US" sz="2400" dirty="0">
                <a:solidFill>
                  <a:schemeClr val="tx1">
                    <a:lumMod val="85000"/>
                    <a:lumOff val="15000"/>
                  </a:schemeClr>
                </a:solidFill>
              </a:rPr>
              <a:t>任务三</a:t>
            </a:r>
            <a:endParaRPr lang="en-US" altLang="zh-CN" sz="2400" dirty="0">
              <a:solidFill>
                <a:schemeClr val="tx1">
                  <a:lumMod val="85000"/>
                  <a:lumOff val="15000"/>
                </a:schemeClr>
              </a:solidFill>
            </a:endParaRPr>
          </a:p>
        </p:txBody>
      </p:sp>
      <p:sp>
        <p:nvSpPr>
          <p:cNvPr id="37" name="文本框 18"/>
          <p:cNvSpPr txBox="1"/>
          <p:nvPr/>
        </p:nvSpPr>
        <p:spPr>
          <a:xfrm>
            <a:off x="6926420" y="2942872"/>
            <a:ext cx="4623896" cy="461665"/>
          </a:xfrm>
          <a:prstGeom prst="rect">
            <a:avLst/>
          </a:prstGeom>
          <a:noFill/>
        </p:spPr>
        <p:txBody>
          <a:bodyPr wrap="square" rtlCol="0">
            <a:spAutoFit/>
            <a:scene3d>
              <a:camera prst="orthographicFront"/>
              <a:lightRig rig="threePt" dir="t"/>
            </a:scene3d>
            <a:sp3d contourW="12700"/>
          </a:bodyPr>
          <a:lstStyle/>
          <a:p>
            <a:r>
              <a:rPr lang="zh-CN" altLang="en-US" sz="2400" dirty="0"/>
              <a:t>编辑“企业简介”文档</a:t>
            </a:r>
            <a:endParaRPr lang="zh-CN" altLang="en-US" sz="2400" dirty="0">
              <a:solidFill>
                <a:schemeClr val="tx1"/>
              </a:solidFill>
            </a:endParaRPr>
          </a:p>
        </p:txBody>
      </p:sp>
      <p:sp>
        <p:nvSpPr>
          <p:cNvPr id="38" name="文本框 18"/>
          <p:cNvSpPr txBox="1"/>
          <p:nvPr/>
        </p:nvSpPr>
        <p:spPr>
          <a:xfrm>
            <a:off x="6926420" y="3728816"/>
            <a:ext cx="4115896" cy="461665"/>
          </a:xfrm>
          <a:prstGeom prst="rect">
            <a:avLst/>
          </a:prstGeom>
          <a:noFill/>
        </p:spPr>
        <p:txBody>
          <a:bodyPr wrap="square" rtlCol="0">
            <a:spAutoFit/>
            <a:scene3d>
              <a:camera prst="orthographicFront"/>
              <a:lightRig rig="threePt" dir="t"/>
            </a:scene3d>
            <a:sp3d contourW="12700"/>
          </a:bodyPr>
          <a:lstStyle/>
          <a:p>
            <a:r>
              <a:rPr lang="zh-CN" altLang="en-US" sz="2400" dirty="0"/>
              <a:t>制作“产品入库单”文档</a:t>
            </a:r>
            <a:endParaRPr lang="zh-CN" altLang="en-US" sz="2400" dirty="0">
              <a:solidFill>
                <a:schemeClr val="tx1"/>
              </a:solidFill>
            </a:endParaRPr>
          </a:p>
        </p:txBody>
      </p:sp>
      <p:sp>
        <p:nvSpPr>
          <p:cNvPr id="39" name="TextBox 21"/>
          <p:cNvSpPr txBox="1"/>
          <p:nvPr/>
        </p:nvSpPr>
        <p:spPr>
          <a:xfrm>
            <a:off x="5651166" y="2956230"/>
            <a:ext cx="1366694" cy="461665"/>
          </a:xfrm>
          <a:prstGeom prst="rect">
            <a:avLst/>
          </a:prstGeom>
          <a:noFill/>
          <a:ln>
            <a:noFill/>
          </a:ln>
        </p:spPr>
        <p:txBody>
          <a:bodyPr wrap="square" rtlCol="0">
            <a:spAutoFit/>
          </a:bodyPr>
          <a:lstStyle/>
          <a:p>
            <a:r>
              <a:rPr lang="zh-CN" altLang="en-US" sz="2400" dirty="0">
                <a:solidFill>
                  <a:schemeClr val="tx1">
                    <a:lumMod val="85000"/>
                    <a:lumOff val="15000"/>
                  </a:schemeClr>
                </a:solidFill>
              </a:rPr>
              <a:t>任务四</a:t>
            </a:r>
            <a:endParaRPr lang="en-US" altLang="zh-CN" sz="2400" dirty="0">
              <a:solidFill>
                <a:schemeClr val="tx1">
                  <a:lumMod val="85000"/>
                  <a:lumOff val="15000"/>
                </a:schemeClr>
              </a:solidFill>
            </a:endParaRPr>
          </a:p>
        </p:txBody>
      </p:sp>
      <p:sp>
        <p:nvSpPr>
          <p:cNvPr id="40" name="TextBox 22"/>
          <p:cNvSpPr txBox="1"/>
          <p:nvPr/>
        </p:nvSpPr>
        <p:spPr>
          <a:xfrm>
            <a:off x="5651166" y="3734978"/>
            <a:ext cx="1366694" cy="461665"/>
          </a:xfrm>
          <a:prstGeom prst="rect">
            <a:avLst/>
          </a:prstGeom>
          <a:noFill/>
          <a:ln>
            <a:noFill/>
          </a:ln>
        </p:spPr>
        <p:txBody>
          <a:bodyPr wrap="square" rtlCol="0">
            <a:spAutoFit/>
          </a:bodyPr>
          <a:lstStyle/>
          <a:p>
            <a:r>
              <a:rPr lang="zh-CN" altLang="en-US" sz="2400" dirty="0">
                <a:solidFill>
                  <a:schemeClr val="tx1">
                    <a:lumMod val="85000"/>
                    <a:lumOff val="15000"/>
                  </a:schemeClr>
                </a:solidFill>
              </a:rPr>
              <a:t>任务五</a:t>
            </a:r>
            <a:endParaRPr lang="en-US" altLang="zh-CN" sz="2400" dirty="0">
              <a:solidFill>
                <a:schemeClr val="tx1">
                  <a:lumMod val="85000"/>
                  <a:lumOff val="15000"/>
                </a:schemeClr>
              </a:solidFill>
            </a:endParaRPr>
          </a:p>
        </p:txBody>
      </p:sp>
      <p:sp>
        <p:nvSpPr>
          <p:cNvPr id="20" name="文本框 18"/>
          <p:cNvSpPr txBox="1"/>
          <p:nvPr/>
        </p:nvSpPr>
        <p:spPr>
          <a:xfrm>
            <a:off x="6945470" y="4543651"/>
            <a:ext cx="4115896" cy="461665"/>
          </a:xfrm>
          <a:prstGeom prst="rect">
            <a:avLst/>
          </a:prstGeom>
          <a:noFill/>
        </p:spPr>
        <p:txBody>
          <a:bodyPr wrap="square" rtlCol="0">
            <a:spAutoFit/>
            <a:scene3d>
              <a:camera prst="orthographicFront"/>
              <a:lightRig rig="threePt" dir="t"/>
            </a:scene3d>
            <a:sp3d contourW="12700"/>
          </a:bodyPr>
          <a:lstStyle/>
          <a:p>
            <a:r>
              <a:rPr lang="zh-CN" altLang="en-US" sz="2400" dirty="0"/>
              <a:t>编辑“毕业论文”文档</a:t>
            </a:r>
            <a:endParaRPr lang="zh-CN" altLang="en-US" sz="2400" dirty="0">
              <a:solidFill>
                <a:schemeClr val="tx1"/>
              </a:solidFill>
            </a:endParaRPr>
          </a:p>
        </p:txBody>
      </p:sp>
      <p:sp>
        <p:nvSpPr>
          <p:cNvPr id="21" name="TextBox 22"/>
          <p:cNvSpPr txBox="1"/>
          <p:nvPr/>
        </p:nvSpPr>
        <p:spPr>
          <a:xfrm>
            <a:off x="5670216" y="4549813"/>
            <a:ext cx="1366694" cy="461665"/>
          </a:xfrm>
          <a:prstGeom prst="rect">
            <a:avLst/>
          </a:prstGeom>
          <a:noFill/>
          <a:ln>
            <a:noFill/>
          </a:ln>
        </p:spPr>
        <p:txBody>
          <a:bodyPr wrap="square" rtlCol="0">
            <a:spAutoFit/>
          </a:bodyPr>
          <a:lstStyle/>
          <a:p>
            <a:r>
              <a:rPr lang="zh-CN" altLang="en-US" sz="2400" dirty="0">
                <a:solidFill>
                  <a:schemeClr val="tx1">
                    <a:lumMod val="85000"/>
                    <a:lumOff val="15000"/>
                  </a:schemeClr>
                </a:solidFill>
              </a:rPr>
              <a:t>任务六</a:t>
            </a:r>
            <a:endParaRPr lang="en-US" altLang="zh-CN" sz="2400" dirty="0">
              <a:solidFill>
                <a:schemeClr val="tx1">
                  <a:lumMod val="85000"/>
                  <a:lumOff val="15000"/>
                </a:schemeClr>
              </a:solidFill>
            </a:endParaRPr>
          </a:p>
        </p:txBody>
      </p:sp>
      <p:sp>
        <p:nvSpPr>
          <p:cNvPr id="22" name="文本框 18"/>
          <p:cNvSpPr txBox="1"/>
          <p:nvPr/>
        </p:nvSpPr>
        <p:spPr>
          <a:xfrm>
            <a:off x="6945470" y="5299194"/>
            <a:ext cx="4115896" cy="461665"/>
          </a:xfrm>
          <a:prstGeom prst="rect">
            <a:avLst/>
          </a:prstGeom>
          <a:noFill/>
        </p:spPr>
        <p:txBody>
          <a:bodyPr wrap="square" rtlCol="0">
            <a:spAutoFit/>
            <a:scene3d>
              <a:camera prst="orthographicFront"/>
              <a:lightRig rig="threePt" dir="t"/>
            </a:scene3d>
            <a:sp3d contourW="12700"/>
          </a:bodyPr>
          <a:lstStyle/>
          <a:p>
            <a:r>
              <a:rPr lang="zh-CN" altLang="en-US" sz="2400" dirty="0"/>
              <a:t>编辑“采购手册”文档</a:t>
            </a:r>
            <a:endParaRPr lang="zh-CN" altLang="en-US" sz="2400" dirty="0">
              <a:solidFill>
                <a:schemeClr val="tx1"/>
              </a:solidFill>
            </a:endParaRPr>
          </a:p>
        </p:txBody>
      </p:sp>
      <p:sp>
        <p:nvSpPr>
          <p:cNvPr id="23" name="TextBox 22"/>
          <p:cNvSpPr txBox="1"/>
          <p:nvPr/>
        </p:nvSpPr>
        <p:spPr>
          <a:xfrm>
            <a:off x="5670216" y="5305356"/>
            <a:ext cx="1366694" cy="461665"/>
          </a:xfrm>
          <a:prstGeom prst="rect">
            <a:avLst/>
          </a:prstGeom>
          <a:noFill/>
          <a:ln>
            <a:noFill/>
          </a:ln>
        </p:spPr>
        <p:txBody>
          <a:bodyPr wrap="square" rtlCol="0">
            <a:spAutoFit/>
          </a:bodyPr>
          <a:lstStyle/>
          <a:p>
            <a:r>
              <a:rPr lang="zh-CN" altLang="en-US" sz="2400" dirty="0">
                <a:solidFill>
                  <a:schemeClr val="tx1">
                    <a:lumMod val="85000"/>
                    <a:lumOff val="15000"/>
                  </a:schemeClr>
                </a:solidFill>
              </a:rPr>
              <a:t>任务七</a:t>
            </a:r>
            <a:endParaRPr lang="en-US" altLang="zh-CN" sz="2400" dirty="0">
              <a:solidFill>
                <a:schemeClr val="tx1">
                  <a:lumMod val="85000"/>
                  <a:lumOff val="15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zh-CN" dirty="0"/>
              <a:t>（</a:t>
            </a:r>
            <a:r>
              <a:rPr lang="zh-CN" altLang="en-US" dirty="0"/>
              <a:t>四）将文档</a:t>
            </a:r>
            <a:r>
              <a:rPr lang="zh-CN" altLang="en-US" dirty="0" smtClean="0"/>
              <a:t>加密输出为</a:t>
            </a:r>
            <a:r>
              <a:rPr lang="en-US" altLang="zh-CN" dirty="0"/>
              <a:t>PDF</a:t>
            </a:r>
            <a:r>
              <a:rPr lang="zh-CN" altLang="en-US" dirty="0"/>
              <a:t>格式</a:t>
            </a:r>
          </a:p>
        </p:txBody>
      </p:sp>
      <p:sp>
        <p:nvSpPr>
          <p:cNvPr id="5" name="矩形 4"/>
          <p:cNvSpPr/>
          <p:nvPr/>
        </p:nvSpPr>
        <p:spPr>
          <a:xfrm>
            <a:off x="1635125" y="5528945"/>
            <a:ext cx="2219325" cy="368300"/>
          </a:xfrm>
          <a:prstGeom prst="rect">
            <a:avLst/>
          </a:prstGeom>
          <a:solidFill>
            <a:schemeClr val="accent1">
              <a:lumMod val="60000"/>
              <a:lumOff val="40000"/>
            </a:schemeClr>
          </a:solidFill>
        </p:spPr>
        <p:txBody>
          <a:bodyPr vert="horz" wrap="square">
            <a:spAutoFit/>
          </a:bodyPr>
          <a:lstStyle/>
          <a:p>
            <a:pPr defTabSz="914400"/>
            <a:r>
              <a:rPr lang="en-US" altLang="zh-CN" dirty="0">
                <a:solidFill>
                  <a:schemeClr val="bg1"/>
                </a:solidFill>
                <a:latin typeface="微软雅黑" panose="020B0503020204020204" pitchFamily="34" charset="-122"/>
                <a:ea typeface="微软雅黑" panose="020B0503020204020204" pitchFamily="34" charset="-122"/>
              </a:rPr>
              <a:t>2 </a:t>
            </a:r>
            <a:r>
              <a:rPr lang="zh-CN" altLang="en-US" dirty="0" smtClean="0">
                <a:solidFill>
                  <a:schemeClr val="bg1"/>
                </a:solidFill>
                <a:latin typeface="微软雅黑" panose="020B0503020204020204" pitchFamily="34" charset="-122"/>
                <a:ea typeface="微软雅黑" panose="020B0503020204020204" pitchFamily="34" charset="-122"/>
              </a:rPr>
              <a:t>输出参数设置</a:t>
            </a:r>
            <a:endParaRPr lang="en-US" altLang="zh-CN" dirty="0">
              <a:solidFill>
                <a:schemeClr val="bg1"/>
              </a:solidFill>
              <a:latin typeface="微软雅黑" panose="020B0503020204020204" pitchFamily="34" charset="-122"/>
              <a:ea typeface="微软雅黑" panose="020B0503020204020204" pitchFamily="34" charset="-122"/>
            </a:endParaRPr>
          </a:p>
        </p:txBody>
      </p:sp>
      <p:sp>
        <p:nvSpPr>
          <p:cNvPr id="6" name="矩形 5"/>
          <p:cNvSpPr/>
          <p:nvPr/>
        </p:nvSpPr>
        <p:spPr>
          <a:xfrm>
            <a:off x="5200797" y="5528945"/>
            <a:ext cx="1973286" cy="369332"/>
          </a:xfrm>
          <a:prstGeom prst="rect">
            <a:avLst/>
          </a:prstGeom>
          <a:solidFill>
            <a:schemeClr val="accent1">
              <a:lumMod val="60000"/>
              <a:lumOff val="40000"/>
            </a:schemeClr>
          </a:solidFill>
        </p:spPr>
        <p:txBody>
          <a:bodyPr vert="horz" wrap="square">
            <a:spAutoFit/>
          </a:bodyPr>
          <a:lstStyle/>
          <a:p>
            <a:pPr defTabSz="914400"/>
            <a:r>
              <a:rPr lang="en-US" altLang="zh-CN" dirty="0">
                <a:solidFill>
                  <a:schemeClr val="bg1"/>
                </a:solidFill>
                <a:latin typeface="微软雅黑" panose="020B0503020204020204" pitchFamily="34" charset="-122"/>
                <a:ea typeface="微软雅黑" panose="020B0503020204020204" pitchFamily="34" charset="-122"/>
              </a:rPr>
              <a:t>3</a:t>
            </a:r>
            <a:r>
              <a:rPr lang="en-US" altLang="zh-CN" dirty="0" smtClean="0">
                <a:solidFill>
                  <a:schemeClr val="bg1"/>
                </a:solidFill>
                <a:latin typeface="微软雅黑" panose="020B0503020204020204" pitchFamily="34" charset="-122"/>
                <a:ea typeface="微软雅黑" panose="020B0503020204020204" pitchFamily="34" charset="-122"/>
              </a:rPr>
              <a:t> </a:t>
            </a:r>
            <a:r>
              <a:rPr lang="en-US" altLang="zh-CN" dirty="0" err="1" smtClean="0">
                <a:solidFill>
                  <a:schemeClr val="bg1"/>
                </a:solidFill>
                <a:latin typeface="微软雅黑" panose="020B0503020204020204" pitchFamily="34" charset="-122"/>
                <a:ea typeface="微软雅黑" panose="020B0503020204020204" pitchFamily="34" charset="-122"/>
              </a:rPr>
              <a:t>设置</a:t>
            </a:r>
            <a:r>
              <a:rPr lang="zh-CN" altLang="en-US" dirty="0" smtClean="0">
                <a:solidFill>
                  <a:schemeClr val="bg1"/>
                </a:solidFill>
                <a:latin typeface="微软雅黑" panose="020B0503020204020204" pitchFamily="34" charset="-122"/>
                <a:ea typeface="微软雅黑" panose="020B0503020204020204" pitchFamily="34" charset="-122"/>
              </a:rPr>
              <a:t>权限</a:t>
            </a:r>
            <a:r>
              <a:rPr lang="en-US" altLang="zh-CN" dirty="0" err="1" smtClean="0">
                <a:solidFill>
                  <a:schemeClr val="bg1"/>
                </a:solidFill>
                <a:latin typeface="微软雅黑" panose="020B0503020204020204" pitchFamily="34" charset="-122"/>
                <a:ea typeface="微软雅黑" panose="020B0503020204020204" pitchFamily="34" charset="-122"/>
              </a:rPr>
              <a:t>密码</a:t>
            </a:r>
            <a:endParaRPr lang="en-US" altLang="zh-CN" dirty="0">
              <a:solidFill>
                <a:schemeClr val="bg1"/>
              </a:solidFill>
              <a:latin typeface="微软雅黑" panose="020B0503020204020204" pitchFamily="34" charset="-122"/>
              <a:ea typeface="微软雅黑" panose="020B0503020204020204" pitchFamily="34" charset="-122"/>
            </a:endParaRPr>
          </a:p>
        </p:txBody>
      </p:sp>
      <p:sp>
        <p:nvSpPr>
          <p:cNvPr id="7" name="矩形 6"/>
          <p:cNvSpPr/>
          <p:nvPr/>
        </p:nvSpPr>
        <p:spPr>
          <a:xfrm>
            <a:off x="8336280" y="5528945"/>
            <a:ext cx="2915285" cy="368300"/>
          </a:xfrm>
          <a:prstGeom prst="rect">
            <a:avLst/>
          </a:prstGeom>
          <a:solidFill>
            <a:schemeClr val="accent1">
              <a:lumMod val="60000"/>
              <a:lumOff val="40000"/>
            </a:schemeClr>
          </a:solidFill>
        </p:spPr>
        <p:txBody>
          <a:bodyPr vert="horz" wrap="square">
            <a:spAutoFit/>
          </a:bodyPr>
          <a:lstStyle/>
          <a:p>
            <a:pPr defTabSz="914400"/>
            <a:r>
              <a:rPr lang="en-US" altLang="zh-CN" dirty="0">
                <a:solidFill>
                  <a:schemeClr val="bg1"/>
                </a:solidFill>
                <a:latin typeface="微软雅黑" panose="020B0503020204020204" pitchFamily="34" charset="-122"/>
                <a:ea typeface="微软雅黑" panose="020B0503020204020204" pitchFamily="34" charset="-122"/>
              </a:rPr>
              <a:t>4</a:t>
            </a:r>
            <a:r>
              <a:rPr lang="en-US" altLang="zh-CN" dirty="0" smtClean="0">
                <a:solidFill>
                  <a:schemeClr val="bg1"/>
                </a:solidFill>
                <a:latin typeface="微软雅黑" panose="020B0503020204020204" pitchFamily="34" charset="-122"/>
                <a:ea typeface="微软雅黑" panose="020B0503020204020204" pitchFamily="34" charset="-122"/>
              </a:rPr>
              <a:t> </a:t>
            </a:r>
            <a:r>
              <a:rPr lang="en-US" altLang="zh-CN" dirty="0">
                <a:solidFill>
                  <a:schemeClr val="bg1"/>
                </a:solidFill>
                <a:latin typeface="微软雅黑" panose="020B0503020204020204" pitchFamily="34" charset="-122"/>
                <a:ea typeface="微软雅黑" panose="020B0503020204020204" pitchFamily="34" charset="-122"/>
              </a:rPr>
              <a:t>输入密码查看PDF文档</a:t>
            </a:r>
          </a:p>
        </p:txBody>
      </p:sp>
      <p:pic>
        <p:nvPicPr>
          <p:cNvPr id="2" name="图片 1"/>
          <p:cNvPicPr>
            <a:picLocks noChangeAspect="1"/>
          </p:cNvPicPr>
          <p:nvPr/>
        </p:nvPicPr>
        <p:blipFill>
          <a:blip r:embed="rId2"/>
          <a:stretch>
            <a:fillRect/>
          </a:stretch>
        </p:blipFill>
        <p:spPr>
          <a:xfrm>
            <a:off x="388952" y="1910007"/>
            <a:ext cx="4711670" cy="3196028"/>
          </a:xfrm>
          <a:prstGeom prst="rect">
            <a:avLst/>
          </a:prstGeom>
        </p:spPr>
      </p:pic>
      <p:pic>
        <p:nvPicPr>
          <p:cNvPr id="8" name="图片 7"/>
          <p:cNvPicPr>
            <a:picLocks noChangeAspect="1"/>
          </p:cNvPicPr>
          <p:nvPr/>
        </p:nvPicPr>
        <p:blipFill>
          <a:blip r:embed="rId3"/>
          <a:stretch>
            <a:fillRect/>
          </a:stretch>
        </p:blipFill>
        <p:spPr>
          <a:xfrm>
            <a:off x="5160505" y="1719231"/>
            <a:ext cx="2491586" cy="3386804"/>
          </a:xfrm>
          <a:prstGeom prst="rect">
            <a:avLst/>
          </a:prstGeom>
        </p:spPr>
      </p:pic>
      <p:pic>
        <p:nvPicPr>
          <p:cNvPr id="9" name="图片 8"/>
          <p:cNvPicPr>
            <a:picLocks noChangeAspect="1"/>
          </p:cNvPicPr>
          <p:nvPr/>
        </p:nvPicPr>
        <p:blipFill>
          <a:blip r:embed="rId4"/>
          <a:stretch>
            <a:fillRect/>
          </a:stretch>
        </p:blipFill>
        <p:spPr>
          <a:xfrm>
            <a:off x="7847482" y="3750593"/>
            <a:ext cx="3892880" cy="1355442"/>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任意多边形 5"/>
          <p:cNvSpPr/>
          <p:nvPr/>
        </p:nvSpPr>
        <p:spPr>
          <a:xfrm>
            <a:off x="8" y="2367432"/>
            <a:ext cx="3708714" cy="3924300"/>
          </a:xfrm>
          <a:custGeom>
            <a:avLst/>
            <a:gdLst>
              <a:gd name="connsiteX0" fmla="*/ 0 w 4922244"/>
              <a:gd name="connsiteY0" fmla="*/ 0 h 5048251"/>
              <a:gd name="connsiteX1" fmla="*/ 1947941 w 4922244"/>
              <a:gd name="connsiteY1" fmla="*/ 0 h 5048251"/>
              <a:gd name="connsiteX2" fmla="*/ 4922244 w 4922244"/>
              <a:gd name="connsiteY2" fmla="*/ 2974304 h 5048251"/>
              <a:gd name="connsiteX3" fmla="*/ 2848297 w 4922244"/>
              <a:gd name="connsiteY3" fmla="*/ 5048251 h 5048251"/>
              <a:gd name="connsiteX4" fmla="*/ 0 w 4922244"/>
              <a:gd name="connsiteY4" fmla="*/ 5048251 h 5048251"/>
              <a:gd name="connsiteX0-1" fmla="*/ 0 w 4922244"/>
              <a:gd name="connsiteY0-2" fmla="*/ 0 h 5048251"/>
              <a:gd name="connsiteX1-3" fmla="*/ 1947941 w 4922244"/>
              <a:gd name="connsiteY1-4" fmla="*/ 0 h 5048251"/>
              <a:gd name="connsiteX2-5" fmla="*/ 4922244 w 4922244"/>
              <a:gd name="connsiteY2-6" fmla="*/ 2899854 h 5048251"/>
              <a:gd name="connsiteX3-7" fmla="*/ 2848297 w 4922244"/>
              <a:gd name="connsiteY3-8" fmla="*/ 5048251 h 5048251"/>
              <a:gd name="connsiteX4-9" fmla="*/ 0 w 4922244"/>
              <a:gd name="connsiteY4-10" fmla="*/ 5048251 h 5048251"/>
              <a:gd name="connsiteX5" fmla="*/ 0 w 4922244"/>
              <a:gd name="connsiteY5" fmla="*/ 0 h 5048251"/>
              <a:gd name="connsiteX0-11" fmla="*/ 0 w 4922244"/>
              <a:gd name="connsiteY0-12" fmla="*/ 0 h 5048251"/>
              <a:gd name="connsiteX1-13" fmla="*/ 1947941 w 4922244"/>
              <a:gd name="connsiteY1-14" fmla="*/ 0 h 5048251"/>
              <a:gd name="connsiteX2-15" fmla="*/ 4922244 w 4922244"/>
              <a:gd name="connsiteY2-16" fmla="*/ 2899854 h 5048251"/>
              <a:gd name="connsiteX3-17" fmla="*/ 2893456 w 4922244"/>
              <a:gd name="connsiteY3-18" fmla="*/ 5033362 h 5048251"/>
              <a:gd name="connsiteX4-19" fmla="*/ 0 w 4922244"/>
              <a:gd name="connsiteY4-20" fmla="*/ 5048251 h 5048251"/>
              <a:gd name="connsiteX5-21" fmla="*/ 0 w 4922244"/>
              <a:gd name="connsiteY5-22" fmla="*/ 0 h 5048251"/>
              <a:gd name="connsiteX0-23" fmla="*/ 0 w 4823147"/>
              <a:gd name="connsiteY0-24" fmla="*/ 0 h 5048251"/>
              <a:gd name="connsiteX1-25" fmla="*/ 1947941 w 4823147"/>
              <a:gd name="connsiteY1-26" fmla="*/ 0 h 5048251"/>
              <a:gd name="connsiteX2-27" fmla="*/ 4823147 w 4823147"/>
              <a:gd name="connsiteY2-28" fmla="*/ 2997879 h 5048251"/>
              <a:gd name="connsiteX3-29" fmla="*/ 2893456 w 4823147"/>
              <a:gd name="connsiteY3-30" fmla="*/ 5033362 h 5048251"/>
              <a:gd name="connsiteX4-31" fmla="*/ 0 w 4823147"/>
              <a:gd name="connsiteY4-32" fmla="*/ 5048251 h 5048251"/>
              <a:gd name="connsiteX5-33" fmla="*/ 0 w 4823147"/>
              <a:gd name="connsiteY5-34" fmla="*/ 0 h 504825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4823147" h="5048251">
                <a:moveTo>
                  <a:pt x="0" y="0"/>
                </a:moveTo>
                <a:lnTo>
                  <a:pt x="1947941" y="0"/>
                </a:lnTo>
                <a:lnTo>
                  <a:pt x="4823147" y="2997879"/>
                </a:lnTo>
                <a:lnTo>
                  <a:pt x="2893456" y="5033362"/>
                </a:lnTo>
                <a:lnTo>
                  <a:pt x="0" y="5048251"/>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7"/>
          <p:cNvSpPr/>
          <p:nvPr/>
        </p:nvSpPr>
        <p:spPr>
          <a:xfrm>
            <a:off x="1672773" y="0"/>
            <a:ext cx="3269617" cy="4710896"/>
          </a:xfrm>
          <a:custGeom>
            <a:avLst/>
            <a:gdLst>
              <a:gd name="connsiteX0" fmla="*/ 0 w 4336612"/>
              <a:gd name="connsiteY0" fmla="*/ 0 h 5048251"/>
              <a:gd name="connsiteX1" fmla="*/ 1362309 w 4336612"/>
              <a:gd name="connsiteY1" fmla="*/ 0 h 5048251"/>
              <a:gd name="connsiteX2" fmla="*/ 4336612 w 4336612"/>
              <a:gd name="connsiteY2" fmla="*/ 2974304 h 5048251"/>
              <a:gd name="connsiteX3" fmla="*/ 2262665 w 4336612"/>
              <a:gd name="connsiteY3" fmla="*/ 5048251 h 5048251"/>
              <a:gd name="connsiteX4" fmla="*/ 900356 w 4336612"/>
              <a:gd name="connsiteY4" fmla="*/ 5048251 h 5048251"/>
              <a:gd name="connsiteX5" fmla="*/ 2974303 w 4336612"/>
              <a:gd name="connsiteY5" fmla="*/ 2974304 h 5048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36612" h="5048251">
                <a:moveTo>
                  <a:pt x="0" y="0"/>
                </a:moveTo>
                <a:lnTo>
                  <a:pt x="1362309" y="0"/>
                </a:lnTo>
                <a:lnTo>
                  <a:pt x="4336612" y="2974304"/>
                </a:lnTo>
                <a:lnTo>
                  <a:pt x="2262665" y="5048251"/>
                </a:lnTo>
                <a:lnTo>
                  <a:pt x="900356" y="5048251"/>
                </a:lnTo>
                <a:lnTo>
                  <a:pt x="2974303" y="2974304"/>
                </a:lnTo>
                <a:close/>
              </a:path>
            </a:pathLst>
          </a:cu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图片 18" descr="C:\Users\Administrator\Desktop\新建文件夹\Virtual business modern technology photos part 4 (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2756" t="5840" r="1551" b="1721"/>
          <a:stretch>
            <a:fillRect/>
          </a:stretch>
        </p:blipFill>
        <p:spPr bwMode="auto">
          <a:xfrm>
            <a:off x="0" y="2560109"/>
            <a:ext cx="3546499" cy="3924300"/>
          </a:xfrm>
          <a:custGeom>
            <a:avLst/>
            <a:gdLst>
              <a:gd name="connsiteX0" fmla="*/ 0 w 3546499"/>
              <a:gd name="connsiteY0" fmla="*/ 0 h 3924300"/>
              <a:gd name="connsiteX1" fmla="*/ 1403500 w 3546499"/>
              <a:gd name="connsiteY1" fmla="*/ 0 h 3924300"/>
              <a:gd name="connsiteX2" fmla="*/ 3546499 w 3546499"/>
              <a:gd name="connsiteY2" fmla="*/ 2312100 h 3924300"/>
              <a:gd name="connsiteX3" fmla="*/ 2052211 w 3546499"/>
              <a:gd name="connsiteY3" fmla="*/ 3924300 h 3924300"/>
              <a:gd name="connsiteX4" fmla="*/ 0 w 3546499"/>
              <a:gd name="connsiteY4" fmla="*/ 3924300 h 392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6499" h="3924300">
                <a:moveTo>
                  <a:pt x="0" y="0"/>
                </a:moveTo>
                <a:lnTo>
                  <a:pt x="1403500" y="0"/>
                </a:lnTo>
                <a:lnTo>
                  <a:pt x="3546499" y="2312100"/>
                </a:lnTo>
                <a:lnTo>
                  <a:pt x="2052211" y="3924300"/>
                </a:lnTo>
                <a:lnTo>
                  <a:pt x="0" y="3924300"/>
                </a:lnTo>
                <a:close/>
              </a:path>
            </a:pathLst>
          </a:custGeom>
          <a:noFill/>
          <a:extLst>
            <a:ext uri="{909E8E84-426E-40DD-AFC4-6F175D3DCCD1}">
              <a14:hiddenFill xmlns:a14="http://schemas.microsoft.com/office/drawing/2010/main">
                <a:solidFill>
                  <a:srgbClr val="FFFFFF"/>
                </a:solidFill>
              </a14:hiddenFill>
            </a:ext>
          </a:extLst>
        </p:spPr>
      </p:pic>
      <p:sp>
        <p:nvSpPr>
          <p:cNvPr id="3" name="文本框 2"/>
          <p:cNvSpPr txBox="1"/>
          <p:nvPr/>
        </p:nvSpPr>
        <p:spPr>
          <a:xfrm>
            <a:off x="911474" y="1255430"/>
            <a:ext cx="1723549" cy="1015663"/>
          </a:xfrm>
          <a:prstGeom prst="rect">
            <a:avLst/>
          </a:prstGeom>
          <a:noFill/>
        </p:spPr>
        <p:txBody>
          <a:bodyPr wrap="none" rtlCol="0">
            <a:spAutoFit/>
          </a:bodyPr>
          <a:lstStyle/>
          <a:p>
            <a:pPr algn="ctr"/>
            <a:r>
              <a:rPr lang="zh-CN" altLang="en-US" sz="6000" dirty="0">
                <a:solidFill>
                  <a:schemeClr val="accent3"/>
                </a:solidFill>
                <a:latin typeface="Impact" panose="020B0806030902050204" pitchFamily="34" charset="0"/>
              </a:rPr>
              <a:t>目录</a:t>
            </a:r>
          </a:p>
        </p:txBody>
      </p:sp>
      <p:sp>
        <p:nvSpPr>
          <p:cNvPr id="14" name="矩形 13"/>
          <p:cNvSpPr/>
          <p:nvPr/>
        </p:nvSpPr>
        <p:spPr>
          <a:xfrm>
            <a:off x="5565798" y="1489854"/>
            <a:ext cx="1294304" cy="5235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p:nvSpPr>
        <p:spPr>
          <a:xfrm>
            <a:off x="6859905" y="1483995"/>
            <a:ext cx="3707130" cy="5232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燕尾形 25"/>
          <p:cNvSpPr/>
          <p:nvPr/>
        </p:nvSpPr>
        <p:spPr>
          <a:xfrm>
            <a:off x="5063246" y="1544260"/>
            <a:ext cx="335280" cy="383863"/>
          </a:xfrm>
          <a:prstGeom prst="chevron">
            <a:avLst>
              <a:gd name="adj" fmla="val 3693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7" name="文本框 11"/>
          <p:cNvSpPr txBox="1"/>
          <p:nvPr/>
        </p:nvSpPr>
        <p:spPr>
          <a:xfrm>
            <a:off x="7036910" y="750338"/>
            <a:ext cx="3338656" cy="461665"/>
          </a:xfrm>
          <a:prstGeom prst="rect">
            <a:avLst/>
          </a:prstGeom>
          <a:noFill/>
        </p:spPr>
        <p:txBody>
          <a:bodyPr wrap="square" rtlCol="0">
            <a:spAutoFit/>
            <a:scene3d>
              <a:camera prst="orthographicFront"/>
              <a:lightRig rig="threePt" dir="t"/>
            </a:scene3d>
            <a:sp3d contourW="12700"/>
          </a:bodyPr>
          <a:lstStyle/>
          <a:p>
            <a:r>
              <a:rPr lang="zh-CN" altLang="en-US" sz="2400" dirty="0"/>
              <a:t>创建“学习总结”文档</a:t>
            </a:r>
          </a:p>
        </p:txBody>
      </p:sp>
      <p:sp>
        <p:nvSpPr>
          <p:cNvPr id="28" name="文本框 18"/>
          <p:cNvSpPr txBox="1"/>
          <p:nvPr/>
        </p:nvSpPr>
        <p:spPr>
          <a:xfrm>
            <a:off x="6945630" y="1481455"/>
            <a:ext cx="3957955" cy="460375"/>
          </a:xfrm>
          <a:prstGeom prst="rect">
            <a:avLst/>
          </a:prstGeom>
          <a:noFill/>
        </p:spPr>
        <p:txBody>
          <a:bodyPr wrap="square" rtlCol="0">
            <a:spAutoFit/>
            <a:scene3d>
              <a:camera prst="orthographicFront"/>
              <a:lightRig rig="threePt" dir="t"/>
            </a:scene3d>
            <a:sp3d contourW="12700"/>
          </a:bodyPr>
          <a:lstStyle/>
          <a:p>
            <a:r>
              <a:rPr lang="zh-CN" altLang="en-US" sz="2400" dirty="0">
                <a:solidFill>
                  <a:schemeClr val="bg1"/>
                </a:solidFill>
              </a:rPr>
              <a:t>编辑“工作计划”文档</a:t>
            </a:r>
          </a:p>
        </p:txBody>
      </p:sp>
      <p:sp>
        <p:nvSpPr>
          <p:cNvPr id="29" name="文本框 18"/>
          <p:cNvSpPr txBox="1"/>
          <p:nvPr/>
        </p:nvSpPr>
        <p:spPr>
          <a:xfrm>
            <a:off x="6945470" y="2191876"/>
            <a:ext cx="4115896" cy="461665"/>
          </a:xfrm>
          <a:prstGeom prst="rect">
            <a:avLst/>
          </a:prstGeom>
          <a:noFill/>
        </p:spPr>
        <p:txBody>
          <a:bodyPr wrap="square" rtlCol="0">
            <a:spAutoFit/>
            <a:scene3d>
              <a:camera prst="orthographicFront"/>
              <a:lightRig rig="threePt" dir="t"/>
            </a:scene3d>
            <a:sp3d contourW="12700"/>
          </a:bodyPr>
          <a:lstStyle/>
          <a:p>
            <a:r>
              <a:rPr lang="zh-CN" altLang="en-US" sz="2400" dirty="0"/>
              <a:t>编辑“招聘启事”文档</a:t>
            </a:r>
            <a:endParaRPr lang="zh-CN" altLang="en-US" sz="2400" dirty="0">
              <a:solidFill>
                <a:schemeClr val="tx1"/>
              </a:solidFill>
            </a:endParaRPr>
          </a:p>
        </p:txBody>
      </p:sp>
      <p:sp>
        <p:nvSpPr>
          <p:cNvPr id="30" name="TextBox 3"/>
          <p:cNvSpPr txBox="1"/>
          <p:nvPr/>
        </p:nvSpPr>
        <p:spPr>
          <a:xfrm>
            <a:off x="5670216" y="763878"/>
            <a:ext cx="1366694" cy="461665"/>
          </a:xfrm>
          <a:prstGeom prst="rect">
            <a:avLst/>
          </a:prstGeom>
          <a:noFill/>
          <a:ln>
            <a:noFill/>
          </a:ln>
        </p:spPr>
        <p:txBody>
          <a:bodyPr wrap="square" rtlCol="0">
            <a:spAutoFit/>
          </a:bodyPr>
          <a:lstStyle/>
          <a:p>
            <a:r>
              <a:rPr lang="zh-CN" altLang="en-US" sz="2400" dirty="0">
                <a:solidFill>
                  <a:schemeClr val="tx1">
                    <a:lumMod val="85000"/>
                    <a:lumOff val="15000"/>
                  </a:schemeClr>
                </a:solidFill>
              </a:rPr>
              <a:t>任务一</a:t>
            </a:r>
            <a:endParaRPr lang="en-US" altLang="zh-CN" sz="2400" dirty="0">
              <a:solidFill>
                <a:schemeClr val="tx1">
                  <a:lumMod val="85000"/>
                  <a:lumOff val="15000"/>
                </a:schemeClr>
              </a:solidFill>
            </a:endParaRPr>
          </a:p>
        </p:txBody>
      </p:sp>
      <p:sp>
        <p:nvSpPr>
          <p:cNvPr id="31" name="TextBox 21"/>
          <p:cNvSpPr txBox="1"/>
          <p:nvPr/>
        </p:nvSpPr>
        <p:spPr>
          <a:xfrm>
            <a:off x="5670216" y="1494855"/>
            <a:ext cx="1366694" cy="461665"/>
          </a:xfrm>
          <a:prstGeom prst="rect">
            <a:avLst/>
          </a:prstGeom>
          <a:noFill/>
          <a:ln>
            <a:noFill/>
          </a:ln>
        </p:spPr>
        <p:txBody>
          <a:bodyPr wrap="square" rtlCol="0">
            <a:spAutoFit/>
          </a:bodyPr>
          <a:lstStyle/>
          <a:p>
            <a:r>
              <a:rPr lang="zh-CN" altLang="en-US" sz="2400" dirty="0">
                <a:solidFill>
                  <a:schemeClr val="tx1">
                    <a:lumMod val="85000"/>
                    <a:lumOff val="15000"/>
                  </a:schemeClr>
                </a:solidFill>
              </a:rPr>
              <a:t>任务二</a:t>
            </a:r>
            <a:endParaRPr lang="en-US" altLang="zh-CN" sz="2400" dirty="0">
              <a:solidFill>
                <a:schemeClr val="tx1">
                  <a:lumMod val="85000"/>
                  <a:lumOff val="15000"/>
                </a:schemeClr>
              </a:solidFill>
            </a:endParaRPr>
          </a:p>
        </p:txBody>
      </p:sp>
      <p:sp>
        <p:nvSpPr>
          <p:cNvPr id="32" name="TextBox 22"/>
          <p:cNvSpPr txBox="1"/>
          <p:nvPr/>
        </p:nvSpPr>
        <p:spPr>
          <a:xfrm>
            <a:off x="5670216" y="2198038"/>
            <a:ext cx="1366694" cy="461665"/>
          </a:xfrm>
          <a:prstGeom prst="rect">
            <a:avLst/>
          </a:prstGeom>
          <a:noFill/>
          <a:ln>
            <a:noFill/>
          </a:ln>
        </p:spPr>
        <p:txBody>
          <a:bodyPr wrap="square" rtlCol="0">
            <a:spAutoFit/>
          </a:bodyPr>
          <a:lstStyle/>
          <a:p>
            <a:r>
              <a:rPr lang="zh-CN" altLang="en-US" sz="2400" dirty="0">
                <a:solidFill>
                  <a:schemeClr val="tx1">
                    <a:lumMod val="85000"/>
                    <a:lumOff val="15000"/>
                  </a:schemeClr>
                </a:solidFill>
              </a:rPr>
              <a:t>任务三</a:t>
            </a:r>
            <a:endParaRPr lang="en-US" altLang="zh-CN" sz="2400" dirty="0">
              <a:solidFill>
                <a:schemeClr val="tx1">
                  <a:lumMod val="85000"/>
                  <a:lumOff val="15000"/>
                </a:schemeClr>
              </a:solidFill>
            </a:endParaRPr>
          </a:p>
        </p:txBody>
      </p:sp>
      <p:sp>
        <p:nvSpPr>
          <p:cNvPr id="37" name="文本框 18"/>
          <p:cNvSpPr txBox="1"/>
          <p:nvPr/>
        </p:nvSpPr>
        <p:spPr>
          <a:xfrm>
            <a:off x="6926420" y="2942872"/>
            <a:ext cx="4623896" cy="461665"/>
          </a:xfrm>
          <a:prstGeom prst="rect">
            <a:avLst/>
          </a:prstGeom>
          <a:noFill/>
        </p:spPr>
        <p:txBody>
          <a:bodyPr wrap="square" rtlCol="0">
            <a:spAutoFit/>
            <a:scene3d>
              <a:camera prst="orthographicFront"/>
              <a:lightRig rig="threePt" dir="t"/>
            </a:scene3d>
            <a:sp3d contourW="12700"/>
          </a:bodyPr>
          <a:lstStyle/>
          <a:p>
            <a:r>
              <a:rPr lang="zh-CN" altLang="en-US" sz="2400" dirty="0"/>
              <a:t>编辑“企业简介”文档</a:t>
            </a:r>
            <a:endParaRPr lang="zh-CN" altLang="en-US" sz="2400" dirty="0">
              <a:solidFill>
                <a:schemeClr val="tx1"/>
              </a:solidFill>
            </a:endParaRPr>
          </a:p>
        </p:txBody>
      </p:sp>
      <p:sp>
        <p:nvSpPr>
          <p:cNvPr id="38" name="文本框 18"/>
          <p:cNvSpPr txBox="1"/>
          <p:nvPr/>
        </p:nvSpPr>
        <p:spPr>
          <a:xfrm>
            <a:off x="6926420" y="3728816"/>
            <a:ext cx="4115896" cy="461665"/>
          </a:xfrm>
          <a:prstGeom prst="rect">
            <a:avLst/>
          </a:prstGeom>
          <a:noFill/>
        </p:spPr>
        <p:txBody>
          <a:bodyPr wrap="square" rtlCol="0">
            <a:spAutoFit/>
            <a:scene3d>
              <a:camera prst="orthographicFront"/>
              <a:lightRig rig="threePt" dir="t"/>
            </a:scene3d>
            <a:sp3d contourW="12700"/>
          </a:bodyPr>
          <a:lstStyle/>
          <a:p>
            <a:r>
              <a:rPr lang="zh-CN" altLang="en-US" sz="2400" dirty="0"/>
              <a:t>制作“产品入库单”文档</a:t>
            </a:r>
            <a:endParaRPr lang="zh-CN" altLang="en-US" sz="2400" dirty="0">
              <a:solidFill>
                <a:schemeClr val="tx1"/>
              </a:solidFill>
            </a:endParaRPr>
          </a:p>
        </p:txBody>
      </p:sp>
      <p:sp>
        <p:nvSpPr>
          <p:cNvPr id="39" name="TextBox 21"/>
          <p:cNvSpPr txBox="1"/>
          <p:nvPr/>
        </p:nvSpPr>
        <p:spPr>
          <a:xfrm>
            <a:off x="5651166" y="2956230"/>
            <a:ext cx="1366694" cy="461665"/>
          </a:xfrm>
          <a:prstGeom prst="rect">
            <a:avLst/>
          </a:prstGeom>
          <a:noFill/>
          <a:ln>
            <a:noFill/>
          </a:ln>
        </p:spPr>
        <p:txBody>
          <a:bodyPr wrap="square" rtlCol="0">
            <a:spAutoFit/>
          </a:bodyPr>
          <a:lstStyle/>
          <a:p>
            <a:r>
              <a:rPr lang="zh-CN" altLang="en-US" sz="2400" dirty="0">
                <a:solidFill>
                  <a:schemeClr val="tx1">
                    <a:lumMod val="85000"/>
                    <a:lumOff val="15000"/>
                  </a:schemeClr>
                </a:solidFill>
              </a:rPr>
              <a:t>任务四</a:t>
            </a:r>
            <a:endParaRPr lang="en-US" altLang="zh-CN" sz="2400" dirty="0">
              <a:solidFill>
                <a:schemeClr val="tx1">
                  <a:lumMod val="85000"/>
                  <a:lumOff val="15000"/>
                </a:schemeClr>
              </a:solidFill>
            </a:endParaRPr>
          </a:p>
        </p:txBody>
      </p:sp>
      <p:sp>
        <p:nvSpPr>
          <p:cNvPr id="40" name="TextBox 22"/>
          <p:cNvSpPr txBox="1"/>
          <p:nvPr/>
        </p:nvSpPr>
        <p:spPr>
          <a:xfrm>
            <a:off x="5651166" y="3734978"/>
            <a:ext cx="1366694" cy="461665"/>
          </a:xfrm>
          <a:prstGeom prst="rect">
            <a:avLst/>
          </a:prstGeom>
          <a:noFill/>
          <a:ln>
            <a:noFill/>
          </a:ln>
        </p:spPr>
        <p:txBody>
          <a:bodyPr wrap="square" rtlCol="0">
            <a:spAutoFit/>
          </a:bodyPr>
          <a:lstStyle/>
          <a:p>
            <a:r>
              <a:rPr lang="zh-CN" altLang="en-US" sz="2400" dirty="0">
                <a:solidFill>
                  <a:schemeClr val="tx1">
                    <a:lumMod val="85000"/>
                    <a:lumOff val="15000"/>
                  </a:schemeClr>
                </a:solidFill>
              </a:rPr>
              <a:t>任务五</a:t>
            </a:r>
            <a:endParaRPr lang="en-US" altLang="zh-CN" sz="2400" dirty="0">
              <a:solidFill>
                <a:schemeClr val="tx1">
                  <a:lumMod val="85000"/>
                  <a:lumOff val="15000"/>
                </a:schemeClr>
              </a:solidFill>
            </a:endParaRPr>
          </a:p>
        </p:txBody>
      </p:sp>
      <p:sp>
        <p:nvSpPr>
          <p:cNvPr id="20" name="文本框 18"/>
          <p:cNvSpPr txBox="1"/>
          <p:nvPr/>
        </p:nvSpPr>
        <p:spPr>
          <a:xfrm>
            <a:off x="6945470" y="4543651"/>
            <a:ext cx="4115896" cy="461665"/>
          </a:xfrm>
          <a:prstGeom prst="rect">
            <a:avLst/>
          </a:prstGeom>
          <a:noFill/>
        </p:spPr>
        <p:txBody>
          <a:bodyPr wrap="square" rtlCol="0">
            <a:spAutoFit/>
            <a:scene3d>
              <a:camera prst="orthographicFront"/>
              <a:lightRig rig="threePt" dir="t"/>
            </a:scene3d>
            <a:sp3d contourW="12700"/>
          </a:bodyPr>
          <a:lstStyle/>
          <a:p>
            <a:r>
              <a:rPr lang="zh-CN" altLang="en-US" sz="2400" dirty="0"/>
              <a:t>编辑“毕业论文”文档</a:t>
            </a:r>
            <a:endParaRPr lang="zh-CN" altLang="en-US" sz="2400" dirty="0">
              <a:solidFill>
                <a:schemeClr val="tx1"/>
              </a:solidFill>
            </a:endParaRPr>
          </a:p>
        </p:txBody>
      </p:sp>
      <p:sp>
        <p:nvSpPr>
          <p:cNvPr id="21" name="TextBox 22"/>
          <p:cNvSpPr txBox="1"/>
          <p:nvPr/>
        </p:nvSpPr>
        <p:spPr>
          <a:xfrm>
            <a:off x="5670216" y="4549813"/>
            <a:ext cx="1366694" cy="461665"/>
          </a:xfrm>
          <a:prstGeom prst="rect">
            <a:avLst/>
          </a:prstGeom>
          <a:noFill/>
          <a:ln>
            <a:noFill/>
          </a:ln>
        </p:spPr>
        <p:txBody>
          <a:bodyPr wrap="square" rtlCol="0">
            <a:spAutoFit/>
          </a:bodyPr>
          <a:lstStyle/>
          <a:p>
            <a:r>
              <a:rPr lang="zh-CN" altLang="en-US" sz="2400" dirty="0">
                <a:solidFill>
                  <a:schemeClr val="tx1">
                    <a:lumMod val="85000"/>
                    <a:lumOff val="15000"/>
                  </a:schemeClr>
                </a:solidFill>
              </a:rPr>
              <a:t>任务六</a:t>
            </a:r>
            <a:endParaRPr lang="en-US" altLang="zh-CN" sz="2400" dirty="0">
              <a:solidFill>
                <a:schemeClr val="tx1">
                  <a:lumMod val="85000"/>
                  <a:lumOff val="15000"/>
                </a:schemeClr>
              </a:solidFill>
            </a:endParaRPr>
          </a:p>
        </p:txBody>
      </p:sp>
      <p:sp>
        <p:nvSpPr>
          <p:cNvPr id="22" name="文本框 18"/>
          <p:cNvSpPr txBox="1"/>
          <p:nvPr/>
        </p:nvSpPr>
        <p:spPr>
          <a:xfrm>
            <a:off x="6945470" y="5299194"/>
            <a:ext cx="4115896" cy="461665"/>
          </a:xfrm>
          <a:prstGeom prst="rect">
            <a:avLst/>
          </a:prstGeom>
          <a:noFill/>
        </p:spPr>
        <p:txBody>
          <a:bodyPr wrap="square" rtlCol="0">
            <a:spAutoFit/>
            <a:scene3d>
              <a:camera prst="orthographicFront"/>
              <a:lightRig rig="threePt" dir="t"/>
            </a:scene3d>
            <a:sp3d contourW="12700"/>
          </a:bodyPr>
          <a:lstStyle/>
          <a:p>
            <a:r>
              <a:rPr lang="zh-CN" altLang="en-US" sz="2400" dirty="0"/>
              <a:t>编辑“采购手册”文档</a:t>
            </a:r>
            <a:endParaRPr lang="zh-CN" altLang="en-US" sz="2400" dirty="0">
              <a:solidFill>
                <a:schemeClr val="tx1"/>
              </a:solidFill>
            </a:endParaRPr>
          </a:p>
        </p:txBody>
      </p:sp>
      <p:sp>
        <p:nvSpPr>
          <p:cNvPr id="23" name="TextBox 22"/>
          <p:cNvSpPr txBox="1"/>
          <p:nvPr/>
        </p:nvSpPr>
        <p:spPr>
          <a:xfrm>
            <a:off x="5670216" y="5305356"/>
            <a:ext cx="1366694" cy="461665"/>
          </a:xfrm>
          <a:prstGeom prst="rect">
            <a:avLst/>
          </a:prstGeom>
          <a:noFill/>
          <a:ln>
            <a:noFill/>
          </a:ln>
        </p:spPr>
        <p:txBody>
          <a:bodyPr wrap="square" rtlCol="0">
            <a:spAutoFit/>
          </a:bodyPr>
          <a:lstStyle/>
          <a:p>
            <a:r>
              <a:rPr lang="zh-CN" altLang="en-US" sz="2400" dirty="0">
                <a:solidFill>
                  <a:schemeClr val="tx1">
                    <a:lumMod val="85000"/>
                    <a:lumOff val="15000"/>
                  </a:schemeClr>
                </a:solidFill>
              </a:rPr>
              <a:t>任务七</a:t>
            </a:r>
            <a:endParaRPr lang="en-US" altLang="zh-CN" sz="2400" dirty="0">
              <a:solidFill>
                <a:schemeClr val="tx1">
                  <a:lumMod val="85000"/>
                  <a:lumOff val="15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1013099" y="2002971"/>
            <a:ext cx="10061301" cy="3572329"/>
          </a:xfrm>
          <a:prstGeom prst="rect">
            <a:avLst/>
          </a:prstGeom>
          <a:solidFill>
            <a:schemeClr val="bg1"/>
          </a:solid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887181" y="2738958"/>
            <a:ext cx="329784" cy="22344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7" name="直接连接符 16"/>
          <p:cNvCxnSpPr/>
          <p:nvPr/>
        </p:nvCxnSpPr>
        <p:spPr>
          <a:xfrm>
            <a:off x="1318772" y="2738958"/>
            <a:ext cx="1401277" cy="0"/>
          </a:xfrm>
          <a:prstGeom prst="line">
            <a:avLst/>
          </a:prstGeom>
          <a:ln w="25400" cap="rnd">
            <a:solidFill>
              <a:schemeClr val="accent1">
                <a:lumMod val="60000"/>
                <a:lumOff val="40000"/>
              </a:schemeClr>
            </a:solidFill>
            <a:round/>
          </a:ln>
        </p:spPr>
        <p:style>
          <a:lnRef idx="1">
            <a:schemeClr val="accent1"/>
          </a:lnRef>
          <a:fillRef idx="0">
            <a:schemeClr val="accent1"/>
          </a:fillRef>
          <a:effectRef idx="0">
            <a:schemeClr val="accent1"/>
          </a:effectRef>
          <a:fontRef idx="minor">
            <a:schemeClr val="tx1"/>
          </a:fontRef>
        </p:style>
      </p:cxnSp>
      <p:sp>
        <p:nvSpPr>
          <p:cNvPr id="18" name="矩形 17"/>
          <p:cNvSpPr/>
          <p:nvPr/>
        </p:nvSpPr>
        <p:spPr>
          <a:xfrm>
            <a:off x="1216965" y="2825874"/>
            <a:ext cx="9527235" cy="2308324"/>
          </a:xfrm>
          <a:prstGeom prst="rect">
            <a:avLst/>
          </a:prstGeom>
        </p:spPr>
        <p:txBody>
          <a:bodyPr wrap="square">
            <a:spAutoFit/>
          </a:bodyPr>
          <a:lstStyle/>
          <a:p>
            <a:pPr algn="just">
              <a:lnSpc>
                <a:spcPct val="120000"/>
              </a:lnSpc>
            </a:pPr>
            <a:r>
              <a:rPr lang="zh-CN" altLang="en-US" sz="2000" dirty="0">
                <a:solidFill>
                  <a:schemeClr val="tx1">
                    <a:lumMod val="85000"/>
                    <a:lumOff val="15000"/>
                  </a:schemeClr>
                </a:solidFill>
              </a:rPr>
              <a:t>工作计划是单位、部门或个人对未来一定时期内要完成的工作任务进行的规划，它可以指导我们按既定的方向和目标努力，增强我们的自觉性，减少盲目的工作。</a:t>
            </a:r>
            <a:endParaRPr lang="en-US" altLang="zh-CN" sz="2000" dirty="0">
              <a:solidFill>
                <a:schemeClr val="tx1">
                  <a:lumMod val="85000"/>
                  <a:lumOff val="15000"/>
                </a:schemeClr>
              </a:solidFill>
            </a:endParaRPr>
          </a:p>
          <a:p>
            <a:pPr algn="just">
              <a:lnSpc>
                <a:spcPct val="120000"/>
              </a:lnSpc>
            </a:pPr>
            <a:endParaRPr lang="en-US" altLang="zh-CN" sz="2000" dirty="0">
              <a:solidFill>
                <a:schemeClr val="tx1">
                  <a:lumMod val="85000"/>
                  <a:lumOff val="15000"/>
                </a:schemeClr>
              </a:solidFill>
            </a:endParaRPr>
          </a:p>
          <a:p>
            <a:pPr algn="just">
              <a:lnSpc>
                <a:spcPct val="120000"/>
              </a:lnSpc>
            </a:pPr>
            <a:r>
              <a:rPr lang="zh-CN" altLang="en-US" sz="2000" dirty="0">
                <a:solidFill>
                  <a:schemeClr val="tx1">
                    <a:lumMod val="85000"/>
                    <a:lumOff val="15000"/>
                  </a:schemeClr>
                </a:solidFill>
              </a:rPr>
              <a:t>在制订工作计划时</a:t>
            </a:r>
            <a:r>
              <a:rPr lang="zh-CN" altLang="en-US" sz="2000" dirty="0">
                <a:solidFill>
                  <a:schemeClr val="tx1">
                    <a:lumMod val="85000"/>
                    <a:lumOff val="15000"/>
                  </a:schemeClr>
                </a:solidFill>
              </a:rPr>
              <a:t>，我们应以科学性、预见性、可行性和可变性为原则，秉承不夸大、不盲目的态度，编制出合理的工作计划。下面将使用</a:t>
            </a:r>
            <a:r>
              <a:rPr lang="en-US" altLang="zh-CN" sz="2000" dirty="0">
                <a:solidFill>
                  <a:schemeClr val="tx1">
                    <a:lumMod val="85000"/>
                    <a:lumOff val="15000"/>
                  </a:schemeClr>
                </a:solidFill>
              </a:rPr>
              <a:t>WPS Office</a:t>
            </a:r>
            <a:r>
              <a:rPr lang="zh-CN" altLang="en-US" sz="2000" dirty="0">
                <a:solidFill>
                  <a:schemeClr val="tx1">
                    <a:lumMod val="85000"/>
                    <a:lumOff val="15000"/>
                  </a:schemeClr>
                </a:solidFill>
              </a:rPr>
              <a:t>编辑一份简单的“工作计划”文档，以此介绍与文本编辑相关的基本操作。</a:t>
            </a:r>
            <a:endParaRPr lang="zh-CN" altLang="en-US" sz="2000" dirty="0">
              <a:solidFill>
                <a:schemeClr val="tx1">
                  <a:lumMod val="85000"/>
                  <a:lumOff val="15000"/>
                </a:schemeClr>
              </a:solidFill>
            </a:endParaRPr>
          </a:p>
        </p:txBody>
      </p:sp>
      <p:sp>
        <p:nvSpPr>
          <p:cNvPr id="19" name="矩形 18"/>
          <p:cNvSpPr/>
          <p:nvPr/>
        </p:nvSpPr>
        <p:spPr>
          <a:xfrm>
            <a:off x="1216965" y="2205266"/>
            <a:ext cx="2804222" cy="497316"/>
          </a:xfrm>
          <a:prstGeom prst="rect">
            <a:avLst/>
          </a:prstGeom>
        </p:spPr>
        <p:txBody>
          <a:bodyPr wrap="square">
            <a:spAutoFit/>
          </a:bodyPr>
          <a:lstStyle/>
          <a:p>
            <a:pPr algn="just">
              <a:lnSpc>
                <a:spcPct val="120000"/>
              </a:lnSpc>
            </a:pPr>
            <a:r>
              <a:rPr lang="zh-CN" altLang="en-US" sz="2400" b="1" dirty="0">
                <a:solidFill>
                  <a:schemeClr val="tx1">
                    <a:lumMod val="65000"/>
                    <a:lumOff val="35000"/>
                  </a:schemeClr>
                </a:solidFill>
              </a:rPr>
              <a:t>任务描述</a:t>
            </a:r>
          </a:p>
        </p:txBody>
      </p:sp>
      <p:sp>
        <p:nvSpPr>
          <p:cNvPr id="9" name="矩形 8"/>
          <p:cNvSpPr/>
          <p:nvPr/>
        </p:nvSpPr>
        <p:spPr>
          <a:xfrm>
            <a:off x="2328863" y="0"/>
            <a:ext cx="9863137" cy="114175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p:nvSpPr>
        <p:spPr>
          <a:xfrm>
            <a:off x="0" y="0"/>
            <a:ext cx="3596749" cy="1141756"/>
          </a:xfrm>
          <a:custGeom>
            <a:avLst/>
            <a:gdLst>
              <a:gd name="connsiteX0" fmla="*/ 0 w 3596749"/>
              <a:gd name="connsiteY0" fmla="*/ 0 h 1268414"/>
              <a:gd name="connsiteX1" fmla="*/ 299302 w 3596749"/>
              <a:gd name="connsiteY1" fmla="*/ 0 h 1268414"/>
              <a:gd name="connsiteX2" fmla="*/ 795613 w 3596749"/>
              <a:gd name="connsiteY2" fmla="*/ 0 h 1268414"/>
              <a:gd name="connsiteX3" fmla="*/ 806567 w 3596749"/>
              <a:gd name="connsiteY3" fmla="*/ 0 h 1268414"/>
              <a:gd name="connsiteX4" fmla="*/ 1105869 w 3596749"/>
              <a:gd name="connsiteY4" fmla="*/ 0 h 1268414"/>
              <a:gd name="connsiteX5" fmla="*/ 1252078 w 3596749"/>
              <a:gd name="connsiteY5" fmla="*/ 0 h 1268414"/>
              <a:gd name="connsiteX6" fmla="*/ 1602180 w 3596749"/>
              <a:gd name="connsiteY6" fmla="*/ 0 h 1268414"/>
              <a:gd name="connsiteX7" fmla="*/ 1708543 w 3596749"/>
              <a:gd name="connsiteY7" fmla="*/ 0 h 1268414"/>
              <a:gd name="connsiteX8" fmla="*/ 2042864 w 3596749"/>
              <a:gd name="connsiteY8" fmla="*/ 0 h 1268414"/>
              <a:gd name="connsiteX9" fmla="*/ 2058645 w 3596749"/>
              <a:gd name="connsiteY9" fmla="*/ 0 h 1268414"/>
              <a:gd name="connsiteX10" fmla="*/ 2515110 w 3596749"/>
              <a:gd name="connsiteY10" fmla="*/ 0 h 1268414"/>
              <a:gd name="connsiteX11" fmla="*/ 2849431 w 3596749"/>
              <a:gd name="connsiteY11" fmla="*/ 0 h 1268414"/>
              <a:gd name="connsiteX12" fmla="*/ 3596749 w 3596749"/>
              <a:gd name="connsiteY12" fmla="*/ 747318 h 1268414"/>
              <a:gd name="connsiteX13" fmla="*/ 3075653 w 3596749"/>
              <a:gd name="connsiteY13" fmla="*/ 1268414 h 1268414"/>
              <a:gd name="connsiteX14" fmla="*/ 2744509 w 3596749"/>
              <a:gd name="connsiteY14" fmla="*/ 1268414 h 1268414"/>
              <a:gd name="connsiteX15" fmla="*/ 2359995 w 3596749"/>
              <a:gd name="connsiteY15" fmla="*/ 1268414 h 1268414"/>
              <a:gd name="connsiteX16" fmla="*/ 2288044 w 3596749"/>
              <a:gd name="connsiteY16" fmla="*/ 1268414 h 1268414"/>
              <a:gd name="connsiteX17" fmla="*/ 2269086 w 3596749"/>
              <a:gd name="connsiteY17" fmla="*/ 1268414 h 1268414"/>
              <a:gd name="connsiteX18" fmla="*/ 2018799 w 3596749"/>
              <a:gd name="connsiteY18" fmla="*/ 1268414 h 1268414"/>
              <a:gd name="connsiteX19" fmla="*/ 1937942 w 3596749"/>
              <a:gd name="connsiteY19" fmla="*/ 1268414 h 1268414"/>
              <a:gd name="connsiteX20" fmla="*/ 1831579 w 3596749"/>
              <a:gd name="connsiteY20" fmla="*/ 1268414 h 1268414"/>
              <a:gd name="connsiteX21" fmla="*/ 1562334 w 3596749"/>
              <a:gd name="connsiteY21" fmla="*/ 1268414 h 1268414"/>
              <a:gd name="connsiteX22" fmla="*/ 1553428 w 3596749"/>
              <a:gd name="connsiteY22" fmla="*/ 1268414 h 1268414"/>
              <a:gd name="connsiteX23" fmla="*/ 1532278 w 3596749"/>
              <a:gd name="connsiteY23" fmla="*/ 1268414 h 1268414"/>
              <a:gd name="connsiteX24" fmla="*/ 1481477 w 3596749"/>
              <a:gd name="connsiteY24" fmla="*/ 1268414 h 1268414"/>
              <a:gd name="connsiteX25" fmla="*/ 1212232 w 3596749"/>
              <a:gd name="connsiteY25" fmla="*/ 1268414 h 1268414"/>
              <a:gd name="connsiteX26" fmla="*/ 1105869 w 3596749"/>
              <a:gd name="connsiteY26" fmla="*/ 1268414 h 1268414"/>
              <a:gd name="connsiteX27" fmla="*/ 1025012 w 3596749"/>
              <a:gd name="connsiteY27" fmla="*/ 1268414 h 1268414"/>
              <a:gd name="connsiteX28" fmla="*/ 806567 w 3596749"/>
              <a:gd name="connsiteY28" fmla="*/ 1268414 h 1268414"/>
              <a:gd name="connsiteX29" fmla="*/ 755767 w 3596749"/>
              <a:gd name="connsiteY29" fmla="*/ 1268414 h 1268414"/>
              <a:gd name="connsiteX30" fmla="*/ 725711 w 3596749"/>
              <a:gd name="connsiteY30" fmla="*/ 1268414 h 1268414"/>
              <a:gd name="connsiteX31" fmla="*/ 299302 w 3596749"/>
              <a:gd name="connsiteY31" fmla="*/ 1268414 h 1268414"/>
              <a:gd name="connsiteX32" fmla="*/ 0 w 3596749"/>
              <a:gd name="connsiteY32" fmla="*/ 1268414 h 1268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96749" h="1268414">
                <a:moveTo>
                  <a:pt x="0" y="0"/>
                </a:moveTo>
                <a:lnTo>
                  <a:pt x="299302" y="0"/>
                </a:lnTo>
                <a:lnTo>
                  <a:pt x="795613" y="0"/>
                </a:lnTo>
                <a:lnTo>
                  <a:pt x="806567" y="0"/>
                </a:lnTo>
                <a:lnTo>
                  <a:pt x="1105869" y="0"/>
                </a:lnTo>
                <a:lnTo>
                  <a:pt x="1252078" y="0"/>
                </a:lnTo>
                <a:lnTo>
                  <a:pt x="1602180" y="0"/>
                </a:lnTo>
                <a:lnTo>
                  <a:pt x="1708543" y="0"/>
                </a:lnTo>
                <a:lnTo>
                  <a:pt x="2042864" y="0"/>
                </a:lnTo>
                <a:lnTo>
                  <a:pt x="2058645" y="0"/>
                </a:lnTo>
                <a:lnTo>
                  <a:pt x="2515110" y="0"/>
                </a:lnTo>
                <a:lnTo>
                  <a:pt x="2849431" y="0"/>
                </a:lnTo>
                <a:lnTo>
                  <a:pt x="3596749" y="747318"/>
                </a:lnTo>
                <a:lnTo>
                  <a:pt x="3075653" y="1268414"/>
                </a:lnTo>
                <a:lnTo>
                  <a:pt x="2744509" y="1268414"/>
                </a:lnTo>
                <a:lnTo>
                  <a:pt x="2359995" y="1268414"/>
                </a:lnTo>
                <a:lnTo>
                  <a:pt x="2288044" y="1268414"/>
                </a:lnTo>
                <a:lnTo>
                  <a:pt x="2269086" y="1268414"/>
                </a:lnTo>
                <a:lnTo>
                  <a:pt x="2018799" y="1268414"/>
                </a:lnTo>
                <a:lnTo>
                  <a:pt x="1937942" y="1268414"/>
                </a:lnTo>
                <a:lnTo>
                  <a:pt x="1831579" y="1268414"/>
                </a:lnTo>
                <a:lnTo>
                  <a:pt x="1562334" y="1268414"/>
                </a:lnTo>
                <a:lnTo>
                  <a:pt x="1553428" y="1268414"/>
                </a:lnTo>
                <a:lnTo>
                  <a:pt x="1532278" y="1268414"/>
                </a:lnTo>
                <a:lnTo>
                  <a:pt x="1481477" y="1268414"/>
                </a:lnTo>
                <a:lnTo>
                  <a:pt x="1212232" y="1268414"/>
                </a:lnTo>
                <a:lnTo>
                  <a:pt x="1105869" y="1268414"/>
                </a:lnTo>
                <a:lnTo>
                  <a:pt x="1025012" y="1268414"/>
                </a:lnTo>
                <a:lnTo>
                  <a:pt x="806567" y="1268414"/>
                </a:lnTo>
                <a:lnTo>
                  <a:pt x="755767" y="1268414"/>
                </a:lnTo>
                <a:lnTo>
                  <a:pt x="725711" y="1268414"/>
                </a:lnTo>
                <a:lnTo>
                  <a:pt x="299302" y="1268414"/>
                </a:lnTo>
                <a:lnTo>
                  <a:pt x="0" y="126841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568812" y="299314"/>
            <a:ext cx="2031326" cy="646331"/>
          </a:xfrm>
          <a:prstGeom prst="rect">
            <a:avLst/>
          </a:prstGeom>
          <a:noFill/>
        </p:spPr>
        <p:txBody>
          <a:bodyPr wrap="none" rtlCol="0">
            <a:spAutoFit/>
            <a:scene3d>
              <a:camera prst="orthographicFront"/>
              <a:lightRig rig="threePt" dir="t"/>
            </a:scene3d>
            <a:sp3d contourW="12700"/>
          </a:bodyPr>
          <a:lstStyle/>
          <a:p>
            <a:pPr algn="ctr"/>
            <a:r>
              <a:rPr lang="zh-CN" altLang="en-US" sz="3600" b="1" dirty="0">
                <a:solidFill>
                  <a:schemeClr val="accent3"/>
                </a:solidFill>
                <a:latin typeface="+mn-ea"/>
                <a:cs typeface="经典综艺体简" panose="02010609000101010101" pitchFamily="49" charset="-122"/>
              </a:rPr>
              <a:t>任务描述</a:t>
            </a:r>
          </a:p>
        </p:txBody>
      </p:sp>
      <p:sp>
        <p:nvSpPr>
          <p:cNvPr id="21" name="文本框 11"/>
          <p:cNvSpPr txBox="1"/>
          <p:nvPr/>
        </p:nvSpPr>
        <p:spPr>
          <a:xfrm>
            <a:off x="5143658" y="534841"/>
            <a:ext cx="4593900" cy="523220"/>
          </a:xfrm>
          <a:prstGeom prst="rect">
            <a:avLst/>
          </a:prstGeom>
          <a:noFill/>
        </p:spPr>
        <p:txBody>
          <a:bodyPr wrap="square" rtlCol="0">
            <a:spAutoFit/>
            <a:scene3d>
              <a:camera prst="orthographicFront"/>
              <a:lightRig rig="threePt" dir="t"/>
            </a:scene3d>
            <a:sp3d contourW="12700"/>
          </a:bodyPr>
          <a:lstStyle/>
          <a:p>
            <a:r>
              <a:rPr lang="zh-CN" altLang="en-US" sz="2800" dirty="0">
                <a:solidFill>
                  <a:schemeClr val="tx1">
                    <a:lumMod val="85000"/>
                    <a:lumOff val="15000"/>
                  </a:schemeClr>
                </a:solidFill>
              </a:rPr>
              <a:t> 编辑“工作计划”文档</a:t>
            </a:r>
          </a:p>
        </p:txBody>
      </p:sp>
      <p:sp>
        <p:nvSpPr>
          <p:cNvPr id="22" name="TextBox 21"/>
          <p:cNvSpPr txBox="1"/>
          <p:nvPr/>
        </p:nvSpPr>
        <p:spPr>
          <a:xfrm>
            <a:off x="3776964" y="535681"/>
            <a:ext cx="1366694" cy="523220"/>
          </a:xfrm>
          <a:prstGeom prst="rect">
            <a:avLst/>
          </a:prstGeom>
          <a:noFill/>
          <a:ln>
            <a:noFill/>
          </a:ln>
        </p:spPr>
        <p:txBody>
          <a:bodyPr wrap="square" rtlCol="0">
            <a:spAutoFit/>
          </a:bodyPr>
          <a:lstStyle/>
          <a:p>
            <a:r>
              <a:rPr lang="zh-CN" altLang="en-US" sz="2800" dirty="0">
                <a:solidFill>
                  <a:schemeClr val="tx1">
                    <a:lumMod val="85000"/>
                    <a:lumOff val="15000"/>
                  </a:schemeClr>
                </a:solidFill>
              </a:rPr>
              <a:t>任务二</a:t>
            </a:r>
            <a:endParaRPr lang="en-US" altLang="zh-CN" sz="2800" dirty="0">
              <a:solidFill>
                <a:schemeClr val="tx1">
                  <a:lumMod val="85000"/>
                  <a:lumOff val="15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1013099" y="2002971"/>
            <a:ext cx="9728207" cy="3306966"/>
          </a:xfrm>
          <a:prstGeom prst="rect">
            <a:avLst/>
          </a:prstGeom>
          <a:solidFill>
            <a:schemeClr val="bg1"/>
          </a:solid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14"/>
          <p:cNvSpPr/>
          <p:nvPr/>
        </p:nvSpPr>
        <p:spPr>
          <a:xfrm>
            <a:off x="848207" y="2738957"/>
            <a:ext cx="368758" cy="20056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7" name="直接连接符 16"/>
          <p:cNvCxnSpPr/>
          <p:nvPr/>
        </p:nvCxnSpPr>
        <p:spPr>
          <a:xfrm>
            <a:off x="1318772" y="2738958"/>
            <a:ext cx="1401277" cy="0"/>
          </a:xfrm>
          <a:prstGeom prst="line">
            <a:avLst/>
          </a:prstGeom>
          <a:ln w="25400" cap="rnd">
            <a:solidFill>
              <a:schemeClr val="accent1">
                <a:lumMod val="60000"/>
                <a:lumOff val="40000"/>
              </a:schemeClr>
            </a:solidFill>
            <a:round/>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1216965" y="2205266"/>
            <a:ext cx="1885050" cy="497316"/>
          </a:xfrm>
          <a:prstGeom prst="rect">
            <a:avLst/>
          </a:prstGeom>
        </p:spPr>
        <p:txBody>
          <a:bodyPr wrap="square">
            <a:spAutoFit/>
          </a:bodyPr>
          <a:lstStyle/>
          <a:p>
            <a:pPr algn="just">
              <a:lnSpc>
                <a:spcPct val="120000"/>
              </a:lnSpc>
            </a:pPr>
            <a:r>
              <a:rPr lang="zh-CN" altLang="en-US" sz="2400" b="1" dirty="0">
                <a:solidFill>
                  <a:schemeClr val="tx1">
                    <a:lumMod val="65000"/>
                    <a:lumOff val="35000"/>
                  </a:schemeClr>
                </a:solidFill>
              </a:rPr>
              <a:t>技术分析</a:t>
            </a:r>
          </a:p>
        </p:txBody>
      </p:sp>
      <p:sp>
        <p:nvSpPr>
          <p:cNvPr id="9" name="矩形 8"/>
          <p:cNvSpPr/>
          <p:nvPr/>
        </p:nvSpPr>
        <p:spPr>
          <a:xfrm>
            <a:off x="2328863" y="0"/>
            <a:ext cx="9863137" cy="114175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p:nvSpPr>
        <p:spPr>
          <a:xfrm>
            <a:off x="0" y="0"/>
            <a:ext cx="3596749" cy="1141756"/>
          </a:xfrm>
          <a:custGeom>
            <a:avLst/>
            <a:gdLst>
              <a:gd name="connsiteX0" fmla="*/ 0 w 3596749"/>
              <a:gd name="connsiteY0" fmla="*/ 0 h 1268414"/>
              <a:gd name="connsiteX1" fmla="*/ 299302 w 3596749"/>
              <a:gd name="connsiteY1" fmla="*/ 0 h 1268414"/>
              <a:gd name="connsiteX2" fmla="*/ 795613 w 3596749"/>
              <a:gd name="connsiteY2" fmla="*/ 0 h 1268414"/>
              <a:gd name="connsiteX3" fmla="*/ 806567 w 3596749"/>
              <a:gd name="connsiteY3" fmla="*/ 0 h 1268414"/>
              <a:gd name="connsiteX4" fmla="*/ 1105869 w 3596749"/>
              <a:gd name="connsiteY4" fmla="*/ 0 h 1268414"/>
              <a:gd name="connsiteX5" fmla="*/ 1252078 w 3596749"/>
              <a:gd name="connsiteY5" fmla="*/ 0 h 1268414"/>
              <a:gd name="connsiteX6" fmla="*/ 1602180 w 3596749"/>
              <a:gd name="connsiteY6" fmla="*/ 0 h 1268414"/>
              <a:gd name="connsiteX7" fmla="*/ 1708543 w 3596749"/>
              <a:gd name="connsiteY7" fmla="*/ 0 h 1268414"/>
              <a:gd name="connsiteX8" fmla="*/ 2042864 w 3596749"/>
              <a:gd name="connsiteY8" fmla="*/ 0 h 1268414"/>
              <a:gd name="connsiteX9" fmla="*/ 2058645 w 3596749"/>
              <a:gd name="connsiteY9" fmla="*/ 0 h 1268414"/>
              <a:gd name="connsiteX10" fmla="*/ 2515110 w 3596749"/>
              <a:gd name="connsiteY10" fmla="*/ 0 h 1268414"/>
              <a:gd name="connsiteX11" fmla="*/ 2849431 w 3596749"/>
              <a:gd name="connsiteY11" fmla="*/ 0 h 1268414"/>
              <a:gd name="connsiteX12" fmla="*/ 3596749 w 3596749"/>
              <a:gd name="connsiteY12" fmla="*/ 747318 h 1268414"/>
              <a:gd name="connsiteX13" fmla="*/ 3075653 w 3596749"/>
              <a:gd name="connsiteY13" fmla="*/ 1268414 h 1268414"/>
              <a:gd name="connsiteX14" fmla="*/ 2744509 w 3596749"/>
              <a:gd name="connsiteY14" fmla="*/ 1268414 h 1268414"/>
              <a:gd name="connsiteX15" fmla="*/ 2359995 w 3596749"/>
              <a:gd name="connsiteY15" fmla="*/ 1268414 h 1268414"/>
              <a:gd name="connsiteX16" fmla="*/ 2288044 w 3596749"/>
              <a:gd name="connsiteY16" fmla="*/ 1268414 h 1268414"/>
              <a:gd name="connsiteX17" fmla="*/ 2269086 w 3596749"/>
              <a:gd name="connsiteY17" fmla="*/ 1268414 h 1268414"/>
              <a:gd name="connsiteX18" fmla="*/ 2018799 w 3596749"/>
              <a:gd name="connsiteY18" fmla="*/ 1268414 h 1268414"/>
              <a:gd name="connsiteX19" fmla="*/ 1937942 w 3596749"/>
              <a:gd name="connsiteY19" fmla="*/ 1268414 h 1268414"/>
              <a:gd name="connsiteX20" fmla="*/ 1831579 w 3596749"/>
              <a:gd name="connsiteY20" fmla="*/ 1268414 h 1268414"/>
              <a:gd name="connsiteX21" fmla="*/ 1562334 w 3596749"/>
              <a:gd name="connsiteY21" fmla="*/ 1268414 h 1268414"/>
              <a:gd name="connsiteX22" fmla="*/ 1553428 w 3596749"/>
              <a:gd name="connsiteY22" fmla="*/ 1268414 h 1268414"/>
              <a:gd name="connsiteX23" fmla="*/ 1532278 w 3596749"/>
              <a:gd name="connsiteY23" fmla="*/ 1268414 h 1268414"/>
              <a:gd name="connsiteX24" fmla="*/ 1481477 w 3596749"/>
              <a:gd name="connsiteY24" fmla="*/ 1268414 h 1268414"/>
              <a:gd name="connsiteX25" fmla="*/ 1212232 w 3596749"/>
              <a:gd name="connsiteY25" fmla="*/ 1268414 h 1268414"/>
              <a:gd name="connsiteX26" fmla="*/ 1105869 w 3596749"/>
              <a:gd name="connsiteY26" fmla="*/ 1268414 h 1268414"/>
              <a:gd name="connsiteX27" fmla="*/ 1025012 w 3596749"/>
              <a:gd name="connsiteY27" fmla="*/ 1268414 h 1268414"/>
              <a:gd name="connsiteX28" fmla="*/ 806567 w 3596749"/>
              <a:gd name="connsiteY28" fmla="*/ 1268414 h 1268414"/>
              <a:gd name="connsiteX29" fmla="*/ 755767 w 3596749"/>
              <a:gd name="connsiteY29" fmla="*/ 1268414 h 1268414"/>
              <a:gd name="connsiteX30" fmla="*/ 725711 w 3596749"/>
              <a:gd name="connsiteY30" fmla="*/ 1268414 h 1268414"/>
              <a:gd name="connsiteX31" fmla="*/ 299302 w 3596749"/>
              <a:gd name="connsiteY31" fmla="*/ 1268414 h 1268414"/>
              <a:gd name="connsiteX32" fmla="*/ 0 w 3596749"/>
              <a:gd name="connsiteY32" fmla="*/ 1268414 h 1268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96749" h="1268414">
                <a:moveTo>
                  <a:pt x="0" y="0"/>
                </a:moveTo>
                <a:lnTo>
                  <a:pt x="299302" y="0"/>
                </a:lnTo>
                <a:lnTo>
                  <a:pt x="795613" y="0"/>
                </a:lnTo>
                <a:lnTo>
                  <a:pt x="806567" y="0"/>
                </a:lnTo>
                <a:lnTo>
                  <a:pt x="1105869" y="0"/>
                </a:lnTo>
                <a:lnTo>
                  <a:pt x="1252078" y="0"/>
                </a:lnTo>
                <a:lnTo>
                  <a:pt x="1602180" y="0"/>
                </a:lnTo>
                <a:lnTo>
                  <a:pt x="1708543" y="0"/>
                </a:lnTo>
                <a:lnTo>
                  <a:pt x="2042864" y="0"/>
                </a:lnTo>
                <a:lnTo>
                  <a:pt x="2058645" y="0"/>
                </a:lnTo>
                <a:lnTo>
                  <a:pt x="2515110" y="0"/>
                </a:lnTo>
                <a:lnTo>
                  <a:pt x="2849431" y="0"/>
                </a:lnTo>
                <a:lnTo>
                  <a:pt x="3596749" y="747318"/>
                </a:lnTo>
                <a:lnTo>
                  <a:pt x="3075653" y="1268414"/>
                </a:lnTo>
                <a:lnTo>
                  <a:pt x="2744509" y="1268414"/>
                </a:lnTo>
                <a:lnTo>
                  <a:pt x="2359995" y="1268414"/>
                </a:lnTo>
                <a:lnTo>
                  <a:pt x="2288044" y="1268414"/>
                </a:lnTo>
                <a:lnTo>
                  <a:pt x="2269086" y="1268414"/>
                </a:lnTo>
                <a:lnTo>
                  <a:pt x="2018799" y="1268414"/>
                </a:lnTo>
                <a:lnTo>
                  <a:pt x="1937942" y="1268414"/>
                </a:lnTo>
                <a:lnTo>
                  <a:pt x="1831579" y="1268414"/>
                </a:lnTo>
                <a:lnTo>
                  <a:pt x="1562334" y="1268414"/>
                </a:lnTo>
                <a:lnTo>
                  <a:pt x="1553428" y="1268414"/>
                </a:lnTo>
                <a:lnTo>
                  <a:pt x="1532278" y="1268414"/>
                </a:lnTo>
                <a:lnTo>
                  <a:pt x="1481477" y="1268414"/>
                </a:lnTo>
                <a:lnTo>
                  <a:pt x="1212232" y="1268414"/>
                </a:lnTo>
                <a:lnTo>
                  <a:pt x="1105869" y="1268414"/>
                </a:lnTo>
                <a:lnTo>
                  <a:pt x="1025012" y="1268414"/>
                </a:lnTo>
                <a:lnTo>
                  <a:pt x="806567" y="1268414"/>
                </a:lnTo>
                <a:lnTo>
                  <a:pt x="755767" y="1268414"/>
                </a:lnTo>
                <a:lnTo>
                  <a:pt x="725711" y="1268414"/>
                </a:lnTo>
                <a:lnTo>
                  <a:pt x="299302" y="1268414"/>
                </a:lnTo>
                <a:lnTo>
                  <a:pt x="0" y="126841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568812" y="299314"/>
            <a:ext cx="2031325" cy="646331"/>
          </a:xfrm>
          <a:prstGeom prst="rect">
            <a:avLst/>
          </a:prstGeom>
          <a:noFill/>
        </p:spPr>
        <p:txBody>
          <a:bodyPr wrap="none" rtlCol="0">
            <a:spAutoFit/>
            <a:scene3d>
              <a:camera prst="orthographicFront"/>
              <a:lightRig rig="threePt" dir="t"/>
            </a:scene3d>
            <a:sp3d contourW="12700"/>
          </a:bodyPr>
          <a:lstStyle/>
          <a:p>
            <a:pPr algn="ctr"/>
            <a:r>
              <a:rPr lang="zh-CN" altLang="en-US" sz="3600" b="1" dirty="0">
                <a:solidFill>
                  <a:schemeClr val="accent3"/>
                </a:solidFill>
                <a:latin typeface="+mn-ea"/>
                <a:cs typeface="经典综艺体简" panose="02010609000101010101" pitchFamily="49" charset="-122"/>
              </a:rPr>
              <a:t>技术分析</a:t>
            </a:r>
          </a:p>
        </p:txBody>
      </p:sp>
      <p:sp>
        <p:nvSpPr>
          <p:cNvPr id="21" name="文本框 11"/>
          <p:cNvSpPr txBox="1"/>
          <p:nvPr/>
        </p:nvSpPr>
        <p:spPr>
          <a:xfrm>
            <a:off x="5143658" y="534841"/>
            <a:ext cx="4257016" cy="523220"/>
          </a:xfrm>
          <a:prstGeom prst="rect">
            <a:avLst/>
          </a:prstGeom>
          <a:noFill/>
        </p:spPr>
        <p:txBody>
          <a:bodyPr wrap="square" rtlCol="0">
            <a:spAutoFit/>
            <a:scene3d>
              <a:camera prst="orthographicFront"/>
              <a:lightRig rig="threePt" dir="t"/>
            </a:scene3d>
            <a:sp3d contourW="12700"/>
          </a:bodyPr>
          <a:lstStyle/>
          <a:p>
            <a:r>
              <a:rPr lang="zh-CN" altLang="en-US" sz="2800" dirty="0">
                <a:solidFill>
                  <a:schemeClr val="tx1">
                    <a:lumMod val="85000"/>
                    <a:lumOff val="15000"/>
                  </a:schemeClr>
                </a:solidFill>
              </a:rPr>
              <a:t>编辑“工作计划”文档</a:t>
            </a:r>
          </a:p>
        </p:txBody>
      </p:sp>
      <p:sp>
        <p:nvSpPr>
          <p:cNvPr id="22" name="TextBox 21"/>
          <p:cNvSpPr txBox="1"/>
          <p:nvPr/>
        </p:nvSpPr>
        <p:spPr>
          <a:xfrm>
            <a:off x="3776964" y="535681"/>
            <a:ext cx="1366694" cy="523220"/>
          </a:xfrm>
          <a:prstGeom prst="rect">
            <a:avLst/>
          </a:prstGeom>
          <a:noFill/>
          <a:ln>
            <a:noFill/>
          </a:ln>
        </p:spPr>
        <p:txBody>
          <a:bodyPr wrap="square" rtlCol="0">
            <a:spAutoFit/>
          </a:bodyPr>
          <a:lstStyle/>
          <a:p>
            <a:r>
              <a:rPr lang="zh-CN" altLang="en-US" sz="2800" dirty="0">
                <a:solidFill>
                  <a:schemeClr val="tx1">
                    <a:lumMod val="85000"/>
                    <a:lumOff val="15000"/>
                  </a:schemeClr>
                </a:solidFill>
              </a:rPr>
              <a:t>任务二</a:t>
            </a:r>
            <a:endParaRPr lang="en-US" altLang="zh-CN" sz="2800" dirty="0">
              <a:solidFill>
                <a:schemeClr val="tx1">
                  <a:lumMod val="85000"/>
                  <a:lumOff val="15000"/>
                </a:schemeClr>
              </a:solidFill>
            </a:endParaRPr>
          </a:p>
        </p:txBody>
      </p:sp>
      <p:sp>
        <p:nvSpPr>
          <p:cNvPr id="2" name="矩形 1"/>
          <p:cNvSpPr/>
          <p:nvPr/>
        </p:nvSpPr>
        <p:spPr>
          <a:xfrm>
            <a:off x="3776964" y="2811982"/>
            <a:ext cx="5416868" cy="461665"/>
          </a:xfrm>
          <a:prstGeom prst="rect">
            <a:avLst/>
          </a:prstGeom>
        </p:spPr>
        <p:txBody>
          <a:bodyPr wrap="none">
            <a:spAutoFit/>
          </a:bodyPr>
          <a:lstStyle/>
          <a:p>
            <a:r>
              <a:rPr lang="zh-CN" altLang="en-US" sz="2400" dirty="0"/>
              <a:t>（一）文本的选择、移动、复制与删除</a:t>
            </a:r>
          </a:p>
        </p:txBody>
      </p:sp>
      <p:sp>
        <p:nvSpPr>
          <p:cNvPr id="20" name="矩形 19"/>
          <p:cNvSpPr/>
          <p:nvPr/>
        </p:nvSpPr>
        <p:spPr>
          <a:xfrm>
            <a:off x="3776964" y="3501008"/>
            <a:ext cx="3570208" cy="461665"/>
          </a:xfrm>
          <a:prstGeom prst="rect">
            <a:avLst/>
          </a:prstGeom>
        </p:spPr>
        <p:txBody>
          <a:bodyPr wrap="none">
            <a:spAutoFit/>
          </a:bodyPr>
          <a:lstStyle/>
          <a:p>
            <a:r>
              <a:rPr lang="zh-CN" altLang="en-US" sz="2400" dirty="0"/>
              <a:t>（二）文本的</a:t>
            </a:r>
            <a:r>
              <a:rPr lang="zh-CN" altLang="en-US" sz="2400" dirty="0" smtClean="0"/>
              <a:t>查找和替换</a:t>
            </a:r>
            <a:endParaRPr lang="zh-CN" altLang="en-US" sz="2400" dirty="0"/>
          </a:p>
        </p:txBody>
      </p:sp>
      <p:sp>
        <p:nvSpPr>
          <p:cNvPr id="25" name="燕尾形 24"/>
          <p:cNvSpPr/>
          <p:nvPr/>
        </p:nvSpPr>
        <p:spPr>
          <a:xfrm>
            <a:off x="11111082" y="5118005"/>
            <a:ext cx="335280" cy="383863"/>
          </a:xfrm>
          <a:prstGeom prst="chevron">
            <a:avLst>
              <a:gd name="adj" fmla="val 3693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6" name="燕尾形 25"/>
          <p:cNvSpPr/>
          <p:nvPr/>
        </p:nvSpPr>
        <p:spPr>
          <a:xfrm>
            <a:off x="11485218" y="5118005"/>
            <a:ext cx="335280" cy="383863"/>
          </a:xfrm>
          <a:prstGeom prst="chevron">
            <a:avLst>
              <a:gd name="adj" fmla="val 36932"/>
            </a:avLst>
          </a:prstGeom>
          <a:solidFill>
            <a:srgbClr val="0274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7" name="燕尾形 26"/>
          <p:cNvSpPr/>
          <p:nvPr/>
        </p:nvSpPr>
        <p:spPr>
          <a:xfrm>
            <a:off x="11845258" y="5118005"/>
            <a:ext cx="335280" cy="383863"/>
          </a:xfrm>
          <a:prstGeom prst="chevron">
            <a:avLst>
              <a:gd name="adj" fmla="val 36932"/>
            </a:avLst>
          </a:prstGeom>
          <a:solidFill>
            <a:srgbClr val="0799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（一）文本的选择、移动、复制与删除</a:t>
            </a:r>
          </a:p>
        </p:txBody>
      </p:sp>
      <p:sp>
        <p:nvSpPr>
          <p:cNvPr id="42" name="矩形 41"/>
          <p:cNvSpPr/>
          <p:nvPr/>
        </p:nvSpPr>
        <p:spPr>
          <a:xfrm>
            <a:off x="1274445" y="1161415"/>
            <a:ext cx="9587865" cy="5175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 name="内容占位符 3"/>
          <p:cNvSpPr>
            <a:spLocks noGrp="1"/>
          </p:cNvSpPr>
          <p:nvPr>
            <p:ph sz="quarter" idx="10"/>
          </p:nvPr>
        </p:nvSpPr>
        <p:spPr>
          <a:xfrm>
            <a:off x="1274324" y="1186269"/>
            <a:ext cx="4067697" cy="533482"/>
          </a:xfrm>
        </p:spPr>
        <p:txBody>
          <a:bodyPr>
            <a:normAutofit lnSpcReduction="10000"/>
          </a:bodyPr>
          <a:lstStyle/>
          <a:p>
            <a:pPr indent="0"/>
            <a:r>
              <a:rPr lang="en-US" altLang="zh-CN" dirty="0">
                <a:solidFill>
                  <a:schemeClr val="bg1"/>
                </a:solidFill>
              </a:rPr>
              <a:t>1</a:t>
            </a:r>
            <a:r>
              <a:rPr lang="zh-CN" altLang="en-US" dirty="0">
                <a:solidFill>
                  <a:schemeClr val="bg1"/>
                </a:solidFill>
              </a:rPr>
              <a:t>．选择文本</a:t>
            </a:r>
            <a:endParaRPr lang="en-US" altLang="zh-CN" sz="1100" dirty="0"/>
          </a:p>
        </p:txBody>
      </p:sp>
      <p:grpSp>
        <p:nvGrpSpPr>
          <p:cNvPr id="44" name="组合 43"/>
          <p:cNvGrpSpPr/>
          <p:nvPr/>
        </p:nvGrpSpPr>
        <p:grpSpPr>
          <a:xfrm flipV="1">
            <a:off x="609600" y="1030803"/>
            <a:ext cx="470284" cy="670057"/>
            <a:chOff x="3173412" y="596106"/>
            <a:chExt cx="960438" cy="1368425"/>
          </a:xfrm>
        </p:grpSpPr>
        <p:sp>
          <p:nvSpPr>
            <p:cNvPr id="45" name="Freeform 9"/>
            <p:cNvSpPr/>
            <p:nvPr/>
          </p:nvSpPr>
          <p:spPr bwMode="auto">
            <a:xfrm>
              <a:off x="3586162" y="1178719"/>
              <a:ext cx="193675" cy="214313"/>
            </a:xfrm>
            <a:custGeom>
              <a:avLst/>
              <a:gdLst>
                <a:gd name="T0" fmla="*/ 61 w 72"/>
                <a:gd name="T1" fmla="*/ 23 h 80"/>
                <a:gd name="T2" fmla="*/ 22 w 72"/>
                <a:gd name="T3" fmla="*/ 6 h 80"/>
                <a:gd name="T4" fmla="*/ 22 w 72"/>
                <a:gd name="T5" fmla="*/ 6 h 80"/>
                <a:gd name="T6" fmla="*/ 6 w 72"/>
                <a:gd name="T7" fmla="*/ 45 h 80"/>
                <a:gd name="T8" fmla="*/ 11 w 72"/>
                <a:gd name="T9" fmla="*/ 58 h 80"/>
                <a:gd name="T10" fmla="*/ 50 w 72"/>
                <a:gd name="T11" fmla="*/ 74 h 80"/>
                <a:gd name="T12" fmla="*/ 50 w 72"/>
                <a:gd name="T13" fmla="*/ 74 h 80"/>
                <a:gd name="T14" fmla="*/ 66 w 72"/>
                <a:gd name="T15" fmla="*/ 35 h 80"/>
                <a:gd name="T16" fmla="*/ 61 w 72"/>
                <a:gd name="T17" fmla="*/ 2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80">
                  <a:moveTo>
                    <a:pt x="61" y="23"/>
                  </a:moveTo>
                  <a:cubicBezTo>
                    <a:pt x="54" y="7"/>
                    <a:pt x="37" y="0"/>
                    <a:pt x="22" y="6"/>
                  </a:cubicBezTo>
                  <a:cubicBezTo>
                    <a:pt x="22" y="6"/>
                    <a:pt x="22" y="6"/>
                    <a:pt x="22" y="6"/>
                  </a:cubicBezTo>
                  <a:cubicBezTo>
                    <a:pt x="7" y="13"/>
                    <a:pt x="0" y="30"/>
                    <a:pt x="6" y="45"/>
                  </a:cubicBezTo>
                  <a:cubicBezTo>
                    <a:pt x="11" y="58"/>
                    <a:pt x="11" y="58"/>
                    <a:pt x="11" y="58"/>
                  </a:cubicBezTo>
                  <a:cubicBezTo>
                    <a:pt x="17" y="73"/>
                    <a:pt x="35" y="80"/>
                    <a:pt x="50" y="74"/>
                  </a:cubicBezTo>
                  <a:cubicBezTo>
                    <a:pt x="50" y="74"/>
                    <a:pt x="50" y="74"/>
                    <a:pt x="50" y="74"/>
                  </a:cubicBezTo>
                  <a:cubicBezTo>
                    <a:pt x="65" y="68"/>
                    <a:pt x="72" y="50"/>
                    <a:pt x="66" y="35"/>
                  </a:cubicBezTo>
                  <a:lnTo>
                    <a:pt x="61" y="23"/>
                  </a:lnTo>
                  <a:close/>
                </a:path>
              </a:pathLst>
            </a:custGeom>
            <a:solidFill>
              <a:srgbClr val="23A3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6" name="Freeform 10"/>
            <p:cNvSpPr/>
            <p:nvPr/>
          </p:nvSpPr>
          <p:spPr bwMode="auto">
            <a:xfrm>
              <a:off x="3173412" y="640556"/>
              <a:ext cx="866775" cy="838200"/>
            </a:xfrm>
            <a:custGeom>
              <a:avLst/>
              <a:gdLst>
                <a:gd name="T0" fmla="*/ 323 w 323"/>
                <a:gd name="T1" fmla="*/ 208 h 312"/>
                <a:gd name="T2" fmla="*/ 321 w 323"/>
                <a:gd name="T3" fmla="*/ 208 h 312"/>
                <a:gd name="T4" fmla="*/ 223 w 323"/>
                <a:gd name="T5" fmla="*/ 216 h 312"/>
                <a:gd name="T6" fmla="*/ 172 w 323"/>
                <a:gd name="T7" fmla="*/ 198 h 312"/>
                <a:gd name="T8" fmla="*/ 150 w 323"/>
                <a:gd name="T9" fmla="*/ 247 h 312"/>
                <a:gd name="T10" fmla="*/ 74 w 323"/>
                <a:gd name="T11" fmla="*/ 309 h 312"/>
                <a:gd name="T12" fmla="*/ 73 w 323"/>
                <a:gd name="T13" fmla="*/ 312 h 312"/>
                <a:gd name="T14" fmla="*/ 67 w 323"/>
                <a:gd name="T15" fmla="*/ 299 h 312"/>
                <a:gd name="T16" fmla="*/ 28 w 323"/>
                <a:gd name="T17" fmla="*/ 207 h 312"/>
                <a:gd name="T18" fmla="*/ 102 w 323"/>
                <a:gd name="T19" fmla="*/ 28 h 312"/>
                <a:gd name="T20" fmla="*/ 280 w 323"/>
                <a:gd name="T21" fmla="*/ 102 h 312"/>
                <a:gd name="T22" fmla="*/ 319 w 323"/>
                <a:gd name="T23" fmla="*/ 195 h 312"/>
                <a:gd name="T24" fmla="*/ 323 w 323"/>
                <a:gd name="T25" fmla="*/ 208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3" h="312">
                  <a:moveTo>
                    <a:pt x="323" y="208"/>
                  </a:moveTo>
                  <a:cubicBezTo>
                    <a:pt x="322" y="208"/>
                    <a:pt x="322" y="208"/>
                    <a:pt x="321" y="208"/>
                  </a:cubicBezTo>
                  <a:cubicBezTo>
                    <a:pt x="292" y="204"/>
                    <a:pt x="258" y="207"/>
                    <a:pt x="223" y="216"/>
                  </a:cubicBezTo>
                  <a:cubicBezTo>
                    <a:pt x="214" y="198"/>
                    <a:pt x="192" y="190"/>
                    <a:pt x="172" y="198"/>
                  </a:cubicBezTo>
                  <a:cubicBezTo>
                    <a:pt x="153" y="206"/>
                    <a:pt x="143" y="227"/>
                    <a:pt x="150" y="247"/>
                  </a:cubicBezTo>
                  <a:cubicBezTo>
                    <a:pt x="118" y="265"/>
                    <a:pt x="92" y="286"/>
                    <a:pt x="74" y="309"/>
                  </a:cubicBezTo>
                  <a:cubicBezTo>
                    <a:pt x="74" y="310"/>
                    <a:pt x="73" y="311"/>
                    <a:pt x="73" y="312"/>
                  </a:cubicBezTo>
                  <a:cubicBezTo>
                    <a:pt x="70" y="308"/>
                    <a:pt x="68" y="303"/>
                    <a:pt x="67" y="299"/>
                  </a:cubicBezTo>
                  <a:cubicBezTo>
                    <a:pt x="28" y="207"/>
                    <a:pt x="28" y="207"/>
                    <a:pt x="28" y="207"/>
                  </a:cubicBezTo>
                  <a:cubicBezTo>
                    <a:pt x="0" y="137"/>
                    <a:pt x="33" y="57"/>
                    <a:pt x="102" y="28"/>
                  </a:cubicBezTo>
                  <a:cubicBezTo>
                    <a:pt x="172" y="0"/>
                    <a:pt x="252" y="33"/>
                    <a:pt x="280" y="102"/>
                  </a:cubicBezTo>
                  <a:cubicBezTo>
                    <a:pt x="319" y="195"/>
                    <a:pt x="319" y="195"/>
                    <a:pt x="319" y="195"/>
                  </a:cubicBezTo>
                  <a:cubicBezTo>
                    <a:pt x="320" y="199"/>
                    <a:pt x="322" y="204"/>
                    <a:pt x="323" y="208"/>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7" name="Freeform 11"/>
            <p:cNvSpPr/>
            <p:nvPr/>
          </p:nvSpPr>
          <p:spPr bwMode="auto">
            <a:xfrm>
              <a:off x="3752850" y="1234281"/>
              <a:ext cx="325438" cy="400050"/>
            </a:xfrm>
            <a:custGeom>
              <a:avLst/>
              <a:gdLst>
                <a:gd name="T0" fmla="*/ 14 w 121"/>
                <a:gd name="T1" fmla="*/ 12 h 149"/>
                <a:gd name="T2" fmla="*/ 14 w 121"/>
                <a:gd name="T3" fmla="*/ 11 h 149"/>
                <a:gd name="T4" fmla="*/ 103 w 121"/>
                <a:gd name="T5" fmla="*/ 3 h 149"/>
                <a:gd name="T6" fmla="*/ 111 w 121"/>
                <a:gd name="T7" fmla="*/ 4 h 149"/>
                <a:gd name="T8" fmla="*/ 36 w 121"/>
                <a:gd name="T9" fmla="*/ 149 h 149"/>
                <a:gd name="T10" fmla="*/ 0 w 121"/>
                <a:gd name="T11" fmla="*/ 60 h 149"/>
                <a:gd name="T12" fmla="*/ 14 w 121"/>
                <a:gd name="T13" fmla="*/ 12 h 149"/>
              </a:gdLst>
              <a:ahLst/>
              <a:cxnLst>
                <a:cxn ang="0">
                  <a:pos x="T0" y="T1"/>
                </a:cxn>
                <a:cxn ang="0">
                  <a:pos x="T2" y="T3"/>
                </a:cxn>
                <a:cxn ang="0">
                  <a:pos x="T4" y="T5"/>
                </a:cxn>
                <a:cxn ang="0">
                  <a:pos x="T6" y="T7"/>
                </a:cxn>
                <a:cxn ang="0">
                  <a:pos x="T8" y="T9"/>
                </a:cxn>
                <a:cxn ang="0">
                  <a:pos x="T10" y="T11"/>
                </a:cxn>
                <a:cxn ang="0">
                  <a:pos x="T12" y="T13"/>
                </a:cxn>
              </a:cxnLst>
              <a:rect l="0" t="0" r="r" b="b"/>
              <a:pathLst>
                <a:path w="121" h="149">
                  <a:moveTo>
                    <a:pt x="14" y="12"/>
                  </a:moveTo>
                  <a:cubicBezTo>
                    <a:pt x="14" y="11"/>
                    <a:pt x="14" y="11"/>
                    <a:pt x="14" y="11"/>
                  </a:cubicBezTo>
                  <a:cubicBezTo>
                    <a:pt x="46" y="2"/>
                    <a:pt x="77" y="0"/>
                    <a:pt x="103" y="3"/>
                  </a:cubicBezTo>
                  <a:cubicBezTo>
                    <a:pt x="106" y="3"/>
                    <a:pt x="108" y="4"/>
                    <a:pt x="111" y="4"/>
                  </a:cubicBezTo>
                  <a:cubicBezTo>
                    <a:pt x="121" y="63"/>
                    <a:pt x="91" y="122"/>
                    <a:pt x="36" y="149"/>
                  </a:cubicBezTo>
                  <a:cubicBezTo>
                    <a:pt x="0" y="60"/>
                    <a:pt x="0" y="60"/>
                    <a:pt x="0" y="60"/>
                  </a:cubicBezTo>
                  <a:cubicBezTo>
                    <a:pt x="15" y="50"/>
                    <a:pt x="22" y="30"/>
                    <a:pt x="14" y="12"/>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8" name="Freeform 12"/>
            <p:cNvSpPr/>
            <p:nvPr/>
          </p:nvSpPr>
          <p:spPr bwMode="auto">
            <a:xfrm>
              <a:off x="3392487" y="1343819"/>
              <a:ext cx="417513" cy="360363"/>
            </a:xfrm>
            <a:custGeom>
              <a:avLst/>
              <a:gdLst>
                <a:gd name="T0" fmla="*/ 74 w 155"/>
                <a:gd name="T1" fmla="*/ 0 h 134"/>
                <a:gd name="T2" fmla="*/ 74 w 155"/>
                <a:gd name="T3" fmla="*/ 2 h 134"/>
                <a:gd name="T4" fmla="*/ 119 w 155"/>
                <a:gd name="T5" fmla="*/ 26 h 134"/>
                <a:gd name="T6" fmla="*/ 155 w 155"/>
                <a:gd name="T7" fmla="*/ 114 h 134"/>
                <a:gd name="T8" fmla="*/ 0 w 155"/>
                <a:gd name="T9" fmla="*/ 65 h 134"/>
                <a:gd name="T10" fmla="*/ 5 w 155"/>
                <a:gd name="T11" fmla="*/ 58 h 134"/>
                <a:gd name="T12" fmla="*/ 74 w 155"/>
                <a:gd name="T13" fmla="*/ 0 h 134"/>
              </a:gdLst>
              <a:ahLst/>
              <a:cxnLst>
                <a:cxn ang="0">
                  <a:pos x="T0" y="T1"/>
                </a:cxn>
                <a:cxn ang="0">
                  <a:pos x="T2" y="T3"/>
                </a:cxn>
                <a:cxn ang="0">
                  <a:pos x="T4" y="T5"/>
                </a:cxn>
                <a:cxn ang="0">
                  <a:pos x="T6" y="T7"/>
                </a:cxn>
                <a:cxn ang="0">
                  <a:pos x="T8" y="T9"/>
                </a:cxn>
                <a:cxn ang="0">
                  <a:pos x="T10" y="T11"/>
                </a:cxn>
                <a:cxn ang="0">
                  <a:pos x="T12" y="T13"/>
                </a:cxn>
              </a:cxnLst>
              <a:rect l="0" t="0" r="r" b="b"/>
              <a:pathLst>
                <a:path w="155" h="134">
                  <a:moveTo>
                    <a:pt x="74" y="0"/>
                  </a:moveTo>
                  <a:cubicBezTo>
                    <a:pt x="74" y="2"/>
                    <a:pt x="74" y="2"/>
                    <a:pt x="74" y="2"/>
                  </a:cubicBezTo>
                  <a:cubicBezTo>
                    <a:pt x="82" y="19"/>
                    <a:pt x="100" y="29"/>
                    <a:pt x="119" y="26"/>
                  </a:cubicBezTo>
                  <a:cubicBezTo>
                    <a:pt x="155" y="114"/>
                    <a:pt x="155" y="114"/>
                    <a:pt x="155" y="114"/>
                  </a:cubicBezTo>
                  <a:cubicBezTo>
                    <a:pt x="97" y="134"/>
                    <a:pt x="35" y="113"/>
                    <a:pt x="0" y="65"/>
                  </a:cubicBezTo>
                  <a:cubicBezTo>
                    <a:pt x="2" y="62"/>
                    <a:pt x="3" y="60"/>
                    <a:pt x="5" y="58"/>
                  </a:cubicBezTo>
                  <a:cubicBezTo>
                    <a:pt x="21" y="37"/>
                    <a:pt x="45" y="17"/>
                    <a:pt x="74" y="0"/>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9" name="Freeform 13"/>
            <p:cNvSpPr/>
            <p:nvPr/>
          </p:nvSpPr>
          <p:spPr bwMode="auto">
            <a:xfrm>
              <a:off x="3178175" y="1647031"/>
              <a:ext cx="784225" cy="317500"/>
            </a:xfrm>
            <a:custGeom>
              <a:avLst/>
              <a:gdLst>
                <a:gd name="T0" fmla="*/ 21 w 292"/>
                <a:gd name="T1" fmla="*/ 106 h 118"/>
                <a:gd name="T2" fmla="*/ 28 w 292"/>
                <a:gd name="T3" fmla="*/ 90 h 118"/>
                <a:gd name="T4" fmla="*/ 28 w 292"/>
                <a:gd name="T5" fmla="*/ 90 h 118"/>
                <a:gd name="T6" fmla="*/ 24 w 292"/>
                <a:gd name="T7" fmla="*/ 66 h 118"/>
                <a:gd name="T8" fmla="*/ 24 w 292"/>
                <a:gd name="T9" fmla="*/ 66 h 118"/>
                <a:gd name="T10" fmla="*/ 77 w 292"/>
                <a:gd name="T11" fmla="*/ 25 h 118"/>
                <a:gd name="T12" fmla="*/ 77 w 292"/>
                <a:gd name="T13" fmla="*/ 25 h 118"/>
                <a:gd name="T14" fmla="*/ 140 w 292"/>
                <a:gd name="T15" fmla="*/ 54 h 118"/>
                <a:gd name="T16" fmla="*/ 140 w 292"/>
                <a:gd name="T17" fmla="*/ 54 h 118"/>
                <a:gd name="T18" fmla="*/ 189 w 292"/>
                <a:gd name="T19" fmla="*/ 94 h 118"/>
                <a:gd name="T20" fmla="*/ 189 w 292"/>
                <a:gd name="T21" fmla="*/ 94 h 118"/>
                <a:gd name="T22" fmla="*/ 240 w 292"/>
                <a:gd name="T23" fmla="*/ 117 h 118"/>
                <a:gd name="T24" fmla="*/ 240 w 292"/>
                <a:gd name="T25" fmla="*/ 117 h 118"/>
                <a:gd name="T26" fmla="*/ 278 w 292"/>
                <a:gd name="T27" fmla="*/ 100 h 118"/>
                <a:gd name="T28" fmla="*/ 278 w 292"/>
                <a:gd name="T29" fmla="*/ 100 h 118"/>
                <a:gd name="T30" fmla="*/ 292 w 292"/>
                <a:gd name="T31" fmla="*/ 69 h 118"/>
                <a:gd name="T32" fmla="*/ 292 w 292"/>
                <a:gd name="T33" fmla="*/ 69 h 118"/>
                <a:gd name="T34" fmla="*/ 279 w 292"/>
                <a:gd name="T35" fmla="*/ 29 h 118"/>
                <a:gd name="T36" fmla="*/ 279 w 292"/>
                <a:gd name="T37" fmla="*/ 29 h 118"/>
                <a:gd name="T38" fmla="*/ 265 w 292"/>
                <a:gd name="T39" fmla="*/ 13 h 118"/>
                <a:gd name="T40" fmla="*/ 265 w 292"/>
                <a:gd name="T41" fmla="*/ 13 h 118"/>
                <a:gd name="T42" fmla="*/ 248 w 292"/>
                <a:gd name="T43" fmla="*/ 14 h 118"/>
                <a:gd name="T44" fmla="*/ 248 w 292"/>
                <a:gd name="T45" fmla="*/ 14 h 118"/>
                <a:gd name="T46" fmla="*/ 249 w 292"/>
                <a:gd name="T47" fmla="*/ 31 h 118"/>
                <a:gd name="T48" fmla="*/ 249 w 292"/>
                <a:gd name="T49" fmla="*/ 31 h 118"/>
                <a:gd name="T50" fmla="*/ 249 w 292"/>
                <a:gd name="T51" fmla="*/ 32 h 118"/>
                <a:gd name="T52" fmla="*/ 249 w 292"/>
                <a:gd name="T53" fmla="*/ 32 h 118"/>
                <a:gd name="T54" fmla="*/ 252 w 292"/>
                <a:gd name="T55" fmla="*/ 34 h 118"/>
                <a:gd name="T56" fmla="*/ 252 w 292"/>
                <a:gd name="T57" fmla="*/ 34 h 118"/>
                <a:gd name="T58" fmla="*/ 259 w 292"/>
                <a:gd name="T59" fmla="*/ 43 h 118"/>
                <a:gd name="T60" fmla="*/ 259 w 292"/>
                <a:gd name="T61" fmla="*/ 43 h 118"/>
                <a:gd name="T62" fmla="*/ 267 w 292"/>
                <a:gd name="T63" fmla="*/ 67 h 118"/>
                <a:gd name="T64" fmla="*/ 267 w 292"/>
                <a:gd name="T65" fmla="*/ 67 h 118"/>
                <a:gd name="T66" fmla="*/ 260 w 292"/>
                <a:gd name="T67" fmla="*/ 84 h 118"/>
                <a:gd name="T68" fmla="*/ 260 w 292"/>
                <a:gd name="T69" fmla="*/ 84 h 118"/>
                <a:gd name="T70" fmla="*/ 241 w 292"/>
                <a:gd name="T71" fmla="*/ 92 h 118"/>
                <a:gd name="T72" fmla="*/ 241 w 292"/>
                <a:gd name="T73" fmla="*/ 92 h 118"/>
                <a:gd name="T74" fmla="*/ 203 w 292"/>
                <a:gd name="T75" fmla="*/ 74 h 118"/>
                <a:gd name="T76" fmla="*/ 203 w 292"/>
                <a:gd name="T77" fmla="*/ 74 h 118"/>
                <a:gd name="T78" fmla="*/ 156 w 292"/>
                <a:gd name="T79" fmla="*/ 35 h 118"/>
                <a:gd name="T80" fmla="*/ 156 w 292"/>
                <a:gd name="T81" fmla="*/ 35 h 118"/>
                <a:gd name="T82" fmla="*/ 78 w 292"/>
                <a:gd name="T83" fmla="*/ 1 h 118"/>
                <a:gd name="T84" fmla="*/ 78 w 292"/>
                <a:gd name="T85" fmla="*/ 1 h 118"/>
                <a:gd name="T86" fmla="*/ 24 w 292"/>
                <a:gd name="T87" fmla="*/ 17 h 118"/>
                <a:gd name="T88" fmla="*/ 24 w 292"/>
                <a:gd name="T89" fmla="*/ 17 h 118"/>
                <a:gd name="T90" fmla="*/ 0 w 292"/>
                <a:gd name="T91" fmla="*/ 65 h 118"/>
                <a:gd name="T92" fmla="*/ 0 w 292"/>
                <a:gd name="T93" fmla="*/ 65 h 118"/>
                <a:gd name="T94" fmla="*/ 5 w 292"/>
                <a:gd name="T95" fmla="*/ 99 h 118"/>
                <a:gd name="T96" fmla="*/ 5 w 292"/>
                <a:gd name="T97" fmla="*/ 99 h 118"/>
                <a:gd name="T98" fmla="*/ 16 w 292"/>
                <a:gd name="T99" fmla="*/ 107 h 118"/>
                <a:gd name="T100" fmla="*/ 16 w 292"/>
                <a:gd name="T101" fmla="*/ 107 h 118"/>
                <a:gd name="T102" fmla="*/ 21 w 292"/>
                <a:gd name="T103" fmla="*/ 10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92" h="118">
                  <a:moveTo>
                    <a:pt x="21" y="106"/>
                  </a:moveTo>
                  <a:cubicBezTo>
                    <a:pt x="27" y="104"/>
                    <a:pt x="31" y="97"/>
                    <a:pt x="28" y="90"/>
                  </a:cubicBezTo>
                  <a:cubicBezTo>
                    <a:pt x="28" y="90"/>
                    <a:pt x="28" y="90"/>
                    <a:pt x="28" y="90"/>
                  </a:cubicBezTo>
                  <a:cubicBezTo>
                    <a:pt x="25" y="81"/>
                    <a:pt x="24" y="73"/>
                    <a:pt x="24" y="66"/>
                  </a:cubicBezTo>
                  <a:cubicBezTo>
                    <a:pt x="24" y="66"/>
                    <a:pt x="24" y="66"/>
                    <a:pt x="24" y="66"/>
                  </a:cubicBezTo>
                  <a:cubicBezTo>
                    <a:pt x="26" y="41"/>
                    <a:pt x="46" y="24"/>
                    <a:pt x="77" y="25"/>
                  </a:cubicBezTo>
                  <a:cubicBezTo>
                    <a:pt x="77" y="25"/>
                    <a:pt x="77" y="25"/>
                    <a:pt x="77" y="25"/>
                  </a:cubicBezTo>
                  <a:cubicBezTo>
                    <a:pt x="95" y="26"/>
                    <a:pt x="117" y="34"/>
                    <a:pt x="140" y="54"/>
                  </a:cubicBezTo>
                  <a:cubicBezTo>
                    <a:pt x="140" y="54"/>
                    <a:pt x="140" y="54"/>
                    <a:pt x="140" y="54"/>
                  </a:cubicBezTo>
                  <a:cubicBezTo>
                    <a:pt x="155" y="67"/>
                    <a:pt x="172" y="82"/>
                    <a:pt x="189" y="94"/>
                  </a:cubicBezTo>
                  <a:cubicBezTo>
                    <a:pt x="189" y="94"/>
                    <a:pt x="189" y="94"/>
                    <a:pt x="189" y="94"/>
                  </a:cubicBezTo>
                  <a:cubicBezTo>
                    <a:pt x="205" y="106"/>
                    <a:pt x="222" y="116"/>
                    <a:pt x="240" y="117"/>
                  </a:cubicBezTo>
                  <a:cubicBezTo>
                    <a:pt x="240" y="117"/>
                    <a:pt x="240" y="117"/>
                    <a:pt x="240" y="117"/>
                  </a:cubicBezTo>
                  <a:cubicBezTo>
                    <a:pt x="254" y="118"/>
                    <a:pt x="268" y="112"/>
                    <a:pt x="278" y="100"/>
                  </a:cubicBezTo>
                  <a:cubicBezTo>
                    <a:pt x="278" y="100"/>
                    <a:pt x="278" y="100"/>
                    <a:pt x="278" y="100"/>
                  </a:cubicBezTo>
                  <a:cubicBezTo>
                    <a:pt x="287" y="90"/>
                    <a:pt x="291" y="79"/>
                    <a:pt x="292" y="69"/>
                  </a:cubicBezTo>
                  <a:cubicBezTo>
                    <a:pt x="292" y="69"/>
                    <a:pt x="292" y="69"/>
                    <a:pt x="292" y="69"/>
                  </a:cubicBezTo>
                  <a:cubicBezTo>
                    <a:pt x="292" y="52"/>
                    <a:pt x="285" y="39"/>
                    <a:pt x="279" y="29"/>
                  </a:cubicBezTo>
                  <a:cubicBezTo>
                    <a:pt x="279" y="29"/>
                    <a:pt x="279" y="29"/>
                    <a:pt x="279" y="29"/>
                  </a:cubicBezTo>
                  <a:cubicBezTo>
                    <a:pt x="272" y="19"/>
                    <a:pt x="265" y="13"/>
                    <a:pt x="265" y="13"/>
                  </a:cubicBezTo>
                  <a:cubicBezTo>
                    <a:pt x="265" y="13"/>
                    <a:pt x="265" y="13"/>
                    <a:pt x="265" y="13"/>
                  </a:cubicBezTo>
                  <a:cubicBezTo>
                    <a:pt x="260" y="9"/>
                    <a:pt x="252" y="9"/>
                    <a:pt x="248" y="14"/>
                  </a:cubicBezTo>
                  <a:cubicBezTo>
                    <a:pt x="248" y="14"/>
                    <a:pt x="248" y="14"/>
                    <a:pt x="248" y="14"/>
                  </a:cubicBezTo>
                  <a:cubicBezTo>
                    <a:pt x="243" y="19"/>
                    <a:pt x="244" y="27"/>
                    <a:pt x="249" y="31"/>
                  </a:cubicBezTo>
                  <a:cubicBezTo>
                    <a:pt x="249" y="31"/>
                    <a:pt x="249" y="31"/>
                    <a:pt x="249" y="31"/>
                  </a:cubicBezTo>
                  <a:cubicBezTo>
                    <a:pt x="249" y="31"/>
                    <a:pt x="249" y="31"/>
                    <a:pt x="249" y="32"/>
                  </a:cubicBezTo>
                  <a:cubicBezTo>
                    <a:pt x="249" y="32"/>
                    <a:pt x="249" y="32"/>
                    <a:pt x="249" y="32"/>
                  </a:cubicBezTo>
                  <a:cubicBezTo>
                    <a:pt x="250" y="32"/>
                    <a:pt x="251" y="33"/>
                    <a:pt x="252" y="34"/>
                  </a:cubicBezTo>
                  <a:cubicBezTo>
                    <a:pt x="252" y="34"/>
                    <a:pt x="252" y="34"/>
                    <a:pt x="252" y="34"/>
                  </a:cubicBezTo>
                  <a:cubicBezTo>
                    <a:pt x="253" y="36"/>
                    <a:pt x="256" y="39"/>
                    <a:pt x="259" y="43"/>
                  </a:cubicBezTo>
                  <a:cubicBezTo>
                    <a:pt x="259" y="43"/>
                    <a:pt x="259" y="43"/>
                    <a:pt x="259" y="43"/>
                  </a:cubicBezTo>
                  <a:cubicBezTo>
                    <a:pt x="264" y="50"/>
                    <a:pt x="268" y="59"/>
                    <a:pt x="267" y="67"/>
                  </a:cubicBezTo>
                  <a:cubicBezTo>
                    <a:pt x="267" y="67"/>
                    <a:pt x="267" y="67"/>
                    <a:pt x="267" y="67"/>
                  </a:cubicBezTo>
                  <a:cubicBezTo>
                    <a:pt x="267" y="73"/>
                    <a:pt x="265" y="78"/>
                    <a:pt x="260" y="84"/>
                  </a:cubicBezTo>
                  <a:cubicBezTo>
                    <a:pt x="260" y="84"/>
                    <a:pt x="260" y="84"/>
                    <a:pt x="260" y="84"/>
                  </a:cubicBezTo>
                  <a:cubicBezTo>
                    <a:pt x="253" y="91"/>
                    <a:pt x="248" y="92"/>
                    <a:pt x="241" y="92"/>
                  </a:cubicBezTo>
                  <a:cubicBezTo>
                    <a:pt x="241" y="92"/>
                    <a:pt x="241" y="92"/>
                    <a:pt x="241" y="92"/>
                  </a:cubicBezTo>
                  <a:cubicBezTo>
                    <a:pt x="232" y="92"/>
                    <a:pt x="218" y="85"/>
                    <a:pt x="203" y="74"/>
                  </a:cubicBezTo>
                  <a:cubicBezTo>
                    <a:pt x="203" y="74"/>
                    <a:pt x="203" y="74"/>
                    <a:pt x="203" y="74"/>
                  </a:cubicBezTo>
                  <a:cubicBezTo>
                    <a:pt x="188" y="63"/>
                    <a:pt x="172" y="49"/>
                    <a:pt x="156" y="35"/>
                  </a:cubicBezTo>
                  <a:cubicBezTo>
                    <a:pt x="156" y="35"/>
                    <a:pt x="156" y="35"/>
                    <a:pt x="156" y="35"/>
                  </a:cubicBezTo>
                  <a:cubicBezTo>
                    <a:pt x="130" y="13"/>
                    <a:pt x="103" y="2"/>
                    <a:pt x="78" y="1"/>
                  </a:cubicBezTo>
                  <a:cubicBezTo>
                    <a:pt x="78" y="1"/>
                    <a:pt x="78" y="1"/>
                    <a:pt x="78" y="1"/>
                  </a:cubicBezTo>
                  <a:cubicBezTo>
                    <a:pt x="57" y="0"/>
                    <a:pt x="38" y="5"/>
                    <a:pt x="24" y="17"/>
                  </a:cubicBezTo>
                  <a:cubicBezTo>
                    <a:pt x="24" y="17"/>
                    <a:pt x="24" y="17"/>
                    <a:pt x="24" y="17"/>
                  </a:cubicBezTo>
                  <a:cubicBezTo>
                    <a:pt x="10" y="28"/>
                    <a:pt x="1" y="45"/>
                    <a:pt x="0" y="65"/>
                  </a:cubicBezTo>
                  <a:cubicBezTo>
                    <a:pt x="0" y="65"/>
                    <a:pt x="0" y="65"/>
                    <a:pt x="0" y="65"/>
                  </a:cubicBezTo>
                  <a:cubicBezTo>
                    <a:pt x="0" y="76"/>
                    <a:pt x="1" y="87"/>
                    <a:pt x="5" y="99"/>
                  </a:cubicBezTo>
                  <a:cubicBezTo>
                    <a:pt x="5" y="99"/>
                    <a:pt x="5" y="99"/>
                    <a:pt x="5" y="99"/>
                  </a:cubicBezTo>
                  <a:cubicBezTo>
                    <a:pt x="7" y="103"/>
                    <a:pt x="11" y="106"/>
                    <a:pt x="16" y="107"/>
                  </a:cubicBezTo>
                  <a:cubicBezTo>
                    <a:pt x="16" y="107"/>
                    <a:pt x="16" y="107"/>
                    <a:pt x="16" y="107"/>
                  </a:cubicBezTo>
                  <a:cubicBezTo>
                    <a:pt x="18" y="107"/>
                    <a:pt x="19" y="107"/>
                    <a:pt x="21" y="106"/>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0" name="Freeform 14"/>
            <p:cNvSpPr/>
            <p:nvPr/>
          </p:nvSpPr>
          <p:spPr bwMode="auto">
            <a:xfrm>
              <a:off x="3940175" y="748506"/>
              <a:ext cx="193675" cy="104775"/>
            </a:xfrm>
            <a:custGeom>
              <a:avLst/>
              <a:gdLst>
                <a:gd name="T0" fmla="*/ 1 w 72"/>
                <a:gd name="T1" fmla="*/ 30 h 39"/>
                <a:gd name="T2" fmla="*/ 3 w 72"/>
                <a:gd name="T3" fmla="*/ 35 h 39"/>
                <a:gd name="T4" fmla="*/ 7 w 72"/>
                <a:gd name="T5" fmla="*/ 38 h 39"/>
                <a:gd name="T6" fmla="*/ 70 w 72"/>
                <a:gd name="T7" fmla="*/ 22 h 39"/>
                <a:gd name="T8" fmla="*/ 71 w 72"/>
                <a:gd name="T9" fmla="*/ 17 h 39"/>
                <a:gd name="T10" fmla="*/ 66 w 72"/>
                <a:gd name="T11" fmla="*/ 3 h 39"/>
                <a:gd name="T12" fmla="*/ 62 w 72"/>
                <a:gd name="T13" fmla="*/ 0 h 39"/>
                <a:gd name="T14" fmla="*/ 2 w 72"/>
                <a:gd name="T15" fmla="*/ 25 h 39"/>
                <a:gd name="T16" fmla="*/ 1 w 72"/>
                <a:gd name="T17" fmla="*/ 3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39">
                  <a:moveTo>
                    <a:pt x="1" y="30"/>
                  </a:moveTo>
                  <a:cubicBezTo>
                    <a:pt x="3" y="35"/>
                    <a:pt x="3" y="35"/>
                    <a:pt x="3" y="35"/>
                  </a:cubicBezTo>
                  <a:cubicBezTo>
                    <a:pt x="4" y="37"/>
                    <a:pt x="5" y="39"/>
                    <a:pt x="7" y="38"/>
                  </a:cubicBezTo>
                  <a:cubicBezTo>
                    <a:pt x="70" y="22"/>
                    <a:pt x="70" y="22"/>
                    <a:pt x="70" y="22"/>
                  </a:cubicBezTo>
                  <a:cubicBezTo>
                    <a:pt x="71" y="21"/>
                    <a:pt x="72" y="19"/>
                    <a:pt x="71" y="17"/>
                  </a:cubicBezTo>
                  <a:cubicBezTo>
                    <a:pt x="66" y="3"/>
                    <a:pt x="66" y="3"/>
                    <a:pt x="66" y="3"/>
                  </a:cubicBezTo>
                  <a:cubicBezTo>
                    <a:pt x="65" y="1"/>
                    <a:pt x="64" y="0"/>
                    <a:pt x="62" y="0"/>
                  </a:cubicBezTo>
                  <a:cubicBezTo>
                    <a:pt x="2" y="25"/>
                    <a:pt x="2" y="25"/>
                    <a:pt x="2" y="25"/>
                  </a:cubicBezTo>
                  <a:cubicBezTo>
                    <a:pt x="1" y="26"/>
                    <a:pt x="0" y="28"/>
                    <a:pt x="1" y="30"/>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1" name="Freeform 15"/>
            <p:cNvSpPr/>
            <p:nvPr/>
          </p:nvSpPr>
          <p:spPr bwMode="auto">
            <a:xfrm>
              <a:off x="3876675" y="596106"/>
              <a:ext cx="133350" cy="182563"/>
            </a:xfrm>
            <a:custGeom>
              <a:avLst/>
              <a:gdLst>
                <a:gd name="T0" fmla="*/ 2 w 50"/>
                <a:gd name="T1" fmla="*/ 64 h 68"/>
                <a:gd name="T2" fmla="*/ 7 w 50"/>
                <a:gd name="T3" fmla="*/ 66 h 68"/>
                <a:gd name="T4" fmla="*/ 12 w 50"/>
                <a:gd name="T5" fmla="*/ 66 h 68"/>
                <a:gd name="T6" fmla="*/ 49 w 50"/>
                <a:gd name="T7" fmla="*/ 13 h 68"/>
                <a:gd name="T8" fmla="*/ 47 w 50"/>
                <a:gd name="T9" fmla="*/ 9 h 68"/>
                <a:gd name="T10" fmla="*/ 34 w 50"/>
                <a:gd name="T11" fmla="*/ 1 h 68"/>
                <a:gd name="T12" fmla="*/ 30 w 50"/>
                <a:gd name="T13" fmla="*/ 1 h 68"/>
                <a:gd name="T14" fmla="*/ 0 w 50"/>
                <a:gd name="T15" fmla="*/ 59 h 68"/>
                <a:gd name="T16" fmla="*/ 2 w 50"/>
                <a:gd name="T17" fmla="*/ 6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68">
                  <a:moveTo>
                    <a:pt x="2" y="64"/>
                  </a:moveTo>
                  <a:cubicBezTo>
                    <a:pt x="7" y="66"/>
                    <a:pt x="7" y="66"/>
                    <a:pt x="7" y="66"/>
                  </a:cubicBezTo>
                  <a:cubicBezTo>
                    <a:pt x="9" y="68"/>
                    <a:pt x="11" y="68"/>
                    <a:pt x="12" y="66"/>
                  </a:cubicBezTo>
                  <a:cubicBezTo>
                    <a:pt x="49" y="13"/>
                    <a:pt x="49" y="13"/>
                    <a:pt x="49" y="13"/>
                  </a:cubicBezTo>
                  <a:cubicBezTo>
                    <a:pt x="50" y="12"/>
                    <a:pt x="49" y="10"/>
                    <a:pt x="47" y="9"/>
                  </a:cubicBezTo>
                  <a:cubicBezTo>
                    <a:pt x="34" y="1"/>
                    <a:pt x="34" y="1"/>
                    <a:pt x="34" y="1"/>
                  </a:cubicBezTo>
                  <a:cubicBezTo>
                    <a:pt x="33" y="0"/>
                    <a:pt x="30" y="0"/>
                    <a:pt x="30" y="1"/>
                  </a:cubicBezTo>
                  <a:cubicBezTo>
                    <a:pt x="0" y="59"/>
                    <a:pt x="0" y="59"/>
                    <a:pt x="0" y="59"/>
                  </a:cubicBezTo>
                  <a:cubicBezTo>
                    <a:pt x="0" y="61"/>
                    <a:pt x="1" y="63"/>
                    <a:pt x="2" y="64"/>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nvGrpSpPr>
          <p:cNvPr id="20" name="组合 19"/>
          <p:cNvGrpSpPr/>
          <p:nvPr/>
        </p:nvGrpSpPr>
        <p:grpSpPr>
          <a:xfrm>
            <a:off x="1221105" y="3357245"/>
            <a:ext cx="9380855" cy="3009265"/>
            <a:chOff x="1244546" y="1797235"/>
            <a:chExt cx="9380862" cy="3427749"/>
          </a:xfrm>
        </p:grpSpPr>
        <p:grpSp>
          <p:nvGrpSpPr>
            <p:cNvPr id="21" name="Group 1294"/>
            <p:cNvGrpSpPr/>
            <p:nvPr/>
          </p:nvGrpSpPr>
          <p:grpSpPr>
            <a:xfrm>
              <a:off x="2177142" y="1797235"/>
              <a:ext cx="530858" cy="531050"/>
              <a:chOff x="0" y="0"/>
              <a:chExt cx="1243363" cy="1243363"/>
            </a:xfrm>
          </p:grpSpPr>
          <p:sp>
            <p:nvSpPr>
              <p:cNvPr id="86" name="Shape 1290"/>
              <p:cNvSpPr/>
              <p:nvPr/>
            </p:nvSpPr>
            <p:spPr>
              <a:xfrm>
                <a:off x="0" y="0"/>
                <a:ext cx="1243364" cy="1243364"/>
              </a:xfrm>
              <a:prstGeom prst="rect">
                <a:avLst/>
              </a:prstGeom>
              <a:solidFill>
                <a:schemeClr val="accent1"/>
              </a:solidFill>
              <a:ln w="12700" cap="flat">
                <a:noFill/>
                <a:miter lim="400000"/>
              </a:ln>
              <a:effectLst/>
            </p:spPr>
            <p:txBody>
              <a:bodyPr wrap="square" lIns="50800" tIns="50800" rIns="50800" bIns="50800" numCol="1" anchor="ctr">
                <a:noAutofit/>
              </a:bodyPr>
              <a:lstStyle/>
              <a:p>
                <a:pPr lvl="0">
                  <a:defRPr sz="3200">
                    <a:solidFill>
                      <a:srgbClr val="FFFFFF"/>
                    </a:solidFill>
                    <a:latin typeface="+mn-lt"/>
                    <a:ea typeface="+mn-ea"/>
                    <a:cs typeface="+mn-cs"/>
                    <a:sym typeface="Helvetica Light"/>
                  </a:defRPr>
                </a:pPr>
                <a:endParaRPr>
                  <a:latin typeface="微软雅黑" panose="020B0503020204020204" pitchFamily="34" charset="-122"/>
                  <a:ea typeface="微软雅黑" panose="020B0503020204020204" pitchFamily="34" charset="-122"/>
                </a:endParaRPr>
              </a:p>
            </p:txBody>
          </p:sp>
          <p:grpSp>
            <p:nvGrpSpPr>
              <p:cNvPr id="87" name="Group 1293"/>
              <p:cNvGrpSpPr/>
              <p:nvPr/>
            </p:nvGrpSpPr>
            <p:grpSpPr>
              <a:xfrm>
                <a:off x="374055" y="351222"/>
                <a:ext cx="495253" cy="540919"/>
                <a:chOff x="0" y="0"/>
                <a:chExt cx="495252" cy="540918"/>
              </a:xfrm>
            </p:grpSpPr>
            <p:sp>
              <p:nvSpPr>
                <p:cNvPr id="88" name="Shape 1291"/>
                <p:cNvSpPr/>
                <p:nvPr/>
              </p:nvSpPr>
              <p:spPr>
                <a:xfrm>
                  <a:off x="107933" y="0"/>
                  <a:ext cx="270131" cy="270131"/>
                </a:xfrm>
                <a:custGeom>
                  <a:avLst/>
                  <a:gdLst/>
                  <a:ahLst/>
                  <a:cxnLst>
                    <a:cxn ang="0">
                      <a:pos x="wd2" y="hd2"/>
                    </a:cxn>
                    <a:cxn ang="5400000">
                      <a:pos x="wd2" y="hd2"/>
                    </a:cxn>
                    <a:cxn ang="10800000">
                      <a:pos x="wd2" y="hd2"/>
                    </a:cxn>
                    <a:cxn ang="16200000">
                      <a:pos x="wd2" y="hd2"/>
                    </a:cxn>
                  </a:cxnLst>
                  <a:rect l="0" t="0" r="r" b="b"/>
                  <a:pathLst>
                    <a:path w="21600" h="21600" extrusionOk="0">
                      <a:moveTo>
                        <a:pt x="3164" y="18436"/>
                      </a:moveTo>
                      <a:cubicBezTo>
                        <a:pt x="5273" y="20546"/>
                        <a:pt x="7818" y="21600"/>
                        <a:pt x="10800" y="21600"/>
                      </a:cubicBezTo>
                      <a:cubicBezTo>
                        <a:pt x="13782" y="21600"/>
                        <a:pt x="16327" y="20546"/>
                        <a:pt x="18436" y="18436"/>
                      </a:cubicBezTo>
                      <a:cubicBezTo>
                        <a:pt x="20546" y="16327"/>
                        <a:pt x="21600" y="13782"/>
                        <a:pt x="21600" y="10800"/>
                      </a:cubicBezTo>
                      <a:cubicBezTo>
                        <a:pt x="21600" y="7818"/>
                        <a:pt x="20546" y="5273"/>
                        <a:pt x="18436" y="3164"/>
                      </a:cubicBezTo>
                      <a:cubicBezTo>
                        <a:pt x="16327" y="1054"/>
                        <a:pt x="13782" y="0"/>
                        <a:pt x="10800" y="0"/>
                      </a:cubicBezTo>
                      <a:cubicBezTo>
                        <a:pt x="7818" y="0"/>
                        <a:pt x="5273" y="1055"/>
                        <a:pt x="3164" y="3164"/>
                      </a:cubicBezTo>
                      <a:cubicBezTo>
                        <a:pt x="1055" y="5273"/>
                        <a:pt x="0" y="7818"/>
                        <a:pt x="0" y="10800"/>
                      </a:cubicBezTo>
                      <a:cubicBezTo>
                        <a:pt x="0" y="13782"/>
                        <a:pt x="1055" y="16327"/>
                        <a:pt x="3164" y="18436"/>
                      </a:cubicBezTo>
                      <a:cubicBezTo>
                        <a:pt x="3164" y="18436"/>
                        <a:pt x="3164" y="18436"/>
                        <a:pt x="3164" y="18436"/>
                      </a:cubicBezTo>
                      <a:close/>
                    </a:path>
                  </a:pathLst>
                </a:custGeom>
                <a:solidFill>
                  <a:srgbClr val="FFFFFF"/>
                </a:solidFill>
                <a:ln w="12700" cap="flat">
                  <a:noFill/>
                  <a:miter lim="400000"/>
                </a:ln>
                <a:effectLst/>
              </p:spPr>
              <p:txBody>
                <a:bodyPr wrap="square" lIns="38100" tIns="38100" rIns="38100" bIns="38100" numCol="1" anchor="ctr">
                  <a:noAutofit/>
                </a:bodyPr>
                <a:lstStyle/>
                <a:p>
                  <a:pPr lvl="0">
                    <a:defRPr sz="3200">
                      <a:solidFill>
                        <a:srgbClr val="FFFFFF"/>
                      </a:solidFill>
                      <a:latin typeface="+mn-lt"/>
                      <a:ea typeface="+mn-ea"/>
                      <a:cs typeface="+mn-cs"/>
                      <a:sym typeface="Helvetica Light"/>
                    </a:defRPr>
                  </a:pPr>
                  <a:endParaRPr>
                    <a:latin typeface="微软雅黑" panose="020B0503020204020204" pitchFamily="34" charset="-122"/>
                    <a:ea typeface="微软雅黑" panose="020B0503020204020204" pitchFamily="34" charset="-122"/>
                  </a:endParaRPr>
                </a:p>
              </p:txBody>
            </p:sp>
            <p:sp>
              <p:nvSpPr>
                <p:cNvPr id="89" name="Shape 1292"/>
                <p:cNvSpPr/>
                <p:nvPr/>
              </p:nvSpPr>
              <p:spPr>
                <a:xfrm>
                  <a:off x="0" y="248248"/>
                  <a:ext cx="495253" cy="292671"/>
                </a:xfrm>
                <a:custGeom>
                  <a:avLst/>
                  <a:gdLst/>
                  <a:ahLst/>
                  <a:cxnLst>
                    <a:cxn ang="0">
                      <a:pos x="wd2" y="hd2"/>
                    </a:cxn>
                    <a:cxn ang="5400000">
                      <a:pos x="wd2" y="hd2"/>
                    </a:cxn>
                    <a:cxn ang="10800000">
                      <a:pos x="wd2" y="hd2"/>
                    </a:cxn>
                    <a:cxn ang="16200000">
                      <a:pos x="wd2" y="hd2"/>
                    </a:cxn>
                  </a:cxnLst>
                  <a:rect l="0" t="0" r="r" b="b"/>
                  <a:pathLst>
                    <a:path w="21600" h="21600" extrusionOk="0">
                      <a:moveTo>
                        <a:pt x="21332" y="9360"/>
                      </a:moveTo>
                      <a:cubicBezTo>
                        <a:pt x="21225" y="8347"/>
                        <a:pt x="21089" y="7408"/>
                        <a:pt x="20925" y="6543"/>
                      </a:cubicBezTo>
                      <a:cubicBezTo>
                        <a:pt x="20761" y="5678"/>
                        <a:pt x="20542" y="4834"/>
                        <a:pt x="20266" y="4011"/>
                      </a:cubicBezTo>
                      <a:cubicBezTo>
                        <a:pt x="19989" y="3190"/>
                        <a:pt x="19673" y="2489"/>
                        <a:pt x="19314" y="1909"/>
                      </a:cubicBezTo>
                      <a:cubicBezTo>
                        <a:pt x="18957" y="1329"/>
                        <a:pt x="18519" y="867"/>
                        <a:pt x="18002" y="520"/>
                      </a:cubicBezTo>
                      <a:cubicBezTo>
                        <a:pt x="17487" y="175"/>
                        <a:pt x="16916" y="0"/>
                        <a:pt x="16292" y="0"/>
                      </a:cubicBezTo>
                      <a:cubicBezTo>
                        <a:pt x="16190" y="0"/>
                        <a:pt x="15970" y="187"/>
                        <a:pt x="15632" y="559"/>
                      </a:cubicBezTo>
                      <a:cubicBezTo>
                        <a:pt x="15295" y="931"/>
                        <a:pt x="14922" y="1348"/>
                        <a:pt x="14512" y="1805"/>
                      </a:cubicBezTo>
                      <a:cubicBezTo>
                        <a:pt x="14103" y="2264"/>
                        <a:pt x="13557" y="2680"/>
                        <a:pt x="12871" y="3051"/>
                      </a:cubicBezTo>
                      <a:cubicBezTo>
                        <a:pt x="12185" y="3423"/>
                        <a:pt x="11496" y="3610"/>
                        <a:pt x="10800" y="3610"/>
                      </a:cubicBezTo>
                      <a:cubicBezTo>
                        <a:pt x="10104" y="3610"/>
                        <a:pt x="9414" y="3423"/>
                        <a:pt x="8729" y="3051"/>
                      </a:cubicBezTo>
                      <a:cubicBezTo>
                        <a:pt x="8043" y="2680"/>
                        <a:pt x="7496" y="2264"/>
                        <a:pt x="7087" y="1805"/>
                      </a:cubicBezTo>
                      <a:cubicBezTo>
                        <a:pt x="6678" y="1348"/>
                        <a:pt x="6304" y="931"/>
                        <a:pt x="5967" y="559"/>
                      </a:cubicBezTo>
                      <a:cubicBezTo>
                        <a:pt x="5630" y="187"/>
                        <a:pt x="5410" y="0"/>
                        <a:pt x="5308" y="0"/>
                      </a:cubicBezTo>
                      <a:cubicBezTo>
                        <a:pt x="4684" y="0"/>
                        <a:pt x="4113" y="175"/>
                        <a:pt x="3597" y="520"/>
                      </a:cubicBezTo>
                      <a:cubicBezTo>
                        <a:pt x="3081" y="867"/>
                        <a:pt x="2643" y="1329"/>
                        <a:pt x="2286" y="1909"/>
                      </a:cubicBezTo>
                      <a:cubicBezTo>
                        <a:pt x="1927" y="2488"/>
                        <a:pt x="1611" y="3190"/>
                        <a:pt x="1334" y="4011"/>
                      </a:cubicBezTo>
                      <a:cubicBezTo>
                        <a:pt x="1058" y="4834"/>
                        <a:pt x="839" y="5678"/>
                        <a:pt x="675" y="6543"/>
                      </a:cubicBezTo>
                      <a:cubicBezTo>
                        <a:pt x="511" y="7408"/>
                        <a:pt x="375" y="8347"/>
                        <a:pt x="268" y="9360"/>
                      </a:cubicBezTo>
                      <a:cubicBezTo>
                        <a:pt x="161" y="10371"/>
                        <a:pt x="89" y="11314"/>
                        <a:pt x="53" y="12189"/>
                      </a:cubicBezTo>
                      <a:cubicBezTo>
                        <a:pt x="17" y="13063"/>
                        <a:pt x="0" y="13959"/>
                        <a:pt x="0" y="14877"/>
                      </a:cubicBezTo>
                      <a:cubicBezTo>
                        <a:pt x="0" y="16953"/>
                        <a:pt x="372" y="18593"/>
                        <a:pt x="1119" y="19795"/>
                      </a:cubicBezTo>
                      <a:cubicBezTo>
                        <a:pt x="1866" y="20998"/>
                        <a:pt x="2858" y="21600"/>
                        <a:pt x="4096" y="21600"/>
                      </a:cubicBezTo>
                      <a:lnTo>
                        <a:pt x="17504" y="21600"/>
                      </a:lnTo>
                      <a:cubicBezTo>
                        <a:pt x="18741" y="21600"/>
                        <a:pt x="19734" y="20998"/>
                        <a:pt x="20480" y="19795"/>
                      </a:cubicBezTo>
                      <a:cubicBezTo>
                        <a:pt x="21227" y="18593"/>
                        <a:pt x="21600" y="16953"/>
                        <a:pt x="21600" y="14877"/>
                      </a:cubicBezTo>
                      <a:cubicBezTo>
                        <a:pt x="21600" y="13959"/>
                        <a:pt x="21582" y="13063"/>
                        <a:pt x="21547" y="12189"/>
                      </a:cubicBezTo>
                      <a:cubicBezTo>
                        <a:pt x="21511" y="11314"/>
                        <a:pt x="21439" y="10371"/>
                        <a:pt x="21332" y="9360"/>
                      </a:cubicBezTo>
                      <a:cubicBezTo>
                        <a:pt x="21332" y="9360"/>
                        <a:pt x="21332" y="9360"/>
                        <a:pt x="21332" y="9360"/>
                      </a:cubicBezTo>
                      <a:close/>
                    </a:path>
                  </a:pathLst>
                </a:custGeom>
                <a:solidFill>
                  <a:srgbClr val="FFFFFF"/>
                </a:solidFill>
                <a:ln w="12700" cap="flat">
                  <a:noFill/>
                  <a:miter lim="400000"/>
                </a:ln>
                <a:effectLst/>
              </p:spPr>
              <p:txBody>
                <a:bodyPr wrap="square" lIns="38100" tIns="38100" rIns="38100" bIns="38100" numCol="1" anchor="ctr">
                  <a:noAutofit/>
                </a:bodyPr>
                <a:lstStyle/>
                <a:p>
                  <a:pPr lvl="0">
                    <a:defRPr sz="3200">
                      <a:solidFill>
                        <a:srgbClr val="FFFFFF"/>
                      </a:solidFill>
                      <a:latin typeface="+mn-lt"/>
                      <a:ea typeface="+mn-ea"/>
                      <a:cs typeface="+mn-cs"/>
                      <a:sym typeface="Helvetica Light"/>
                    </a:defRPr>
                  </a:pPr>
                  <a:endParaRPr>
                    <a:latin typeface="微软雅黑" panose="020B0503020204020204" pitchFamily="34" charset="-122"/>
                    <a:ea typeface="微软雅黑" panose="020B0503020204020204" pitchFamily="34" charset="-122"/>
                  </a:endParaRPr>
                </a:p>
              </p:txBody>
            </p:sp>
          </p:grpSp>
        </p:grpSp>
        <p:sp>
          <p:nvSpPr>
            <p:cNvPr id="22" name="Shape 1319"/>
            <p:cNvSpPr/>
            <p:nvPr/>
          </p:nvSpPr>
          <p:spPr>
            <a:xfrm flipV="1">
              <a:off x="2706429" y="2061809"/>
              <a:ext cx="1310952" cy="0"/>
            </a:xfrm>
            <a:prstGeom prst="line">
              <a:avLst/>
            </a:prstGeom>
            <a:ln w="12700">
              <a:solidFill>
                <a:schemeClr val="accent1"/>
              </a:solidFill>
              <a:miter lim="400000"/>
              <a:tailEnd type="triangle"/>
            </a:ln>
          </p:spPr>
          <p:txBody>
            <a:bodyPr lIns="50799" tIns="50799" rIns="50799" bIns="50799" anchor="ctr"/>
            <a:lstStyle/>
            <a:p>
              <a:pPr lvl="0">
                <a:defRPr sz="3200">
                  <a:solidFill>
                    <a:srgbClr val="000000"/>
                  </a:solidFill>
                  <a:latin typeface="+mn-lt"/>
                  <a:ea typeface="+mn-ea"/>
                  <a:cs typeface="+mn-cs"/>
                  <a:sym typeface="Helvetica Light"/>
                </a:defRPr>
              </a:pPr>
              <a:endParaRPr>
                <a:latin typeface="微软雅黑" panose="020B0503020204020204" pitchFamily="34" charset="-122"/>
                <a:ea typeface="微软雅黑" panose="020B0503020204020204" pitchFamily="34" charset="-122"/>
              </a:endParaRPr>
            </a:p>
          </p:txBody>
        </p:sp>
        <p:sp>
          <p:nvSpPr>
            <p:cNvPr id="23" name="Shape 1320"/>
            <p:cNvSpPr/>
            <p:nvPr/>
          </p:nvSpPr>
          <p:spPr>
            <a:xfrm flipV="1">
              <a:off x="4810056" y="2061809"/>
              <a:ext cx="1310952" cy="0"/>
            </a:xfrm>
            <a:prstGeom prst="line">
              <a:avLst/>
            </a:prstGeom>
            <a:ln w="12700">
              <a:solidFill>
                <a:schemeClr val="accent1"/>
              </a:solidFill>
              <a:miter lim="400000"/>
              <a:tailEnd type="triangle"/>
            </a:ln>
          </p:spPr>
          <p:txBody>
            <a:bodyPr lIns="50799" tIns="50799" rIns="50799" bIns="50799" anchor="ctr"/>
            <a:lstStyle/>
            <a:p>
              <a:pPr lvl="0">
                <a:defRPr sz="3200">
                  <a:solidFill>
                    <a:srgbClr val="000000"/>
                  </a:solidFill>
                  <a:latin typeface="+mn-lt"/>
                  <a:ea typeface="+mn-ea"/>
                  <a:cs typeface="+mn-cs"/>
                  <a:sym typeface="Helvetica Light"/>
                </a:defRPr>
              </a:pPr>
              <a:endParaRPr>
                <a:latin typeface="微软雅黑" panose="020B0503020204020204" pitchFamily="34" charset="-122"/>
                <a:ea typeface="微软雅黑" panose="020B0503020204020204" pitchFamily="34" charset="-122"/>
              </a:endParaRPr>
            </a:p>
          </p:txBody>
        </p:sp>
        <p:sp>
          <p:nvSpPr>
            <p:cNvPr id="24" name="Shape 1321"/>
            <p:cNvSpPr/>
            <p:nvPr/>
          </p:nvSpPr>
          <p:spPr>
            <a:xfrm flipV="1">
              <a:off x="6913685" y="2061809"/>
              <a:ext cx="1310952" cy="0"/>
            </a:xfrm>
            <a:prstGeom prst="line">
              <a:avLst/>
            </a:prstGeom>
            <a:ln w="12700">
              <a:solidFill>
                <a:schemeClr val="accent1"/>
              </a:solidFill>
              <a:miter lim="400000"/>
              <a:tailEnd type="triangle"/>
            </a:ln>
          </p:spPr>
          <p:txBody>
            <a:bodyPr lIns="50799" tIns="50799" rIns="50799" bIns="50799" anchor="ctr"/>
            <a:lstStyle/>
            <a:p>
              <a:pPr lvl="0">
                <a:defRPr sz="3200">
                  <a:solidFill>
                    <a:srgbClr val="000000"/>
                  </a:solidFill>
                  <a:latin typeface="+mn-lt"/>
                  <a:ea typeface="+mn-ea"/>
                  <a:cs typeface="+mn-cs"/>
                  <a:sym typeface="Helvetica Light"/>
                </a:defRPr>
              </a:pPr>
              <a:endParaRPr>
                <a:latin typeface="微软雅黑" panose="020B0503020204020204" pitchFamily="34" charset="-122"/>
                <a:ea typeface="微软雅黑" panose="020B0503020204020204" pitchFamily="34" charset="-122"/>
              </a:endParaRPr>
            </a:p>
          </p:txBody>
        </p:sp>
        <p:sp>
          <p:nvSpPr>
            <p:cNvPr id="25" name="Shape 1322"/>
            <p:cNvSpPr/>
            <p:nvPr/>
          </p:nvSpPr>
          <p:spPr>
            <a:xfrm flipH="1">
              <a:off x="2971387" y="4344783"/>
              <a:ext cx="1310952" cy="0"/>
            </a:xfrm>
            <a:prstGeom prst="line">
              <a:avLst/>
            </a:prstGeom>
            <a:ln w="12700">
              <a:solidFill>
                <a:schemeClr val="accent1"/>
              </a:solidFill>
              <a:miter lim="400000"/>
              <a:tailEnd type="triangle"/>
            </a:ln>
          </p:spPr>
          <p:txBody>
            <a:bodyPr lIns="50799" tIns="50799" rIns="50799" bIns="50799" anchor="ctr"/>
            <a:lstStyle/>
            <a:p>
              <a:pPr lvl="0">
                <a:defRPr sz="3200">
                  <a:solidFill>
                    <a:srgbClr val="000000"/>
                  </a:solidFill>
                  <a:latin typeface="+mn-lt"/>
                  <a:ea typeface="+mn-ea"/>
                  <a:cs typeface="+mn-cs"/>
                  <a:sym typeface="Helvetica Light"/>
                </a:defRPr>
              </a:pPr>
              <a:endParaRPr>
                <a:latin typeface="微软雅黑" panose="020B0503020204020204" pitchFamily="34" charset="-122"/>
                <a:ea typeface="微软雅黑" panose="020B0503020204020204" pitchFamily="34" charset="-122"/>
              </a:endParaRPr>
            </a:p>
          </p:txBody>
        </p:sp>
        <p:sp>
          <p:nvSpPr>
            <p:cNvPr id="26" name="Shape 1323"/>
            <p:cNvSpPr/>
            <p:nvPr/>
          </p:nvSpPr>
          <p:spPr>
            <a:xfrm flipH="1">
              <a:off x="5075014" y="4344783"/>
              <a:ext cx="1310952" cy="0"/>
            </a:xfrm>
            <a:prstGeom prst="line">
              <a:avLst/>
            </a:prstGeom>
            <a:ln w="12700">
              <a:solidFill>
                <a:schemeClr val="accent1"/>
              </a:solidFill>
              <a:miter lim="400000"/>
              <a:tailEnd type="triangle"/>
            </a:ln>
          </p:spPr>
          <p:txBody>
            <a:bodyPr lIns="50799" tIns="50799" rIns="50799" bIns="50799" anchor="ctr"/>
            <a:lstStyle/>
            <a:p>
              <a:pPr lvl="0">
                <a:defRPr sz="3200">
                  <a:solidFill>
                    <a:srgbClr val="000000"/>
                  </a:solidFill>
                  <a:latin typeface="+mn-lt"/>
                  <a:ea typeface="+mn-ea"/>
                  <a:cs typeface="+mn-cs"/>
                  <a:sym typeface="Helvetica Light"/>
                </a:defRPr>
              </a:pPr>
              <a:endParaRPr>
                <a:latin typeface="微软雅黑" panose="020B0503020204020204" pitchFamily="34" charset="-122"/>
                <a:ea typeface="微软雅黑" panose="020B0503020204020204" pitchFamily="34" charset="-122"/>
              </a:endParaRPr>
            </a:p>
          </p:txBody>
        </p:sp>
        <p:sp>
          <p:nvSpPr>
            <p:cNvPr id="27" name="Shape 1324"/>
            <p:cNvSpPr/>
            <p:nvPr/>
          </p:nvSpPr>
          <p:spPr>
            <a:xfrm flipH="1">
              <a:off x="7178643" y="4344783"/>
              <a:ext cx="1309383" cy="0"/>
            </a:xfrm>
            <a:prstGeom prst="line">
              <a:avLst/>
            </a:prstGeom>
            <a:ln w="12700">
              <a:solidFill>
                <a:schemeClr val="accent1"/>
              </a:solidFill>
              <a:miter lim="400000"/>
              <a:tailEnd type="triangle"/>
            </a:ln>
          </p:spPr>
          <p:txBody>
            <a:bodyPr lIns="50799" tIns="50799" rIns="50799" bIns="50799" anchor="ctr"/>
            <a:lstStyle/>
            <a:p>
              <a:pPr lvl="0">
                <a:defRPr sz="3200">
                  <a:solidFill>
                    <a:srgbClr val="000000"/>
                  </a:solidFill>
                  <a:latin typeface="+mn-lt"/>
                  <a:ea typeface="+mn-ea"/>
                  <a:cs typeface="+mn-cs"/>
                  <a:sym typeface="Helvetica Light"/>
                </a:defRPr>
              </a:pPr>
              <a:endParaRPr>
                <a:latin typeface="微软雅黑" panose="020B0503020204020204" pitchFamily="34" charset="-122"/>
                <a:ea typeface="微软雅黑" panose="020B0503020204020204" pitchFamily="34" charset="-122"/>
              </a:endParaRPr>
            </a:p>
          </p:txBody>
        </p:sp>
        <p:sp>
          <p:nvSpPr>
            <p:cNvPr id="28" name="Shape 1325"/>
            <p:cNvSpPr/>
            <p:nvPr/>
          </p:nvSpPr>
          <p:spPr>
            <a:xfrm flipV="1">
              <a:off x="9016571" y="2061809"/>
              <a:ext cx="1608837" cy="0"/>
            </a:xfrm>
            <a:prstGeom prst="line">
              <a:avLst/>
            </a:prstGeom>
            <a:ln w="12700">
              <a:solidFill>
                <a:schemeClr val="accent1"/>
              </a:solidFill>
              <a:miter lim="400000"/>
            </a:ln>
          </p:spPr>
          <p:txBody>
            <a:bodyPr lIns="50799" tIns="50799" rIns="50799" bIns="50799" anchor="ctr"/>
            <a:lstStyle/>
            <a:p>
              <a:pPr lvl="0">
                <a:defRPr sz="3200">
                  <a:solidFill>
                    <a:srgbClr val="000000"/>
                  </a:solidFill>
                  <a:latin typeface="+mn-lt"/>
                  <a:ea typeface="+mn-ea"/>
                  <a:cs typeface="+mn-cs"/>
                  <a:sym typeface="Helvetica Light"/>
                </a:defRPr>
              </a:pPr>
              <a:endParaRPr>
                <a:latin typeface="微软雅黑" panose="020B0503020204020204" pitchFamily="34" charset="-122"/>
                <a:ea typeface="微软雅黑" panose="020B0503020204020204" pitchFamily="34" charset="-122"/>
              </a:endParaRPr>
            </a:p>
          </p:txBody>
        </p:sp>
        <p:sp>
          <p:nvSpPr>
            <p:cNvPr id="29" name="Shape 1326"/>
            <p:cNvSpPr/>
            <p:nvPr/>
          </p:nvSpPr>
          <p:spPr>
            <a:xfrm>
              <a:off x="10624288" y="2071822"/>
              <a:ext cx="0" cy="2278387"/>
            </a:xfrm>
            <a:prstGeom prst="line">
              <a:avLst/>
            </a:prstGeom>
            <a:ln w="12700">
              <a:solidFill>
                <a:schemeClr val="accent1"/>
              </a:solidFill>
              <a:miter lim="400000"/>
            </a:ln>
          </p:spPr>
          <p:txBody>
            <a:bodyPr lIns="50799" tIns="50799" rIns="50799" bIns="50799" anchor="ctr"/>
            <a:lstStyle/>
            <a:p>
              <a:pPr lvl="0">
                <a:defRPr sz="3200">
                  <a:solidFill>
                    <a:srgbClr val="000000"/>
                  </a:solidFill>
                  <a:latin typeface="+mn-lt"/>
                  <a:ea typeface="+mn-ea"/>
                  <a:cs typeface="+mn-cs"/>
                  <a:sym typeface="Helvetica Light"/>
                </a:defRPr>
              </a:pPr>
              <a:endParaRPr>
                <a:latin typeface="微软雅黑" panose="020B0503020204020204" pitchFamily="34" charset="-122"/>
                <a:ea typeface="微软雅黑" panose="020B0503020204020204" pitchFamily="34" charset="-122"/>
              </a:endParaRPr>
            </a:p>
          </p:txBody>
        </p:sp>
        <p:sp>
          <p:nvSpPr>
            <p:cNvPr id="30" name="Shape 1327"/>
            <p:cNvSpPr/>
            <p:nvPr/>
          </p:nvSpPr>
          <p:spPr>
            <a:xfrm flipH="1">
              <a:off x="9282271" y="4344783"/>
              <a:ext cx="1342237" cy="0"/>
            </a:xfrm>
            <a:prstGeom prst="line">
              <a:avLst/>
            </a:prstGeom>
            <a:ln w="12700">
              <a:solidFill>
                <a:schemeClr val="accent1"/>
              </a:solidFill>
              <a:miter lim="400000"/>
              <a:tailEnd type="triangle"/>
            </a:ln>
          </p:spPr>
          <p:txBody>
            <a:bodyPr lIns="50799" tIns="50799" rIns="50799" bIns="50799" anchor="ctr"/>
            <a:lstStyle/>
            <a:p>
              <a:pPr lvl="0">
                <a:defRPr sz="3200">
                  <a:solidFill>
                    <a:srgbClr val="000000"/>
                  </a:solidFill>
                  <a:latin typeface="+mn-lt"/>
                  <a:ea typeface="+mn-ea"/>
                  <a:cs typeface="+mn-cs"/>
                  <a:sym typeface="Helvetica Light"/>
                </a:defRPr>
              </a:pPr>
              <a:endParaRPr>
                <a:latin typeface="微软雅黑" panose="020B0503020204020204" pitchFamily="34" charset="-122"/>
                <a:ea typeface="微软雅黑" panose="020B0503020204020204" pitchFamily="34" charset="-122"/>
              </a:endParaRPr>
            </a:p>
          </p:txBody>
        </p:sp>
        <p:grpSp>
          <p:nvGrpSpPr>
            <p:cNvPr id="34" name="Group 1335"/>
            <p:cNvGrpSpPr/>
            <p:nvPr/>
          </p:nvGrpSpPr>
          <p:grpSpPr>
            <a:xfrm>
              <a:off x="4280768" y="1797235"/>
              <a:ext cx="530858" cy="531050"/>
              <a:chOff x="0" y="0"/>
              <a:chExt cx="1243363" cy="1243363"/>
            </a:xfrm>
          </p:grpSpPr>
          <p:sp>
            <p:nvSpPr>
              <p:cNvPr id="82" name="Shape 1331"/>
              <p:cNvSpPr/>
              <p:nvPr/>
            </p:nvSpPr>
            <p:spPr>
              <a:xfrm>
                <a:off x="0" y="0"/>
                <a:ext cx="1243364" cy="1243364"/>
              </a:xfrm>
              <a:prstGeom prst="rect">
                <a:avLst/>
              </a:prstGeom>
              <a:solidFill>
                <a:schemeClr val="accent1"/>
              </a:solidFill>
              <a:ln w="12700" cap="flat">
                <a:noFill/>
                <a:miter lim="400000"/>
              </a:ln>
              <a:effectLst/>
            </p:spPr>
            <p:txBody>
              <a:bodyPr wrap="square" lIns="50800" tIns="50800" rIns="50800" bIns="50800" numCol="1" anchor="ctr">
                <a:noAutofit/>
              </a:bodyPr>
              <a:lstStyle/>
              <a:p>
                <a:pPr lvl="0">
                  <a:defRPr sz="3200">
                    <a:solidFill>
                      <a:srgbClr val="FFFFFF"/>
                    </a:solidFill>
                    <a:latin typeface="+mn-lt"/>
                    <a:ea typeface="+mn-ea"/>
                    <a:cs typeface="+mn-cs"/>
                    <a:sym typeface="Helvetica Light"/>
                  </a:defRPr>
                </a:pPr>
                <a:endParaRPr>
                  <a:latin typeface="微软雅黑" panose="020B0503020204020204" pitchFamily="34" charset="-122"/>
                  <a:ea typeface="微软雅黑" panose="020B0503020204020204" pitchFamily="34" charset="-122"/>
                </a:endParaRPr>
              </a:p>
            </p:txBody>
          </p:sp>
          <p:grpSp>
            <p:nvGrpSpPr>
              <p:cNvPr id="83" name="Group 1334"/>
              <p:cNvGrpSpPr/>
              <p:nvPr/>
            </p:nvGrpSpPr>
            <p:grpSpPr>
              <a:xfrm>
                <a:off x="452618" y="384509"/>
                <a:ext cx="335923" cy="474346"/>
                <a:chOff x="0" y="0"/>
                <a:chExt cx="335921" cy="474344"/>
              </a:xfrm>
            </p:grpSpPr>
            <p:sp>
              <p:nvSpPr>
                <p:cNvPr id="84" name="Shape 1332"/>
                <p:cNvSpPr/>
                <p:nvPr/>
              </p:nvSpPr>
              <p:spPr>
                <a:xfrm>
                  <a:off x="0" y="42435"/>
                  <a:ext cx="335922" cy="431910"/>
                </a:xfrm>
                <a:custGeom>
                  <a:avLst/>
                  <a:gdLst/>
                  <a:ahLst/>
                  <a:cxnLst>
                    <a:cxn ang="0">
                      <a:pos x="wd2" y="hd2"/>
                    </a:cxn>
                    <a:cxn ang="5400000">
                      <a:pos x="wd2" y="hd2"/>
                    </a:cxn>
                    <a:cxn ang="10800000">
                      <a:pos x="wd2" y="hd2"/>
                    </a:cxn>
                    <a:cxn ang="16200000">
                      <a:pos x="wd2" y="hd2"/>
                    </a:cxn>
                  </a:cxnLst>
                  <a:rect l="0" t="0" r="r" b="b"/>
                  <a:pathLst>
                    <a:path w="21600" h="21600" extrusionOk="0">
                      <a:moveTo>
                        <a:pt x="19441" y="0"/>
                      </a:moveTo>
                      <a:lnTo>
                        <a:pt x="17589" y="3600"/>
                      </a:lnTo>
                      <a:lnTo>
                        <a:pt x="4011" y="3600"/>
                      </a:lnTo>
                      <a:lnTo>
                        <a:pt x="2159" y="0"/>
                      </a:lnTo>
                      <a:cubicBezTo>
                        <a:pt x="972" y="0"/>
                        <a:pt x="0" y="756"/>
                        <a:pt x="0" y="1679"/>
                      </a:cubicBezTo>
                      <a:lnTo>
                        <a:pt x="0" y="19921"/>
                      </a:lnTo>
                      <a:cubicBezTo>
                        <a:pt x="0" y="20844"/>
                        <a:pt x="972" y="21600"/>
                        <a:pt x="2159" y="21600"/>
                      </a:cubicBezTo>
                      <a:lnTo>
                        <a:pt x="19441" y="21600"/>
                      </a:lnTo>
                      <a:cubicBezTo>
                        <a:pt x="20628" y="21600"/>
                        <a:pt x="21600" y="20844"/>
                        <a:pt x="21600" y="19921"/>
                      </a:cubicBezTo>
                      <a:lnTo>
                        <a:pt x="21600" y="1679"/>
                      </a:lnTo>
                      <a:cubicBezTo>
                        <a:pt x="21600" y="756"/>
                        <a:pt x="20628" y="0"/>
                        <a:pt x="19441" y="0"/>
                      </a:cubicBezTo>
                      <a:close/>
                    </a:path>
                  </a:pathLst>
                </a:custGeom>
                <a:solidFill>
                  <a:srgbClr val="FFFFFF"/>
                </a:solidFill>
                <a:ln w="12700" cap="flat">
                  <a:noFill/>
                  <a:miter lim="400000"/>
                </a:ln>
                <a:effectLst/>
              </p:spPr>
              <p:txBody>
                <a:bodyPr wrap="square" lIns="38100" tIns="38100" rIns="38100" bIns="38100" numCol="1" anchor="ctr">
                  <a:noAutofit/>
                </a:bodyPr>
                <a:lstStyle/>
                <a:p>
                  <a:pPr lvl="0">
                    <a:defRPr sz="3200">
                      <a:solidFill>
                        <a:srgbClr val="FFFFFF"/>
                      </a:solidFill>
                      <a:latin typeface="+mn-lt"/>
                      <a:ea typeface="+mn-ea"/>
                      <a:cs typeface="+mn-cs"/>
                      <a:sym typeface="Helvetica Light"/>
                    </a:defRPr>
                  </a:pPr>
                  <a:endParaRPr>
                    <a:latin typeface="微软雅黑" panose="020B0503020204020204" pitchFamily="34" charset="-122"/>
                    <a:ea typeface="微软雅黑" panose="020B0503020204020204" pitchFamily="34" charset="-122"/>
                  </a:endParaRPr>
                </a:p>
              </p:txBody>
            </p:sp>
            <p:sp>
              <p:nvSpPr>
                <p:cNvPr id="85" name="Shape 1333"/>
                <p:cNvSpPr/>
                <p:nvPr/>
              </p:nvSpPr>
              <p:spPr>
                <a:xfrm>
                  <a:off x="59175" y="0"/>
                  <a:ext cx="215954" cy="95985"/>
                </a:xfrm>
                <a:custGeom>
                  <a:avLst/>
                  <a:gdLst/>
                  <a:ahLst/>
                  <a:cxnLst>
                    <a:cxn ang="0">
                      <a:pos x="wd2" y="hd2"/>
                    </a:cxn>
                    <a:cxn ang="5400000">
                      <a:pos x="wd2" y="hd2"/>
                    </a:cxn>
                    <a:cxn ang="10800000">
                      <a:pos x="wd2" y="hd2"/>
                    </a:cxn>
                    <a:cxn ang="16200000">
                      <a:pos x="wd2" y="hd2"/>
                    </a:cxn>
                  </a:cxnLst>
                  <a:rect l="0" t="0" r="r" b="b"/>
                  <a:pathLst>
                    <a:path w="21600" h="21600" extrusionOk="0">
                      <a:moveTo>
                        <a:pt x="19441" y="21600"/>
                      </a:moveTo>
                      <a:lnTo>
                        <a:pt x="21600" y="10800"/>
                      </a:lnTo>
                      <a:lnTo>
                        <a:pt x="16369" y="10800"/>
                      </a:lnTo>
                      <a:lnTo>
                        <a:pt x="14641" y="0"/>
                      </a:lnTo>
                      <a:lnTo>
                        <a:pt x="6959" y="0"/>
                      </a:lnTo>
                      <a:lnTo>
                        <a:pt x="5231" y="10800"/>
                      </a:lnTo>
                      <a:lnTo>
                        <a:pt x="0" y="10800"/>
                      </a:lnTo>
                      <a:lnTo>
                        <a:pt x="2159" y="21600"/>
                      </a:lnTo>
                      <a:cubicBezTo>
                        <a:pt x="2159" y="21600"/>
                        <a:pt x="19441" y="21600"/>
                        <a:pt x="19441" y="21600"/>
                      </a:cubicBezTo>
                      <a:close/>
                    </a:path>
                  </a:pathLst>
                </a:custGeom>
                <a:solidFill>
                  <a:srgbClr val="FFFFFF"/>
                </a:solidFill>
                <a:ln w="12700" cap="flat">
                  <a:noFill/>
                  <a:miter lim="400000"/>
                </a:ln>
                <a:effectLst/>
              </p:spPr>
              <p:txBody>
                <a:bodyPr wrap="square" lIns="38100" tIns="38100" rIns="38100" bIns="38100" numCol="1" anchor="ctr">
                  <a:noAutofit/>
                </a:bodyPr>
                <a:lstStyle/>
                <a:p>
                  <a:pPr lvl="0">
                    <a:defRPr sz="3200">
                      <a:solidFill>
                        <a:srgbClr val="FFFFFF"/>
                      </a:solidFill>
                      <a:latin typeface="+mn-lt"/>
                      <a:ea typeface="+mn-ea"/>
                      <a:cs typeface="+mn-cs"/>
                      <a:sym typeface="Helvetica Light"/>
                    </a:defRPr>
                  </a:pPr>
                  <a:endParaRPr>
                    <a:latin typeface="微软雅黑" panose="020B0503020204020204" pitchFamily="34" charset="-122"/>
                    <a:ea typeface="微软雅黑" panose="020B0503020204020204" pitchFamily="34" charset="-122"/>
                  </a:endParaRPr>
                </a:p>
              </p:txBody>
            </p:sp>
          </p:grpSp>
        </p:grpSp>
        <p:grpSp>
          <p:nvGrpSpPr>
            <p:cNvPr id="35" name="Group 1338"/>
            <p:cNvGrpSpPr/>
            <p:nvPr/>
          </p:nvGrpSpPr>
          <p:grpSpPr>
            <a:xfrm>
              <a:off x="6384397" y="1797235"/>
              <a:ext cx="530858" cy="531050"/>
              <a:chOff x="0" y="0"/>
              <a:chExt cx="1243363" cy="1243363"/>
            </a:xfrm>
          </p:grpSpPr>
          <p:sp>
            <p:nvSpPr>
              <p:cNvPr id="80" name="Shape 1336"/>
              <p:cNvSpPr/>
              <p:nvPr/>
            </p:nvSpPr>
            <p:spPr>
              <a:xfrm>
                <a:off x="0" y="0"/>
                <a:ext cx="1243364" cy="1243364"/>
              </a:xfrm>
              <a:prstGeom prst="rect">
                <a:avLst/>
              </a:prstGeom>
              <a:solidFill>
                <a:schemeClr val="accent1"/>
              </a:solidFill>
              <a:ln w="12700" cap="flat">
                <a:noFill/>
                <a:miter lim="400000"/>
              </a:ln>
              <a:effectLst/>
            </p:spPr>
            <p:txBody>
              <a:bodyPr wrap="square" lIns="50800" tIns="50800" rIns="50800" bIns="50800" numCol="1" anchor="ctr">
                <a:noAutofit/>
              </a:bodyPr>
              <a:lstStyle/>
              <a:p>
                <a:pPr lvl="0">
                  <a:defRPr sz="3200">
                    <a:solidFill>
                      <a:srgbClr val="FFFFFF"/>
                    </a:solidFill>
                    <a:latin typeface="+mn-lt"/>
                    <a:ea typeface="+mn-ea"/>
                    <a:cs typeface="+mn-cs"/>
                    <a:sym typeface="Helvetica Light"/>
                  </a:defRPr>
                </a:pPr>
                <a:endParaRPr>
                  <a:latin typeface="微软雅黑" panose="020B0503020204020204" pitchFamily="34" charset="-122"/>
                  <a:ea typeface="微软雅黑" panose="020B0503020204020204" pitchFamily="34" charset="-122"/>
                </a:endParaRPr>
              </a:p>
            </p:txBody>
          </p:sp>
          <p:sp>
            <p:nvSpPr>
              <p:cNvPr id="81" name="Shape 1337"/>
              <p:cNvSpPr/>
              <p:nvPr/>
            </p:nvSpPr>
            <p:spPr>
              <a:xfrm>
                <a:off x="384508" y="384509"/>
                <a:ext cx="474347" cy="474346"/>
              </a:xfrm>
              <a:custGeom>
                <a:avLst/>
                <a:gdLst/>
                <a:ahLst/>
                <a:cxnLst>
                  <a:cxn ang="0">
                    <a:pos x="wd2" y="hd2"/>
                  </a:cxn>
                  <a:cxn ang="5400000">
                    <a:pos x="wd2" y="hd2"/>
                  </a:cxn>
                  <a:cxn ang="10800000">
                    <a:pos x="wd2" y="hd2"/>
                  </a:cxn>
                  <a:cxn ang="16200000">
                    <a:pos x="wd2" y="hd2"/>
                  </a:cxn>
                </a:cxnLst>
                <a:rect l="0" t="0" r="r" b="b"/>
                <a:pathLst>
                  <a:path w="20814" h="20814" extrusionOk="0">
                    <a:moveTo>
                      <a:pt x="16063" y="4751"/>
                    </a:moveTo>
                    <a:cubicBezTo>
                      <a:pt x="14562" y="3251"/>
                      <a:pt x="14186" y="1270"/>
                      <a:pt x="14318" y="1137"/>
                    </a:cubicBezTo>
                    <a:cubicBezTo>
                      <a:pt x="14452" y="1003"/>
                      <a:pt x="16354" y="1458"/>
                      <a:pt x="17856" y="2959"/>
                    </a:cubicBezTo>
                    <a:cubicBezTo>
                      <a:pt x="19356" y="4460"/>
                      <a:pt x="19807" y="6366"/>
                      <a:pt x="19677" y="6496"/>
                    </a:cubicBezTo>
                    <a:cubicBezTo>
                      <a:pt x="19548" y="6625"/>
                      <a:pt x="17564" y="6252"/>
                      <a:pt x="16063" y="4751"/>
                    </a:cubicBezTo>
                    <a:close/>
                    <a:moveTo>
                      <a:pt x="8257" y="11610"/>
                    </a:moveTo>
                    <a:cubicBezTo>
                      <a:pt x="7827" y="11179"/>
                      <a:pt x="7967" y="10342"/>
                      <a:pt x="8569" y="9739"/>
                    </a:cubicBezTo>
                    <a:cubicBezTo>
                      <a:pt x="9172" y="9137"/>
                      <a:pt x="10009" y="8997"/>
                      <a:pt x="10440" y="9428"/>
                    </a:cubicBezTo>
                    <a:cubicBezTo>
                      <a:pt x="10869" y="9858"/>
                      <a:pt x="10730" y="10696"/>
                      <a:pt x="10128" y="11298"/>
                    </a:cubicBezTo>
                    <a:cubicBezTo>
                      <a:pt x="9526" y="11900"/>
                      <a:pt x="8687" y="12040"/>
                      <a:pt x="8257" y="11610"/>
                    </a:cubicBezTo>
                    <a:close/>
                    <a:moveTo>
                      <a:pt x="18634" y="2180"/>
                    </a:moveTo>
                    <a:cubicBezTo>
                      <a:pt x="16698" y="243"/>
                      <a:pt x="14265" y="-466"/>
                      <a:pt x="13491" y="308"/>
                    </a:cubicBezTo>
                    <a:lnTo>
                      <a:pt x="10372" y="3426"/>
                    </a:lnTo>
                    <a:cubicBezTo>
                      <a:pt x="9900" y="3899"/>
                      <a:pt x="9488" y="5482"/>
                      <a:pt x="9676" y="7085"/>
                    </a:cubicBezTo>
                    <a:lnTo>
                      <a:pt x="240" y="16521"/>
                    </a:lnTo>
                    <a:cubicBezTo>
                      <a:pt x="-320" y="17081"/>
                      <a:pt x="134" y="18442"/>
                      <a:pt x="1253" y="19561"/>
                    </a:cubicBezTo>
                    <a:cubicBezTo>
                      <a:pt x="2373" y="20681"/>
                      <a:pt x="3733" y="21134"/>
                      <a:pt x="4293" y="20574"/>
                    </a:cubicBezTo>
                    <a:lnTo>
                      <a:pt x="13729" y="11138"/>
                    </a:lnTo>
                    <a:cubicBezTo>
                      <a:pt x="15332" y="11327"/>
                      <a:pt x="16915" y="10914"/>
                      <a:pt x="17388" y="10442"/>
                    </a:cubicBezTo>
                    <a:lnTo>
                      <a:pt x="20506" y="7324"/>
                    </a:lnTo>
                    <a:cubicBezTo>
                      <a:pt x="21280" y="6549"/>
                      <a:pt x="20573" y="4116"/>
                      <a:pt x="18634" y="2180"/>
                    </a:cubicBezTo>
                    <a:close/>
                  </a:path>
                </a:pathLst>
              </a:custGeom>
              <a:solidFill>
                <a:srgbClr val="FFFFFF"/>
              </a:solidFill>
              <a:ln w="12700" cap="flat">
                <a:noFill/>
                <a:miter lim="400000"/>
              </a:ln>
              <a:effectLst/>
            </p:spPr>
            <p:txBody>
              <a:bodyPr wrap="square" lIns="38100" tIns="38100" rIns="38100" bIns="38100" numCol="1" anchor="ctr">
                <a:noAutofit/>
              </a:bodyPr>
              <a:lstStyle/>
              <a:p>
                <a:pPr lvl="0">
                  <a:defRPr sz="3200">
                    <a:solidFill>
                      <a:srgbClr val="FFFFFF"/>
                    </a:solidFill>
                    <a:latin typeface="+mn-lt"/>
                    <a:ea typeface="+mn-ea"/>
                    <a:cs typeface="+mn-cs"/>
                    <a:sym typeface="Helvetica Light"/>
                  </a:defRPr>
                </a:pPr>
                <a:endParaRPr>
                  <a:latin typeface="微软雅黑" panose="020B0503020204020204" pitchFamily="34" charset="-122"/>
                  <a:ea typeface="微软雅黑" panose="020B0503020204020204" pitchFamily="34" charset="-122"/>
                </a:endParaRPr>
              </a:p>
            </p:txBody>
          </p:sp>
        </p:grpSp>
        <p:grpSp>
          <p:nvGrpSpPr>
            <p:cNvPr id="36" name="Group 1341"/>
            <p:cNvGrpSpPr/>
            <p:nvPr/>
          </p:nvGrpSpPr>
          <p:grpSpPr>
            <a:xfrm>
              <a:off x="8488025" y="1797235"/>
              <a:ext cx="530858" cy="531050"/>
              <a:chOff x="0" y="0"/>
              <a:chExt cx="1243363" cy="1243363"/>
            </a:xfrm>
          </p:grpSpPr>
          <p:sp>
            <p:nvSpPr>
              <p:cNvPr id="78" name="Shape 1339"/>
              <p:cNvSpPr/>
              <p:nvPr/>
            </p:nvSpPr>
            <p:spPr>
              <a:xfrm>
                <a:off x="0" y="0"/>
                <a:ext cx="1243364" cy="1243364"/>
              </a:xfrm>
              <a:prstGeom prst="rect">
                <a:avLst/>
              </a:prstGeom>
              <a:solidFill>
                <a:schemeClr val="accent1"/>
              </a:solidFill>
              <a:ln w="12700" cap="flat">
                <a:noFill/>
                <a:miter lim="400000"/>
              </a:ln>
              <a:effectLst/>
            </p:spPr>
            <p:txBody>
              <a:bodyPr wrap="square" lIns="50800" tIns="50800" rIns="50800" bIns="50800" numCol="1" anchor="ctr">
                <a:noAutofit/>
              </a:bodyPr>
              <a:lstStyle/>
              <a:p>
                <a:pPr lvl="0">
                  <a:defRPr sz="3200">
                    <a:solidFill>
                      <a:srgbClr val="FFFFFF"/>
                    </a:solidFill>
                    <a:latin typeface="+mn-lt"/>
                    <a:ea typeface="+mn-ea"/>
                    <a:cs typeface="+mn-cs"/>
                    <a:sym typeface="Helvetica Light"/>
                  </a:defRPr>
                </a:pPr>
                <a:endParaRPr>
                  <a:latin typeface="微软雅黑" panose="020B0503020204020204" pitchFamily="34" charset="-122"/>
                  <a:ea typeface="微软雅黑" panose="020B0503020204020204" pitchFamily="34" charset="-122"/>
                </a:endParaRPr>
              </a:p>
            </p:txBody>
          </p:sp>
          <p:sp>
            <p:nvSpPr>
              <p:cNvPr id="79" name="Shape 1340"/>
              <p:cNvSpPr/>
              <p:nvPr/>
            </p:nvSpPr>
            <p:spPr>
              <a:xfrm>
                <a:off x="383421" y="384509"/>
                <a:ext cx="474315" cy="474346"/>
              </a:xfrm>
              <a:custGeom>
                <a:avLst/>
                <a:gdLst/>
                <a:ahLst/>
                <a:cxnLst>
                  <a:cxn ang="0">
                    <a:pos x="wd2" y="hd2"/>
                  </a:cxn>
                  <a:cxn ang="5400000">
                    <a:pos x="wd2" y="hd2"/>
                  </a:cxn>
                  <a:cxn ang="10800000">
                    <a:pos x="wd2" y="hd2"/>
                  </a:cxn>
                  <a:cxn ang="16200000">
                    <a:pos x="wd2" y="hd2"/>
                  </a:cxn>
                </a:cxnLst>
                <a:rect l="0" t="0" r="r" b="b"/>
                <a:pathLst>
                  <a:path w="21318" h="21320" extrusionOk="0">
                    <a:moveTo>
                      <a:pt x="6122" y="19157"/>
                    </a:moveTo>
                    <a:lnTo>
                      <a:pt x="3902" y="19634"/>
                    </a:lnTo>
                    <a:cubicBezTo>
                      <a:pt x="3688" y="19233"/>
                      <a:pt x="3431" y="18833"/>
                      <a:pt x="2957" y="18361"/>
                    </a:cubicBezTo>
                    <a:cubicBezTo>
                      <a:pt x="2486" y="17889"/>
                      <a:pt x="2085" y="17631"/>
                      <a:pt x="1685" y="17417"/>
                    </a:cubicBezTo>
                    <a:lnTo>
                      <a:pt x="2162" y="15198"/>
                    </a:lnTo>
                    <a:lnTo>
                      <a:pt x="2804" y="14556"/>
                    </a:lnTo>
                    <a:cubicBezTo>
                      <a:pt x="2804" y="14556"/>
                      <a:pt x="4012" y="14580"/>
                      <a:pt x="5374" y="15944"/>
                    </a:cubicBezTo>
                    <a:cubicBezTo>
                      <a:pt x="6737" y="17307"/>
                      <a:pt x="6762" y="18516"/>
                      <a:pt x="6762" y="18516"/>
                    </a:cubicBezTo>
                    <a:cubicBezTo>
                      <a:pt x="6762" y="18516"/>
                      <a:pt x="6122" y="19157"/>
                      <a:pt x="6122" y="19157"/>
                    </a:cubicBezTo>
                    <a:close/>
                    <a:moveTo>
                      <a:pt x="19625" y="1692"/>
                    </a:moveTo>
                    <a:cubicBezTo>
                      <a:pt x="17654" y="-280"/>
                      <a:pt x="16174" y="15"/>
                      <a:pt x="16174" y="15"/>
                    </a:cubicBezTo>
                    <a:lnTo>
                      <a:pt x="9270" y="6920"/>
                    </a:lnTo>
                    <a:lnTo>
                      <a:pt x="1379" y="14810"/>
                    </a:lnTo>
                    <a:lnTo>
                      <a:pt x="0" y="21320"/>
                    </a:lnTo>
                    <a:lnTo>
                      <a:pt x="6508" y="19939"/>
                    </a:lnTo>
                    <a:lnTo>
                      <a:pt x="14399" y="12048"/>
                    </a:lnTo>
                    <a:lnTo>
                      <a:pt x="21302" y="5145"/>
                    </a:lnTo>
                    <a:cubicBezTo>
                      <a:pt x="21302" y="5145"/>
                      <a:pt x="21600" y="3665"/>
                      <a:pt x="19625" y="1692"/>
                    </a:cubicBezTo>
                    <a:close/>
                  </a:path>
                </a:pathLst>
              </a:custGeom>
              <a:solidFill>
                <a:srgbClr val="FFFFFF"/>
              </a:solidFill>
              <a:ln w="12700" cap="flat">
                <a:noFill/>
                <a:miter lim="400000"/>
              </a:ln>
              <a:effectLst/>
            </p:spPr>
            <p:txBody>
              <a:bodyPr wrap="square" lIns="38100" tIns="38100" rIns="38100" bIns="38100" numCol="1" anchor="ctr">
                <a:noAutofit/>
              </a:bodyPr>
              <a:lstStyle/>
              <a:p>
                <a:pPr lvl="0">
                  <a:defRPr sz="3200">
                    <a:solidFill>
                      <a:srgbClr val="FFFFFF"/>
                    </a:solidFill>
                    <a:latin typeface="+mn-lt"/>
                    <a:ea typeface="+mn-ea"/>
                    <a:cs typeface="+mn-cs"/>
                    <a:sym typeface="Helvetica Light"/>
                  </a:defRPr>
                </a:pPr>
                <a:endParaRPr>
                  <a:latin typeface="微软雅黑" panose="020B0503020204020204" pitchFamily="34" charset="-122"/>
                  <a:ea typeface="微软雅黑" panose="020B0503020204020204" pitchFamily="34" charset="-122"/>
                </a:endParaRPr>
              </a:p>
            </p:txBody>
          </p:sp>
        </p:grpSp>
        <p:grpSp>
          <p:nvGrpSpPr>
            <p:cNvPr id="37" name="Group 1344"/>
            <p:cNvGrpSpPr/>
            <p:nvPr/>
          </p:nvGrpSpPr>
          <p:grpSpPr>
            <a:xfrm>
              <a:off x="8488025" y="4079023"/>
              <a:ext cx="530858" cy="531050"/>
              <a:chOff x="0" y="0"/>
              <a:chExt cx="1243363" cy="1243363"/>
            </a:xfrm>
          </p:grpSpPr>
          <p:sp>
            <p:nvSpPr>
              <p:cNvPr id="76" name="Shape 1342"/>
              <p:cNvSpPr/>
              <p:nvPr/>
            </p:nvSpPr>
            <p:spPr>
              <a:xfrm>
                <a:off x="0" y="0"/>
                <a:ext cx="1243364" cy="1243364"/>
              </a:xfrm>
              <a:prstGeom prst="rect">
                <a:avLst/>
              </a:prstGeom>
              <a:solidFill>
                <a:schemeClr val="accent1"/>
              </a:solidFill>
              <a:ln w="12700" cap="flat">
                <a:noFill/>
                <a:miter lim="400000"/>
              </a:ln>
              <a:effectLst/>
            </p:spPr>
            <p:txBody>
              <a:bodyPr wrap="square" lIns="50800" tIns="50800" rIns="50800" bIns="50800" numCol="1" anchor="ctr">
                <a:noAutofit/>
              </a:bodyPr>
              <a:lstStyle/>
              <a:p>
                <a:pPr lvl="0">
                  <a:defRPr sz="3200">
                    <a:solidFill>
                      <a:srgbClr val="FFFFFF"/>
                    </a:solidFill>
                    <a:latin typeface="+mn-lt"/>
                    <a:ea typeface="+mn-ea"/>
                    <a:cs typeface="+mn-cs"/>
                    <a:sym typeface="Helvetica Light"/>
                  </a:defRPr>
                </a:pPr>
                <a:endParaRPr>
                  <a:latin typeface="微软雅黑" panose="020B0503020204020204" pitchFamily="34" charset="-122"/>
                  <a:ea typeface="微软雅黑" panose="020B0503020204020204" pitchFamily="34" charset="-122"/>
                </a:endParaRPr>
              </a:p>
            </p:txBody>
          </p:sp>
          <p:sp>
            <p:nvSpPr>
              <p:cNvPr id="77" name="Shape 1343"/>
              <p:cNvSpPr/>
              <p:nvPr/>
            </p:nvSpPr>
            <p:spPr>
              <a:xfrm>
                <a:off x="431257" y="349682"/>
                <a:ext cx="378644" cy="540919"/>
              </a:xfrm>
              <a:custGeom>
                <a:avLst/>
                <a:gdLst/>
                <a:ahLst/>
                <a:cxnLst>
                  <a:cxn ang="0">
                    <a:pos x="wd2" y="hd2"/>
                  </a:cxn>
                  <a:cxn ang="5400000">
                    <a:pos x="wd2" y="hd2"/>
                  </a:cxn>
                  <a:cxn ang="10800000">
                    <a:pos x="wd2" y="hd2"/>
                  </a:cxn>
                  <a:cxn ang="16200000">
                    <a:pos x="wd2" y="hd2"/>
                  </a:cxn>
                </a:cxnLst>
                <a:rect l="0" t="0" r="r" b="b"/>
                <a:pathLst>
                  <a:path w="20957" h="21276" extrusionOk="0">
                    <a:moveTo>
                      <a:pt x="1877" y="21023"/>
                    </a:moveTo>
                    <a:cubicBezTo>
                      <a:pt x="2335" y="19958"/>
                      <a:pt x="3030" y="18458"/>
                      <a:pt x="3960" y="16288"/>
                    </a:cubicBezTo>
                    <a:cubicBezTo>
                      <a:pt x="8011" y="15823"/>
                      <a:pt x="9689" y="16658"/>
                      <a:pt x="12261" y="13325"/>
                    </a:cubicBezTo>
                    <a:cubicBezTo>
                      <a:pt x="10172" y="13789"/>
                      <a:pt x="7654" y="12465"/>
                      <a:pt x="7789" y="11892"/>
                    </a:cubicBezTo>
                    <a:cubicBezTo>
                      <a:pt x="7924" y="11318"/>
                      <a:pt x="13647" y="12306"/>
                      <a:pt x="17393" y="8447"/>
                    </a:cubicBezTo>
                    <a:cubicBezTo>
                      <a:pt x="12670" y="9202"/>
                      <a:pt x="11160" y="7540"/>
                      <a:pt x="11769" y="7289"/>
                    </a:cubicBezTo>
                    <a:cubicBezTo>
                      <a:pt x="13175" y="6708"/>
                      <a:pt x="17348" y="7048"/>
                      <a:pt x="19572" y="5477"/>
                    </a:cubicBezTo>
                    <a:cubicBezTo>
                      <a:pt x="20719" y="4669"/>
                      <a:pt x="21256" y="2702"/>
                      <a:pt x="20789" y="2000"/>
                    </a:cubicBezTo>
                    <a:cubicBezTo>
                      <a:pt x="20229" y="1153"/>
                      <a:pt x="16813" y="-111"/>
                      <a:pt x="14931" y="7"/>
                    </a:cubicBezTo>
                    <a:cubicBezTo>
                      <a:pt x="13047" y="126"/>
                      <a:pt x="10093" y="5208"/>
                      <a:pt x="9217" y="5168"/>
                    </a:cubicBezTo>
                    <a:cubicBezTo>
                      <a:pt x="8341" y="5128"/>
                      <a:pt x="8166" y="2892"/>
                      <a:pt x="9694" y="813"/>
                    </a:cubicBezTo>
                    <a:cubicBezTo>
                      <a:pt x="8081" y="1330"/>
                      <a:pt x="5127" y="2940"/>
                      <a:pt x="4200" y="4315"/>
                    </a:cubicBezTo>
                    <a:cubicBezTo>
                      <a:pt x="2475" y="6874"/>
                      <a:pt x="4362" y="12744"/>
                      <a:pt x="3757" y="12953"/>
                    </a:cubicBezTo>
                    <a:cubicBezTo>
                      <a:pt x="3151" y="13163"/>
                      <a:pt x="1114" y="10259"/>
                      <a:pt x="505" y="8944"/>
                    </a:cubicBezTo>
                    <a:cubicBezTo>
                      <a:pt x="-324" y="10961"/>
                      <a:pt x="-344" y="12982"/>
                      <a:pt x="2082" y="15667"/>
                    </a:cubicBezTo>
                    <a:cubicBezTo>
                      <a:pt x="1167" y="17429"/>
                      <a:pt x="667" y="19457"/>
                      <a:pt x="592" y="20487"/>
                    </a:cubicBezTo>
                    <a:cubicBezTo>
                      <a:pt x="557" y="21312"/>
                      <a:pt x="1675" y="21489"/>
                      <a:pt x="1877" y="21023"/>
                    </a:cubicBezTo>
                    <a:close/>
                  </a:path>
                </a:pathLst>
              </a:custGeom>
              <a:solidFill>
                <a:srgbClr val="FFFFFF"/>
              </a:solidFill>
              <a:ln w="12700" cap="flat">
                <a:noFill/>
                <a:miter lim="400000"/>
              </a:ln>
              <a:effectLst/>
            </p:spPr>
            <p:txBody>
              <a:bodyPr wrap="square" lIns="38100" tIns="38100" rIns="38100" bIns="38100" numCol="1" anchor="ctr">
                <a:noAutofit/>
              </a:bodyPr>
              <a:lstStyle/>
              <a:p>
                <a:pPr lvl="0">
                  <a:defRPr sz="3200">
                    <a:solidFill>
                      <a:srgbClr val="FFFFFF"/>
                    </a:solidFill>
                    <a:latin typeface="+mn-lt"/>
                    <a:ea typeface="+mn-ea"/>
                    <a:cs typeface="+mn-cs"/>
                    <a:sym typeface="Helvetica Light"/>
                  </a:defRPr>
                </a:pPr>
                <a:endParaRPr>
                  <a:latin typeface="微软雅黑" panose="020B0503020204020204" pitchFamily="34" charset="-122"/>
                  <a:ea typeface="微软雅黑" panose="020B0503020204020204" pitchFamily="34" charset="-122"/>
                </a:endParaRPr>
              </a:p>
            </p:txBody>
          </p:sp>
        </p:grpSp>
        <p:grpSp>
          <p:nvGrpSpPr>
            <p:cNvPr id="38" name="Group 1347"/>
            <p:cNvGrpSpPr/>
            <p:nvPr/>
          </p:nvGrpSpPr>
          <p:grpSpPr>
            <a:xfrm>
              <a:off x="6384397" y="4079023"/>
              <a:ext cx="530858" cy="531050"/>
              <a:chOff x="0" y="0"/>
              <a:chExt cx="1243363" cy="1243363"/>
            </a:xfrm>
          </p:grpSpPr>
          <p:sp>
            <p:nvSpPr>
              <p:cNvPr id="74" name="Shape 1345"/>
              <p:cNvSpPr/>
              <p:nvPr/>
            </p:nvSpPr>
            <p:spPr>
              <a:xfrm>
                <a:off x="0" y="0"/>
                <a:ext cx="1243364" cy="1243364"/>
              </a:xfrm>
              <a:prstGeom prst="rect">
                <a:avLst/>
              </a:prstGeom>
              <a:solidFill>
                <a:schemeClr val="accent1"/>
              </a:solidFill>
              <a:ln w="12700" cap="flat">
                <a:noFill/>
                <a:miter lim="400000"/>
              </a:ln>
              <a:effectLst/>
            </p:spPr>
            <p:txBody>
              <a:bodyPr wrap="square" lIns="50800" tIns="50800" rIns="50800" bIns="50800" numCol="1" anchor="ctr">
                <a:noAutofit/>
              </a:bodyPr>
              <a:lstStyle/>
              <a:p>
                <a:pPr lvl="0">
                  <a:defRPr sz="3200">
                    <a:solidFill>
                      <a:srgbClr val="FFFFFF"/>
                    </a:solidFill>
                    <a:latin typeface="+mn-lt"/>
                    <a:ea typeface="+mn-ea"/>
                    <a:cs typeface="+mn-cs"/>
                    <a:sym typeface="Helvetica Light"/>
                  </a:defRPr>
                </a:pPr>
                <a:endParaRPr>
                  <a:latin typeface="微软雅黑" panose="020B0503020204020204" pitchFamily="34" charset="-122"/>
                  <a:ea typeface="微软雅黑" panose="020B0503020204020204" pitchFamily="34" charset="-122"/>
                </a:endParaRPr>
              </a:p>
            </p:txBody>
          </p:sp>
          <p:sp>
            <p:nvSpPr>
              <p:cNvPr id="75" name="Shape 1346"/>
              <p:cNvSpPr/>
              <p:nvPr/>
            </p:nvSpPr>
            <p:spPr>
              <a:xfrm>
                <a:off x="351222" y="372464"/>
                <a:ext cx="540919" cy="540920"/>
              </a:xfrm>
              <a:custGeom>
                <a:avLst/>
                <a:gdLst/>
                <a:ahLst/>
                <a:cxnLst>
                  <a:cxn ang="0">
                    <a:pos x="wd2" y="hd2"/>
                  </a:cxn>
                  <a:cxn ang="5400000">
                    <a:pos x="wd2" y="hd2"/>
                  </a:cxn>
                  <a:cxn ang="10800000">
                    <a:pos x="wd2" y="hd2"/>
                  </a:cxn>
                  <a:cxn ang="16200000">
                    <a:pos x="wd2" y="hd2"/>
                  </a:cxn>
                </a:cxnLst>
                <a:rect l="0" t="0" r="r" b="b"/>
                <a:pathLst>
                  <a:path w="21395" h="21474" extrusionOk="0">
                    <a:moveTo>
                      <a:pt x="2578" y="8409"/>
                    </a:moveTo>
                    <a:cubicBezTo>
                      <a:pt x="2578" y="5193"/>
                      <a:pt x="5174" y="2587"/>
                      <a:pt x="8376" y="2587"/>
                    </a:cubicBezTo>
                    <a:cubicBezTo>
                      <a:pt x="11580" y="2587"/>
                      <a:pt x="14435" y="5451"/>
                      <a:pt x="14435" y="8666"/>
                    </a:cubicBezTo>
                    <a:cubicBezTo>
                      <a:pt x="14435" y="11882"/>
                      <a:pt x="11838" y="14488"/>
                      <a:pt x="8635" y="14488"/>
                    </a:cubicBezTo>
                    <a:cubicBezTo>
                      <a:pt x="5431" y="14488"/>
                      <a:pt x="2578" y="11624"/>
                      <a:pt x="2578" y="8409"/>
                    </a:cubicBezTo>
                    <a:close/>
                    <a:moveTo>
                      <a:pt x="20914" y="18167"/>
                    </a:moveTo>
                    <a:lnTo>
                      <a:pt x="15797" y="13032"/>
                    </a:lnTo>
                    <a:cubicBezTo>
                      <a:pt x="16568" y="11759"/>
                      <a:pt x="17013" y="10265"/>
                      <a:pt x="17013" y="8666"/>
                    </a:cubicBezTo>
                    <a:cubicBezTo>
                      <a:pt x="17013" y="4023"/>
                      <a:pt x="13004" y="0"/>
                      <a:pt x="8376" y="0"/>
                    </a:cubicBezTo>
                    <a:cubicBezTo>
                      <a:pt x="3750" y="0"/>
                      <a:pt x="0" y="3765"/>
                      <a:pt x="0" y="8409"/>
                    </a:cubicBezTo>
                    <a:cubicBezTo>
                      <a:pt x="0" y="13052"/>
                      <a:pt x="4008" y="17075"/>
                      <a:pt x="8635" y="17075"/>
                    </a:cubicBezTo>
                    <a:cubicBezTo>
                      <a:pt x="10173" y="17075"/>
                      <a:pt x="11614" y="16657"/>
                      <a:pt x="12852" y="15931"/>
                    </a:cubicBezTo>
                    <a:lnTo>
                      <a:pt x="17996" y="21094"/>
                    </a:lnTo>
                    <a:cubicBezTo>
                      <a:pt x="18500" y="21600"/>
                      <a:pt x="19317" y="21600"/>
                      <a:pt x="19819" y="21094"/>
                    </a:cubicBezTo>
                    <a:lnTo>
                      <a:pt x="21096" y="19815"/>
                    </a:lnTo>
                    <a:cubicBezTo>
                      <a:pt x="21600" y="19309"/>
                      <a:pt x="21417" y="18672"/>
                      <a:pt x="20914" y="18167"/>
                    </a:cubicBezTo>
                    <a:close/>
                  </a:path>
                </a:pathLst>
              </a:custGeom>
              <a:solidFill>
                <a:srgbClr val="FFFFFF"/>
              </a:solidFill>
              <a:ln w="12700" cap="flat">
                <a:noFill/>
                <a:miter lim="400000"/>
              </a:ln>
              <a:effectLst/>
            </p:spPr>
            <p:txBody>
              <a:bodyPr wrap="square" lIns="38100" tIns="38100" rIns="38100" bIns="38100" numCol="1" anchor="ctr">
                <a:noAutofit/>
              </a:bodyPr>
              <a:lstStyle/>
              <a:p>
                <a:pPr lvl="0">
                  <a:defRPr sz="3200">
                    <a:solidFill>
                      <a:srgbClr val="FFFFFF"/>
                    </a:solidFill>
                    <a:latin typeface="+mn-lt"/>
                    <a:ea typeface="+mn-ea"/>
                    <a:cs typeface="+mn-cs"/>
                    <a:sym typeface="Helvetica Light"/>
                  </a:defRPr>
                </a:pPr>
                <a:endParaRPr>
                  <a:latin typeface="微软雅黑" panose="020B0503020204020204" pitchFamily="34" charset="-122"/>
                  <a:ea typeface="微软雅黑" panose="020B0503020204020204" pitchFamily="34" charset="-122"/>
                </a:endParaRPr>
              </a:p>
            </p:txBody>
          </p:sp>
        </p:grpSp>
        <p:grpSp>
          <p:nvGrpSpPr>
            <p:cNvPr id="39" name="Group 1350"/>
            <p:cNvGrpSpPr/>
            <p:nvPr/>
          </p:nvGrpSpPr>
          <p:grpSpPr>
            <a:xfrm>
              <a:off x="4280770" y="4079023"/>
              <a:ext cx="530858" cy="531050"/>
              <a:chOff x="0" y="0"/>
              <a:chExt cx="1243363" cy="1243363"/>
            </a:xfrm>
          </p:grpSpPr>
          <p:sp>
            <p:nvSpPr>
              <p:cNvPr id="72" name="Shape 1348"/>
              <p:cNvSpPr/>
              <p:nvPr/>
            </p:nvSpPr>
            <p:spPr>
              <a:xfrm>
                <a:off x="0" y="0"/>
                <a:ext cx="1243364" cy="1243364"/>
              </a:xfrm>
              <a:prstGeom prst="rect">
                <a:avLst/>
              </a:prstGeom>
              <a:solidFill>
                <a:schemeClr val="accent1"/>
              </a:solidFill>
              <a:ln w="12700" cap="flat">
                <a:noFill/>
                <a:miter lim="400000"/>
              </a:ln>
              <a:effectLst/>
            </p:spPr>
            <p:txBody>
              <a:bodyPr wrap="square" lIns="50800" tIns="50800" rIns="50800" bIns="50800" numCol="1" anchor="ctr">
                <a:noAutofit/>
              </a:bodyPr>
              <a:lstStyle/>
              <a:p>
                <a:pPr lvl="0">
                  <a:defRPr sz="3200">
                    <a:solidFill>
                      <a:srgbClr val="FFFFFF"/>
                    </a:solidFill>
                    <a:latin typeface="+mn-lt"/>
                    <a:ea typeface="+mn-ea"/>
                    <a:cs typeface="+mn-cs"/>
                    <a:sym typeface="Helvetica Light"/>
                  </a:defRPr>
                </a:pPr>
                <a:endParaRPr>
                  <a:latin typeface="微软雅黑" panose="020B0503020204020204" pitchFamily="34" charset="-122"/>
                  <a:ea typeface="微软雅黑" panose="020B0503020204020204" pitchFamily="34" charset="-122"/>
                </a:endParaRPr>
              </a:p>
            </p:txBody>
          </p:sp>
          <p:sp>
            <p:nvSpPr>
              <p:cNvPr id="73" name="Shape 1349"/>
              <p:cNvSpPr/>
              <p:nvPr/>
            </p:nvSpPr>
            <p:spPr>
              <a:xfrm>
                <a:off x="351222" y="393269"/>
                <a:ext cx="540919" cy="499310"/>
              </a:xfrm>
              <a:custGeom>
                <a:avLst/>
                <a:gdLst/>
                <a:ahLst/>
                <a:cxnLst>
                  <a:cxn ang="0">
                    <a:pos x="wd2" y="hd2"/>
                  </a:cxn>
                  <a:cxn ang="5400000">
                    <a:pos x="wd2" y="hd2"/>
                  </a:cxn>
                  <a:cxn ang="10800000">
                    <a:pos x="wd2" y="hd2"/>
                  </a:cxn>
                  <a:cxn ang="16200000">
                    <a:pos x="wd2" y="hd2"/>
                  </a:cxn>
                </a:cxnLst>
                <a:rect l="0" t="0" r="r" b="b"/>
                <a:pathLst>
                  <a:path w="21600" h="21600" extrusionOk="0">
                    <a:moveTo>
                      <a:pt x="19692" y="12333"/>
                    </a:moveTo>
                    <a:cubicBezTo>
                      <a:pt x="19528" y="12511"/>
                      <a:pt x="19333" y="12600"/>
                      <a:pt x="19107" y="12600"/>
                    </a:cubicBezTo>
                    <a:cubicBezTo>
                      <a:pt x="18882" y="12600"/>
                      <a:pt x="18688" y="12511"/>
                      <a:pt x="18524" y="12333"/>
                    </a:cubicBezTo>
                    <a:cubicBezTo>
                      <a:pt x="18360" y="12155"/>
                      <a:pt x="18277" y="11944"/>
                      <a:pt x="18277" y="11700"/>
                    </a:cubicBezTo>
                    <a:cubicBezTo>
                      <a:pt x="18277" y="11456"/>
                      <a:pt x="18360" y="11245"/>
                      <a:pt x="18524" y="11067"/>
                    </a:cubicBezTo>
                    <a:cubicBezTo>
                      <a:pt x="18688" y="10889"/>
                      <a:pt x="18882" y="10800"/>
                      <a:pt x="19107" y="10800"/>
                    </a:cubicBezTo>
                    <a:cubicBezTo>
                      <a:pt x="19333" y="10800"/>
                      <a:pt x="19528" y="10889"/>
                      <a:pt x="19692" y="11067"/>
                    </a:cubicBezTo>
                    <a:cubicBezTo>
                      <a:pt x="19857" y="11245"/>
                      <a:pt x="19938" y="11456"/>
                      <a:pt x="19938" y="11700"/>
                    </a:cubicBezTo>
                    <a:cubicBezTo>
                      <a:pt x="19938" y="11944"/>
                      <a:pt x="19857" y="12155"/>
                      <a:pt x="19692" y="12333"/>
                    </a:cubicBezTo>
                    <a:cubicBezTo>
                      <a:pt x="19692" y="12333"/>
                      <a:pt x="19692" y="12333"/>
                      <a:pt x="19692" y="12333"/>
                    </a:cubicBezTo>
                    <a:close/>
                    <a:moveTo>
                      <a:pt x="16616" y="10800"/>
                    </a:moveTo>
                    <a:lnTo>
                      <a:pt x="4984" y="10800"/>
                    </a:lnTo>
                    <a:lnTo>
                      <a:pt x="4984" y="1800"/>
                    </a:lnTo>
                    <a:lnTo>
                      <a:pt x="13292" y="1800"/>
                    </a:lnTo>
                    <a:lnTo>
                      <a:pt x="13292" y="4050"/>
                    </a:lnTo>
                    <a:cubicBezTo>
                      <a:pt x="13292" y="4425"/>
                      <a:pt x="13414" y="4744"/>
                      <a:pt x="13655" y="5006"/>
                    </a:cubicBezTo>
                    <a:cubicBezTo>
                      <a:pt x="13898" y="5269"/>
                      <a:pt x="14192" y="5400"/>
                      <a:pt x="14538" y="5400"/>
                    </a:cubicBezTo>
                    <a:lnTo>
                      <a:pt x="16616" y="5400"/>
                    </a:lnTo>
                    <a:cubicBezTo>
                      <a:pt x="16616" y="5400"/>
                      <a:pt x="16616" y="10800"/>
                      <a:pt x="16616" y="10800"/>
                    </a:cubicBezTo>
                    <a:close/>
                    <a:moveTo>
                      <a:pt x="16616" y="19800"/>
                    </a:moveTo>
                    <a:lnTo>
                      <a:pt x="4984" y="19800"/>
                    </a:lnTo>
                    <a:lnTo>
                      <a:pt x="4984" y="16200"/>
                    </a:lnTo>
                    <a:lnTo>
                      <a:pt x="16616" y="16200"/>
                    </a:lnTo>
                    <a:cubicBezTo>
                      <a:pt x="16616" y="16200"/>
                      <a:pt x="16616" y="19800"/>
                      <a:pt x="16616" y="19800"/>
                    </a:cubicBezTo>
                    <a:close/>
                    <a:moveTo>
                      <a:pt x="20867" y="9795"/>
                    </a:moveTo>
                    <a:cubicBezTo>
                      <a:pt x="20378" y="9265"/>
                      <a:pt x="19791" y="9000"/>
                      <a:pt x="19107" y="9000"/>
                    </a:cubicBezTo>
                    <a:lnTo>
                      <a:pt x="18277" y="9000"/>
                    </a:lnTo>
                    <a:lnTo>
                      <a:pt x="18277" y="5400"/>
                    </a:lnTo>
                    <a:cubicBezTo>
                      <a:pt x="18277" y="5025"/>
                      <a:pt x="18190" y="4613"/>
                      <a:pt x="18018" y="4163"/>
                    </a:cubicBezTo>
                    <a:cubicBezTo>
                      <a:pt x="17844" y="3712"/>
                      <a:pt x="17637" y="3356"/>
                      <a:pt x="17394" y="3094"/>
                    </a:cubicBezTo>
                    <a:lnTo>
                      <a:pt x="15421" y="957"/>
                    </a:lnTo>
                    <a:cubicBezTo>
                      <a:pt x="15179" y="694"/>
                      <a:pt x="14850" y="469"/>
                      <a:pt x="14435" y="281"/>
                    </a:cubicBezTo>
                    <a:cubicBezTo>
                      <a:pt x="14020" y="94"/>
                      <a:pt x="13638" y="0"/>
                      <a:pt x="13292" y="0"/>
                    </a:cubicBezTo>
                    <a:lnTo>
                      <a:pt x="4569" y="0"/>
                    </a:lnTo>
                    <a:cubicBezTo>
                      <a:pt x="4223" y="0"/>
                      <a:pt x="3929" y="132"/>
                      <a:pt x="3687" y="394"/>
                    </a:cubicBezTo>
                    <a:cubicBezTo>
                      <a:pt x="3444" y="656"/>
                      <a:pt x="3323" y="975"/>
                      <a:pt x="3323" y="1350"/>
                    </a:cubicBezTo>
                    <a:lnTo>
                      <a:pt x="3323" y="9000"/>
                    </a:lnTo>
                    <a:lnTo>
                      <a:pt x="2493" y="9000"/>
                    </a:lnTo>
                    <a:cubicBezTo>
                      <a:pt x="1809" y="9000"/>
                      <a:pt x="1222" y="9265"/>
                      <a:pt x="734" y="9795"/>
                    </a:cubicBezTo>
                    <a:cubicBezTo>
                      <a:pt x="244" y="10324"/>
                      <a:pt x="0" y="10960"/>
                      <a:pt x="0" y="11700"/>
                    </a:cubicBezTo>
                    <a:lnTo>
                      <a:pt x="0" y="17550"/>
                    </a:lnTo>
                    <a:cubicBezTo>
                      <a:pt x="0" y="17673"/>
                      <a:pt x="41" y="17777"/>
                      <a:pt x="124" y="17866"/>
                    </a:cubicBezTo>
                    <a:cubicBezTo>
                      <a:pt x="205" y="17956"/>
                      <a:pt x="303" y="18000"/>
                      <a:pt x="415" y="18000"/>
                    </a:cubicBezTo>
                    <a:lnTo>
                      <a:pt x="3323" y="18000"/>
                    </a:lnTo>
                    <a:lnTo>
                      <a:pt x="3323" y="20250"/>
                    </a:lnTo>
                    <a:cubicBezTo>
                      <a:pt x="3323" y="20625"/>
                      <a:pt x="3444" y="20944"/>
                      <a:pt x="3687" y="21206"/>
                    </a:cubicBezTo>
                    <a:cubicBezTo>
                      <a:pt x="3929" y="21468"/>
                      <a:pt x="4223" y="21600"/>
                      <a:pt x="4569" y="21600"/>
                    </a:cubicBezTo>
                    <a:lnTo>
                      <a:pt x="17031" y="21600"/>
                    </a:lnTo>
                    <a:cubicBezTo>
                      <a:pt x="17377" y="21600"/>
                      <a:pt x="17671" y="21468"/>
                      <a:pt x="17913" y="21206"/>
                    </a:cubicBezTo>
                    <a:cubicBezTo>
                      <a:pt x="18156" y="20943"/>
                      <a:pt x="18277" y="20625"/>
                      <a:pt x="18277" y="20250"/>
                    </a:cubicBezTo>
                    <a:lnTo>
                      <a:pt x="18277" y="18000"/>
                    </a:lnTo>
                    <a:lnTo>
                      <a:pt x="21185" y="18000"/>
                    </a:lnTo>
                    <a:cubicBezTo>
                      <a:pt x="21297" y="18000"/>
                      <a:pt x="21395" y="17956"/>
                      <a:pt x="21476" y="17866"/>
                    </a:cubicBezTo>
                    <a:cubicBezTo>
                      <a:pt x="21559" y="17777"/>
                      <a:pt x="21600" y="17673"/>
                      <a:pt x="21600" y="17550"/>
                    </a:cubicBezTo>
                    <a:lnTo>
                      <a:pt x="21600" y="11700"/>
                    </a:lnTo>
                    <a:cubicBezTo>
                      <a:pt x="21600" y="10960"/>
                      <a:pt x="21356" y="10324"/>
                      <a:pt x="20867" y="9795"/>
                    </a:cubicBezTo>
                    <a:cubicBezTo>
                      <a:pt x="20867" y="9795"/>
                      <a:pt x="20867" y="9795"/>
                      <a:pt x="20867" y="9795"/>
                    </a:cubicBezTo>
                    <a:close/>
                  </a:path>
                </a:pathLst>
              </a:custGeom>
              <a:solidFill>
                <a:srgbClr val="FFFFFF"/>
              </a:solidFill>
              <a:ln w="12700" cap="flat">
                <a:noFill/>
                <a:miter lim="400000"/>
              </a:ln>
              <a:effectLst/>
            </p:spPr>
            <p:txBody>
              <a:bodyPr wrap="square" lIns="38100" tIns="38100" rIns="38100" bIns="38100" numCol="1" anchor="ctr">
                <a:noAutofit/>
              </a:bodyPr>
              <a:lstStyle/>
              <a:p>
                <a:pPr lvl="0">
                  <a:defRPr sz="3200">
                    <a:solidFill>
                      <a:srgbClr val="FFFFFF"/>
                    </a:solidFill>
                    <a:latin typeface="+mn-lt"/>
                    <a:ea typeface="+mn-ea"/>
                    <a:cs typeface="+mn-cs"/>
                    <a:sym typeface="Helvetica Light"/>
                  </a:defRPr>
                </a:pPr>
                <a:endParaRPr>
                  <a:latin typeface="微软雅黑" panose="020B0503020204020204" pitchFamily="34" charset="-122"/>
                  <a:ea typeface="微软雅黑" panose="020B0503020204020204" pitchFamily="34" charset="-122"/>
                </a:endParaRPr>
              </a:p>
            </p:txBody>
          </p:sp>
        </p:grpSp>
        <p:grpSp>
          <p:nvGrpSpPr>
            <p:cNvPr id="40" name="Group 1356"/>
            <p:cNvGrpSpPr/>
            <p:nvPr/>
          </p:nvGrpSpPr>
          <p:grpSpPr>
            <a:xfrm>
              <a:off x="2177142" y="4079023"/>
              <a:ext cx="530858" cy="531050"/>
              <a:chOff x="0" y="0"/>
              <a:chExt cx="1243363" cy="1243363"/>
            </a:xfrm>
          </p:grpSpPr>
          <p:sp>
            <p:nvSpPr>
              <p:cNvPr id="67" name="Shape 1351"/>
              <p:cNvSpPr/>
              <p:nvPr/>
            </p:nvSpPr>
            <p:spPr>
              <a:xfrm>
                <a:off x="0" y="0"/>
                <a:ext cx="1243364" cy="1243364"/>
              </a:xfrm>
              <a:prstGeom prst="rect">
                <a:avLst/>
              </a:prstGeom>
              <a:solidFill>
                <a:schemeClr val="accent1"/>
              </a:solidFill>
              <a:ln w="12700" cap="flat">
                <a:noFill/>
                <a:miter lim="400000"/>
              </a:ln>
              <a:effectLst/>
            </p:spPr>
            <p:txBody>
              <a:bodyPr wrap="square" lIns="50800" tIns="50800" rIns="50800" bIns="50800" numCol="1" anchor="ctr">
                <a:noAutofit/>
              </a:bodyPr>
              <a:lstStyle/>
              <a:p>
                <a:pPr lvl="0">
                  <a:defRPr sz="3200">
                    <a:solidFill>
                      <a:srgbClr val="FFFFFF"/>
                    </a:solidFill>
                    <a:latin typeface="+mn-lt"/>
                    <a:ea typeface="+mn-ea"/>
                    <a:cs typeface="+mn-cs"/>
                    <a:sym typeface="Helvetica Light"/>
                  </a:defRPr>
                </a:pPr>
                <a:endParaRPr>
                  <a:latin typeface="微软雅黑" panose="020B0503020204020204" pitchFamily="34" charset="-122"/>
                  <a:ea typeface="微软雅黑" panose="020B0503020204020204" pitchFamily="34" charset="-122"/>
                </a:endParaRPr>
              </a:p>
            </p:txBody>
          </p:sp>
          <p:grpSp>
            <p:nvGrpSpPr>
              <p:cNvPr id="68" name="Group 1355"/>
              <p:cNvGrpSpPr/>
              <p:nvPr/>
            </p:nvGrpSpPr>
            <p:grpSpPr>
              <a:xfrm>
                <a:off x="356142" y="391541"/>
                <a:ext cx="533285" cy="457201"/>
                <a:chOff x="0" y="0"/>
                <a:chExt cx="533283" cy="457200"/>
              </a:xfrm>
            </p:grpSpPr>
            <p:sp>
              <p:nvSpPr>
                <p:cNvPr id="69" name="Shape 1352"/>
                <p:cNvSpPr/>
                <p:nvPr/>
              </p:nvSpPr>
              <p:spPr>
                <a:xfrm>
                  <a:off x="0" y="76178"/>
                  <a:ext cx="85718" cy="381010"/>
                </a:xfrm>
                <a:custGeom>
                  <a:avLst/>
                  <a:gdLst/>
                  <a:ahLst/>
                  <a:cxnLst>
                    <a:cxn ang="0">
                      <a:pos x="wd2" y="hd2"/>
                    </a:cxn>
                    <a:cxn ang="5400000">
                      <a:pos x="wd2" y="hd2"/>
                    </a:cxn>
                    <a:cxn ang="10800000">
                      <a:pos x="wd2" y="hd2"/>
                    </a:cxn>
                    <a:cxn ang="16200000">
                      <a:pos x="wd2" y="hd2"/>
                    </a:cxn>
                  </a:cxnLst>
                  <a:rect l="0" t="0" r="r" b="b"/>
                  <a:pathLst>
                    <a:path w="21600" h="21600" extrusionOk="0">
                      <a:moveTo>
                        <a:pt x="4949" y="1114"/>
                      </a:moveTo>
                      <a:cubicBezTo>
                        <a:pt x="1650" y="1857"/>
                        <a:pt x="0" y="2746"/>
                        <a:pt x="0" y="3780"/>
                      </a:cubicBezTo>
                      <a:lnTo>
                        <a:pt x="0" y="17820"/>
                      </a:lnTo>
                      <a:cubicBezTo>
                        <a:pt x="0" y="18855"/>
                        <a:pt x="1650" y="19744"/>
                        <a:pt x="4949" y="20487"/>
                      </a:cubicBezTo>
                      <a:cubicBezTo>
                        <a:pt x="8249" y="21229"/>
                        <a:pt x="12200" y="21600"/>
                        <a:pt x="16803" y="21600"/>
                      </a:cubicBezTo>
                      <a:lnTo>
                        <a:pt x="21600" y="21600"/>
                      </a:lnTo>
                      <a:lnTo>
                        <a:pt x="21600" y="0"/>
                      </a:lnTo>
                      <a:lnTo>
                        <a:pt x="16803" y="0"/>
                      </a:lnTo>
                      <a:cubicBezTo>
                        <a:pt x="12200" y="0"/>
                        <a:pt x="8249" y="372"/>
                        <a:pt x="4949" y="1114"/>
                      </a:cubicBezTo>
                      <a:cubicBezTo>
                        <a:pt x="4949" y="1114"/>
                        <a:pt x="4949" y="1114"/>
                        <a:pt x="4949" y="1114"/>
                      </a:cubicBezTo>
                      <a:close/>
                    </a:path>
                  </a:pathLst>
                </a:custGeom>
                <a:solidFill>
                  <a:srgbClr val="FFFFFF"/>
                </a:solidFill>
                <a:ln w="12700" cap="flat">
                  <a:noFill/>
                  <a:miter lim="400000"/>
                </a:ln>
                <a:effectLst/>
              </p:spPr>
              <p:txBody>
                <a:bodyPr wrap="square" lIns="38100" tIns="38100" rIns="38100" bIns="38100" numCol="1" anchor="ctr">
                  <a:noAutofit/>
                </a:bodyPr>
                <a:lstStyle/>
                <a:p>
                  <a:pPr lvl="0">
                    <a:defRPr sz="3200">
                      <a:solidFill>
                        <a:srgbClr val="FFFFFF"/>
                      </a:solidFill>
                      <a:latin typeface="+mn-lt"/>
                      <a:ea typeface="+mn-ea"/>
                      <a:cs typeface="+mn-cs"/>
                      <a:sym typeface="Helvetica Light"/>
                    </a:defRPr>
                  </a:pPr>
                  <a:endParaRPr>
                    <a:latin typeface="微软雅黑" panose="020B0503020204020204" pitchFamily="34" charset="-122"/>
                    <a:ea typeface="微软雅黑" panose="020B0503020204020204" pitchFamily="34" charset="-122"/>
                  </a:endParaRPr>
                </a:p>
              </p:txBody>
            </p:sp>
            <p:sp>
              <p:nvSpPr>
                <p:cNvPr id="70" name="Shape 1353"/>
                <p:cNvSpPr/>
                <p:nvPr/>
              </p:nvSpPr>
              <p:spPr>
                <a:xfrm>
                  <a:off x="113393" y="0"/>
                  <a:ext cx="304819" cy="457200"/>
                </a:xfrm>
                <a:custGeom>
                  <a:avLst/>
                  <a:gdLst/>
                  <a:ahLst/>
                  <a:cxnLst>
                    <a:cxn ang="0">
                      <a:pos x="wd2" y="hd2"/>
                    </a:cxn>
                    <a:cxn ang="5400000">
                      <a:pos x="wd2" y="hd2"/>
                    </a:cxn>
                    <a:cxn ang="10800000">
                      <a:pos x="wd2" y="hd2"/>
                    </a:cxn>
                    <a:cxn ang="16200000">
                      <a:pos x="wd2" y="hd2"/>
                    </a:cxn>
                  </a:cxnLst>
                  <a:rect l="0" t="0" r="r" b="b"/>
                  <a:pathLst>
                    <a:path w="21600" h="21600" extrusionOk="0">
                      <a:moveTo>
                        <a:pt x="16200" y="3600"/>
                      </a:moveTo>
                      <a:lnTo>
                        <a:pt x="5400" y="3600"/>
                      </a:lnTo>
                      <a:lnTo>
                        <a:pt x="5400" y="1800"/>
                      </a:lnTo>
                      <a:lnTo>
                        <a:pt x="16200" y="1800"/>
                      </a:lnTo>
                      <a:cubicBezTo>
                        <a:pt x="16200" y="1800"/>
                        <a:pt x="16200" y="3600"/>
                        <a:pt x="16200" y="3600"/>
                      </a:cubicBezTo>
                      <a:close/>
                      <a:moveTo>
                        <a:pt x="18900" y="1350"/>
                      </a:moveTo>
                      <a:cubicBezTo>
                        <a:pt x="18900" y="975"/>
                        <a:pt x="18703" y="657"/>
                        <a:pt x="18308" y="394"/>
                      </a:cubicBezTo>
                      <a:cubicBezTo>
                        <a:pt x="17915" y="131"/>
                        <a:pt x="17437" y="0"/>
                        <a:pt x="16875" y="0"/>
                      </a:cubicBezTo>
                      <a:lnTo>
                        <a:pt x="4725" y="0"/>
                      </a:lnTo>
                      <a:cubicBezTo>
                        <a:pt x="4163" y="0"/>
                        <a:pt x="3685" y="131"/>
                        <a:pt x="3291" y="394"/>
                      </a:cubicBezTo>
                      <a:cubicBezTo>
                        <a:pt x="2897" y="656"/>
                        <a:pt x="2700" y="975"/>
                        <a:pt x="2700" y="1350"/>
                      </a:cubicBezTo>
                      <a:lnTo>
                        <a:pt x="2700" y="3600"/>
                      </a:lnTo>
                      <a:lnTo>
                        <a:pt x="0" y="3600"/>
                      </a:lnTo>
                      <a:lnTo>
                        <a:pt x="0" y="21600"/>
                      </a:lnTo>
                      <a:lnTo>
                        <a:pt x="21600" y="21600"/>
                      </a:lnTo>
                      <a:lnTo>
                        <a:pt x="21600" y="3600"/>
                      </a:lnTo>
                      <a:lnTo>
                        <a:pt x="18900" y="3600"/>
                      </a:lnTo>
                      <a:cubicBezTo>
                        <a:pt x="18900" y="3600"/>
                        <a:pt x="18900" y="1350"/>
                        <a:pt x="18900" y="1350"/>
                      </a:cubicBezTo>
                      <a:close/>
                    </a:path>
                  </a:pathLst>
                </a:custGeom>
                <a:solidFill>
                  <a:srgbClr val="FFFFFF"/>
                </a:solidFill>
                <a:ln w="12700" cap="flat">
                  <a:noFill/>
                  <a:miter lim="400000"/>
                </a:ln>
                <a:effectLst/>
              </p:spPr>
              <p:txBody>
                <a:bodyPr wrap="square" lIns="38100" tIns="38100" rIns="38100" bIns="38100" numCol="1" anchor="ctr">
                  <a:noAutofit/>
                </a:bodyPr>
                <a:lstStyle/>
                <a:p>
                  <a:pPr lvl="0">
                    <a:defRPr sz="3200">
                      <a:solidFill>
                        <a:srgbClr val="FFFFFF"/>
                      </a:solidFill>
                      <a:latin typeface="+mn-lt"/>
                      <a:ea typeface="+mn-ea"/>
                      <a:cs typeface="+mn-cs"/>
                      <a:sym typeface="Helvetica Light"/>
                    </a:defRPr>
                  </a:pPr>
                  <a:endParaRPr>
                    <a:latin typeface="微软雅黑" panose="020B0503020204020204" pitchFamily="34" charset="-122"/>
                    <a:ea typeface="微软雅黑" panose="020B0503020204020204" pitchFamily="34" charset="-122"/>
                  </a:endParaRPr>
                </a:p>
              </p:txBody>
            </p:sp>
            <p:sp>
              <p:nvSpPr>
                <p:cNvPr id="71" name="Shape 1354"/>
                <p:cNvSpPr/>
                <p:nvPr/>
              </p:nvSpPr>
              <p:spPr>
                <a:xfrm>
                  <a:off x="447548" y="76178"/>
                  <a:ext cx="85736" cy="381010"/>
                </a:xfrm>
                <a:custGeom>
                  <a:avLst/>
                  <a:gdLst/>
                  <a:ahLst/>
                  <a:cxnLst>
                    <a:cxn ang="0">
                      <a:pos x="wd2" y="hd2"/>
                    </a:cxn>
                    <a:cxn ang="5400000">
                      <a:pos x="wd2" y="hd2"/>
                    </a:cxn>
                    <a:cxn ang="10800000">
                      <a:pos x="wd2" y="hd2"/>
                    </a:cxn>
                    <a:cxn ang="16200000">
                      <a:pos x="wd2" y="hd2"/>
                    </a:cxn>
                  </a:cxnLst>
                  <a:rect l="0" t="0" r="r" b="b"/>
                  <a:pathLst>
                    <a:path w="21600" h="21600" extrusionOk="0">
                      <a:moveTo>
                        <a:pt x="16652" y="1114"/>
                      </a:moveTo>
                      <a:cubicBezTo>
                        <a:pt x="13348" y="372"/>
                        <a:pt x="9402" y="0"/>
                        <a:pt x="4800" y="0"/>
                      </a:cubicBezTo>
                      <a:lnTo>
                        <a:pt x="0" y="0"/>
                      </a:lnTo>
                      <a:lnTo>
                        <a:pt x="0" y="21600"/>
                      </a:lnTo>
                      <a:lnTo>
                        <a:pt x="4800" y="21600"/>
                      </a:lnTo>
                      <a:cubicBezTo>
                        <a:pt x="9402" y="21600"/>
                        <a:pt x="13348" y="21229"/>
                        <a:pt x="16652" y="20487"/>
                      </a:cubicBezTo>
                      <a:cubicBezTo>
                        <a:pt x="19951" y="19744"/>
                        <a:pt x="21600" y="18855"/>
                        <a:pt x="21600" y="17820"/>
                      </a:cubicBezTo>
                      <a:lnTo>
                        <a:pt x="21600" y="3780"/>
                      </a:lnTo>
                      <a:cubicBezTo>
                        <a:pt x="21600" y="2746"/>
                        <a:pt x="19951" y="1857"/>
                        <a:pt x="16652" y="1114"/>
                      </a:cubicBezTo>
                      <a:cubicBezTo>
                        <a:pt x="16652" y="1114"/>
                        <a:pt x="16652" y="1114"/>
                        <a:pt x="16652" y="1114"/>
                      </a:cubicBezTo>
                      <a:close/>
                    </a:path>
                  </a:pathLst>
                </a:custGeom>
                <a:solidFill>
                  <a:srgbClr val="FFFFFF"/>
                </a:solidFill>
                <a:ln w="12700" cap="flat">
                  <a:noFill/>
                  <a:miter lim="400000"/>
                </a:ln>
                <a:effectLst/>
              </p:spPr>
              <p:txBody>
                <a:bodyPr wrap="square" lIns="38100" tIns="38100" rIns="38100" bIns="38100" numCol="1" anchor="ctr">
                  <a:noAutofit/>
                </a:bodyPr>
                <a:lstStyle/>
                <a:p>
                  <a:pPr lvl="0">
                    <a:defRPr sz="3200">
                      <a:solidFill>
                        <a:srgbClr val="FFFFFF"/>
                      </a:solidFill>
                      <a:latin typeface="+mn-lt"/>
                      <a:ea typeface="+mn-ea"/>
                      <a:cs typeface="+mn-cs"/>
                      <a:sym typeface="Helvetica Light"/>
                    </a:defRPr>
                  </a:pPr>
                  <a:endParaRPr>
                    <a:latin typeface="微软雅黑" panose="020B0503020204020204" pitchFamily="34" charset="-122"/>
                    <a:ea typeface="微软雅黑" panose="020B0503020204020204" pitchFamily="34" charset="-122"/>
                  </a:endParaRPr>
                </a:p>
              </p:txBody>
            </p:sp>
          </p:grpSp>
        </p:grpSp>
        <p:sp>
          <p:nvSpPr>
            <p:cNvPr id="52" name="Text Placeholder 4"/>
            <p:cNvSpPr txBox="1"/>
            <p:nvPr/>
          </p:nvSpPr>
          <p:spPr>
            <a:xfrm>
              <a:off x="1513478" y="2498350"/>
              <a:ext cx="2494766" cy="476596"/>
            </a:xfrm>
            <a:prstGeom prst="rect">
              <a:avLst/>
            </a:prstGeom>
          </p:spPr>
          <p:txBody>
            <a:bodyPr lIns="121917" tIns="60958" rIns="121917" bIns="60958" anchor="ctr">
              <a:noAutofit/>
            </a:bodyPr>
            <a:lstStyle>
              <a:defPPr>
                <a:defRPr lang="zh-CN"/>
              </a:defPPr>
              <a:lvl1pPr indent="0">
                <a:spcBef>
                  <a:spcPct val="20000"/>
                </a:spcBef>
                <a:buFont typeface="Arial" panose="020B0604020202020204" pitchFamily="34" charset="0"/>
                <a:buNone/>
                <a:defRPr sz="2000" b="1">
                  <a:solidFill>
                    <a:schemeClr val="tx1">
                      <a:lumMod val="75000"/>
                      <a:lumOff val="25000"/>
                    </a:schemeClr>
                  </a:solidFill>
                  <a:latin typeface="微软雅黑" panose="020B0503020204020204" pitchFamily="34" charset="-122"/>
                  <a:ea typeface="微软雅黑" panose="020B0503020204020204" pitchFamily="34" charset="-122"/>
                </a:defRPr>
              </a:lvl1pPr>
              <a:lvl2pPr marL="742950" indent="-285750">
                <a:spcBef>
                  <a:spcPct val="20000"/>
                </a:spcBef>
                <a:buFont typeface="Arial" panose="020B0604020202020204" pitchFamily="34" charset="0"/>
                <a:buChar char="–"/>
                <a:defRPr sz="2800"/>
              </a:lvl2pPr>
              <a:lvl3pPr marL="1143000" indent="-228600">
                <a:spcBef>
                  <a:spcPct val="20000"/>
                </a:spcBef>
                <a:buFont typeface="Arial" panose="020B0604020202020204" pitchFamily="34" charset="0"/>
                <a:buChar char="•"/>
                <a:defRPr sz="2400"/>
              </a:lvl3pPr>
              <a:lvl4pPr marL="1600200" indent="-228600">
                <a:spcBef>
                  <a:spcPct val="20000"/>
                </a:spcBef>
                <a:buFont typeface="Arial" panose="020B0604020202020204" pitchFamily="34" charset="0"/>
                <a:buChar char="–"/>
                <a:defRPr sz="2000"/>
              </a:lvl4pPr>
              <a:lvl5pPr marL="2057400" indent="-228600">
                <a:spcBef>
                  <a:spcPct val="20000"/>
                </a:spcBef>
                <a:buFont typeface="Arial" panose="020B0604020202020204" pitchFamily="34" charset="0"/>
                <a:buChar char="»"/>
                <a:defRPr sz="2000"/>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r>
                <a:rPr lang="zh-CN" altLang="en-US" dirty="0"/>
                <a:t>选择任意文本</a:t>
              </a:r>
              <a:endParaRPr lang="en-GB" altLang="zh-CN" dirty="0"/>
            </a:p>
          </p:txBody>
        </p:sp>
        <p:sp>
          <p:nvSpPr>
            <p:cNvPr id="54" name="Text Placeholder 4"/>
            <p:cNvSpPr txBox="1"/>
            <p:nvPr/>
          </p:nvSpPr>
          <p:spPr>
            <a:xfrm>
              <a:off x="3952367" y="2464232"/>
              <a:ext cx="2168641" cy="544831"/>
            </a:xfrm>
            <a:prstGeom prst="rect">
              <a:avLst/>
            </a:prstGeom>
          </p:spPr>
          <p:txBody>
            <a:bodyPr lIns="121917" tIns="60958" rIns="121917" bIns="60958" anchor="ctr">
              <a:noAutofit/>
            </a:bodyPr>
            <a:lstStyle>
              <a:defPPr>
                <a:defRPr lang="zh-CN"/>
              </a:defPPr>
              <a:lvl1pPr indent="0">
                <a:spcBef>
                  <a:spcPct val="20000"/>
                </a:spcBef>
                <a:buFont typeface="Arial" panose="020B0604020202020204" pitchFamily="34" charset="0"/>
                <a:buNone/>
                <a:defRPr sz="2000" b="1">
                  <a:solidFill>
                    <a:schemeClr val="tx1">
                      <a:lumMod val="75000"/>
                      <a:lumOff val="25000"/>
                    </a:schemeClr>
                  </a:solidFill>
                  <a:latin typeface="微软雅黑" panose="020B0503020204020204" pitchFamily="34" charset="-122"/>
                  <a:ea typeface="微软雅黑" panose="020B0503020204020204" pitchFamily="34" charset="-122"/>
                </a:defRPr>
              </a:lvl1pPr>
              <a:lvl2pPr marL="742950" indent="-285750">
                <a:spcBef>
                  <a:spcPct val="20000"/>
                </a:spcBef>
                <a:buFont typeface="Arial" panose="020B0604020202020204" pitchFamily="34" charset="0"/>
                <a:buChar char="–"/>
                <a:defRPr sz="2800"/>
              </a:lvl2pPr>
              <a:lvl3pPr marL="1143000" indent="-228600">
                <a:spcBef>
                  <a:spcPct val="20000"/>
                </a:spcBef>
                <a:buFont typeface="Arial" panose="020B0604020202020204" pitchFamily="34" charset="0"/>
                <a:buChar char="•"/>
                <a:defRPr sz="2400"/>
              </a:lvl3pPr>
              <a:lvl4pPr marL="1600200" indent="-228600">
                <a:spcBef>
                  <a:spcPct val="20000"/>
                </a:spcBef>
                <a:buFont typeface="Arial" panose="020B0604020202020204" pitchFamily="34" charset="0"/>
                <a:buChar char="–"/>
                <a:defRPr sz="2000"/>
              </a:lvl4pPr>
              <a:lvl5pPr marL="2057400" indent="-228600">
                <a:spcBef>
                  <a:spcPct val="20000"/>
                </a:spcBef>
                <a:buFont typeface="Arial" panose="020B0604020202020204" pitchFamily="34" charset="0"/>
                <a:buChar char="»"/>
                <a:defRPr sz="2000"/>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r>
                <a:rPr lang="zh-CN" altLang="en-US" dirty="0"/>
                <a:t>选择任意词组</a:t>
              </a:r>
              <a:endParaRPr lang="en-GB" altLang="zh-CN" dirty="0"/>
            </a:p>
          </p:txBody>
        </p:sp>
        <p:sp>
          <p:nvSpPr>
            <p:cNvPr id="56" name="Text Placeholder 4"/>
            <p:cNvSpPr txBox="1"/>
            <p:nvPr/>
          </p:nvSpPr>
          <p:spPr>
            <a:xfrm>
              <a:off x="3258919" y="4816622"/>
              <a:ext cx="2021386" cy="408362"/>
            </a:xfrm>
            <a:prstGeom prst="rect">
              <a:avLst/>
            </a:prstGeom>
          </p:spPr>
          <p:txBody>
            <a:bodyPr lIns="121917" tIns="60958" rIns="121917" bIns="60958" anchor="ctr">
              <a:noAutofit/>
            </a:bodyPr>
            <a:lstStyle>
              <a:defPPr>
                <a:defRPr lang="zh-CN"/>
              </a:defPPr>
              <a:lvl1pPr indent="0">
                <a:spcBef>
                  <a:spcPct val="20000"/>
                </a:spcBef>
                <a:buFont typeface="Arial" panose="020B0604020202020204" pitchFamily="34" charset="0"/>
                <a:buNone/>
                <a:defRPr sz="2000" b="1">
                  <a:solidFill>
                    <a:schemeClr val="tx1">
                      <a:lumMod val="75000"/>
                      <a:lumOff val="25000"/>
                    </a:schemeClr>
                  </a:solidFill>
                  <a:latin typeface="微软雅黑" panose="020B0503020204020204" pitchFamily="34" charset="-122"/>
                  <a:ea typeface="微软雅黑" panose="020B0503020204020204" pitchFamily="34" charset="-122"/>
                </a:defRPr>
              </a:lvl1pPr>
              <a:lvl2pPr marL="742950" indent="-285750">
                <a:spcBef>
                  <a:spcPct val="20000"/>
                </a:spcBef>
                <a:buFont typeface="Arial" panose="020B0604020202020204" pitchFamily="34" charset="0"/>
                <a:buChar char="–"/>
                <a:defRPr sz="2800"/>
              </a:lvl2pPr>
              <a:lvl3pPr marL="1143000" indent="-228600">
                <a:spcBef>
                  <a:spcPct val="20000"/>
                </a:spcBef>
                <a:buFont typeface="Arial" panose="020B0604020202020204" pitchFamily="34" charset="0"/>
                <a:buChar char="•"/>
                <a:defRPr sz="2400"/>
              </a:lvl3pPr>
              <a:lvl4pPr marL="1600200" indent="-228600">
                <a:spcBef>
                  <a:spcPct val="20000"/>
                </a:spcBef>
                <a:buFont typeface="Arial" panose="020B0604020202020204" pitchFamily="34" charset="0"/>
                <a:buChar char="–"/>
                <a:defRPr sz="2000"/>
              </a:lvl4pPr>
              <a:lvl5pPr marL="2057400" indent="-228600">
                <a:spcBef>
                  <a:spcPct val="20000"/>
                </a:spcBef>
                <a:buFont typeface="Arial" panose="020B0604020202020204" pitchFamily="34" charset="0"/>
                <a:buChar char="»"/>
                <a:defRPr sz="2000"/>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r>
                <a:rPr lang="zh-CN" altLang="en-US" dirty="0"/>
                <a:t>选择整个段落</a:t>
              </a:r>
              <a:endParaRPr lang="en-GB" altLang="zh-CN" dirty="0"/>
            </a:p>
          </p:txBody>
        </p:sp>
        <p:sp>
          <p:nvSpPr>
            <p:cNvPr id="58" name="Text Placeholder 4"/>
            <p:cNvSpPr txBox="1"/>
            <p:nvPr/>
          </p:nvSpPr>
          <p:spPr>
            <a:xfrm>
              <a:off x="8404081" y="2464478"/>
              <a:ext cx="1833233" cy="456124"/>
            </a:xfrm>
            <a:prstGeom prst="rect">
              <a:avLst/>
            </a:prstGeom>
          </p:spPr>
          <p:txBody>
            <a:bodyPr lIns="121917" tIns="60958" rIns="121917" bIns="60958" anchor="ct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选择一行文本</a:t>
              </a:r>
              <a:endParaRPr lang="en-GB" altLang="zh-CN" sz="20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3" name="Text Placeholder 4"/>
            <p:cNvSpPr txBox="1"/>
            <p:nvPr/>
          </p:nvSpPr>
          <p:spPr>
            <a:xfrm>
              <a:off x="8376829" y="4816622"/>
              <a:ext cx="2089906" cy="408362"/>
            </a:xfrm>
            <a:prstGeom prst="rect">
              <a:avLst/>
            </a:prstGeom>
          </p:spPr>
          <p:txBody>
            <a:bodyPr lIns="121917" tIns="60958" rIns="121917" bIns="60958" anchor="ctr">
              <a:noAutofit/>
            </a:bodyPr>
            <a:lstStyle>
              <a:defPPr>
                <a:defRPr lang="zh-CN"/>
              </a:defPPr>
              <a:lvl1pPr indent="0">
                <a:spcBef>
                  <a:spcPct val="20000"/>
                </a:spcBef>
                <a:buFont typeface="Arial" panose="020B0604020202020204" pitchFamily="34" charset="0"/>
                <a:buNone/>
                <a:defRPr sz="2000" b="1">
                  <a:solidFill>
                    <a:schemeClr val="tx1">
                      <a:lumMod val="75000"/>
                      <a:lumOff val="25000"/>
                    </a:schemeClr>
                  </a:solidFill>
                  <a:latin typeface="微软雅黑" panose="020B0503020204020204" pitchFamily="34" charset="-122"/>
                  <a:ea typeface="微软雅黑" panose="020B0503020204020204" pitchFamily="34" charset="-122"/>
                </a:defRPr>
              </a:lvl1pPr>
              <a:lvl2pPr marL="742950" indent="-285750">
                <a:spcBef>
                  <a:spcPct val="20000"/>
                </a:spcBef>
                <a:buFont typeface="Arial" panose="020B0604020202020204" pitchFamily="34" charset="0"/>
                <a:buChar char="–"/>
                <a:defRPr sz="2800"/>
              </a:lvl2pPr>
              <a:lvl3pPr marL="1143000" indent="-228600">
                <a:spcBef>
                  <a:spcPct val="20000"/>
                </a:spcBef>
                <a:buFont typeface="Arial" panose="020B0604020202020204" pitchFamily="34" charset="0"/>
                <a:buChar char="•"/>
                <a:defRPr sz="2400"/>
              </a:lvl3pPr>
              <a:lvl4pPr marL="1600200" indent="-228600">
                <a:spcBef>
                  <a:spcPct val="20000"/>
                </a:spcBef>
                <a:buFont typeface="Arial" panose="020B0604020202020204" pitchFamily="34" charset="0"/>
                <a:buChar char="–"/>
                <a:defRPr sz="2000"/>
              </a:lvl4pPr>
              <a:lvl5pPr marL="2057400" indent="-228600">
                <a:spcBef>
                  <a:spcPct val="20000"/>
                </a:spcBef>
                <a:buFont typeface="Arial" panose="020B0604020202020204" pitchFamily="34" charset="0"/>
                <a:buChar char="»"/>
                <a:defRPr sz="2000"/>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r>
                <a:rPr lang="zh-CN" altLang="en-US" dirty="0"/>
                <a:t>选择多行文本</a:t>
              </a:r>
              <a:endParaRPr lang="en-GB" altLang="zh-CN" dirty="0"/>
            </a:p>
          </p:txBody>
        </p:sp>
        <p:sp>
          <p:nvSpPr>
            <p:cNvPr id="64" name="Text Placeholder 4"/>
            <p:cNvSpPr txBox="1"/>
            <p:nvPr/>
          </p:nvSpPr>
          <p:spPr>
            <a:xfrm>
              <a:off x="1244546" y="4816622"/>
              <a:ext cx="1865191" cy="408362"/>
            </a:xfrm>
            <a:prstGeom prst="rect">
              <a:avLst/>
            </a:prstGeom>
          </p:spPr>
          <p:txBody>
            <a:bodyPr lIns="121917" tIns="60958" rIns="121917" bIns="60958" anchor="ctr">
              <a:noAutofit/>
            </a:bodyPr>
            <a:lstStyle>
              <a:defPPr>
                <a:defRPr lang="zh-CN"/>
              </a:defPPr>
              <a:lvl1pPr indent="0">
                <a:spcBef>
                  <a:spcPct val="20000"/>
                </a:spcBef>
                <a:buFont typeface="Arial" panose="020B0604020202020204" pitchFamily="34" charset="0"/>
                <a:buNone/>
                <a:defRPr sz="2000" b="1">
                  <a:solidFill>
                    <a:schemeClr val="tx1">
                      <a:lumMod val="75000"/>
                      <a:lumOff val="25000"/>
                    </a:schemeClr>
                  </a:solidFill>
                  <a:latin typeface="微软雅黑" panose="020B0503020204020204" pitchFamily="34" charset="-122"/>
                  <a:ea typeface="微软雅黑" panose="020B0503020204020204" pitchFamily="34" charset="-122"/>
                </a:defRPr>
              </a:lvl1pPr>
              <a:lvl2pPr marL="742950" indent="-285750">
                <a:spcBef>
                  <a:spcPct val="20000"/>
                </a:spcBef>
                <a:buFont typeface="Arial" panose="020B0604020202020204" pitchFamily="34" charset="0"/>
                <a:buChar char="–"/>
                <a:defRPr sz="2800"/>
              </a:lvl2pPr>
              <a:lvl3pPr marL="1143000" indent="-228600">
                <a:spcBef>
                  <a:spcPct val="20000"/>
                </a:spcBef>
                <a:buFont typeface="Arial" panose="020B0604020202020204" pitchFamily="34" charset="0"/>
                <a:buChar char="•"/>
                <a:defRPr sz="2400"/>
              </a:lvl3pPr>
              <a:lvl4pPr marL="1600200" indent="-228600">
                <a:spcBef>
                  <a:spcPct val="20000"/>
                </a:spcBef>
                <a:buFont typeface="Arial" panose="020B0604020202020204" pitchFamily="34" charset="0"/>
                <a:buChar char="–"/>
                <a:defRPr sz="2000"/>
              </a:lvl4pPr>
              <a:lvl5pPr marL="2057400" indent="-228600">
                <a:spcBef>
                  <a:spcPct val="20000"/>
                </a:spcBef>
                <a:buFont typeface="Arial" panose="020B0604020202020204" pitchFamily="34" charset="0"/>
                <a:buChar char="»"/>
                <a:defRPr sz="2000"/>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r>
                <a:rPr lang="zh-CN" altLang="en-US" dirty="0"/>
                <a:t>选择所有文本</a:t>
              </a:r>
              <a:endParaRPr lang="en-GB" altLang="zh-CN" dirty="0"/>
            </a:p>
          </p:txBody>
        </p:sp>
        <p:sp>
          <p:nvSpPr>
            <p:cNvPr id="65" name="Text Placeholder 4"/>
            <p:cNvSpPr txBox="1"/>
            <p:nvPr/>
          </p:nvSpPr>
          <p:spPr>
            <a:xfrm>
              <a:off x="5939087" y="4779946"/>
              <a:ext cx="2480723" cy="408362"/>
            </a:xfrm>
            <a:prstGeom prst="rect">
              <a:avLst/>
            </a:prstGeom>
          </p:spPr>
          <p:txBody>
            <a:bodyPr lIns="121917" tIns="60958" rIns="121917" bIns="60958" anchor="ctr">
              <a:noAutofit/>
            </a:bodyPr>
            <a:lstStyle>
              <a:defPPr>
                <a:defRPr lang="zh-CN"/>
              </a:defPPr>
              <a:lvl1pPr indent="0">
                <a:spcBef>
                  <a:spcPct val="20000"/>
                </a:spcBef>
                <a:buFont typeface="Arial" panose="020B0604020202020204" pitchFamily="34" charset="0"/>
                <a:buNone/>
                <a:defRPr sz="2000" b="1">
                  <a:solidFill>
                    <a:schemeClr val="tx1">
                      <a:lumMod val="75000"/>
                      <a:lumOff val="25000"/>
                    </a:schemeClr>
                  </a:solidFill>
                  <a:latin typeface="微软雅黑" panose="020B0503020204020204" pitchFamily="34" charset="-122"/>
                  <a:ea typeface="微软雅黑" panose="020B0503020204020204" pitchFamily="34" charset="-122"/>
                </a:defRPr>
              </a:lvl1pPr>
              <a:lvl2pPr marL="742950" indent="-285750">
                <a:spcBef>
                  <a:spcPct val="20000"/>
                </a:spcBef>
                <a:buFont typeface="Arial" panose="020B0604020202020204" pitchFamily="34" charset="0"/>
                <a:buChar char="–"/>
                <a:defRPr sz="2800"/>
              </a:lvl2pPr>
              <a:lvl3pPr marL="1143000" indent="-228600">
                <a:spcBef>
                  <a:spcPct val="20000"/>
                </a:spcBef>
                <a:buFont typeface="Arial" panose="020B0604020202020204" pitchFamily="34" charset="0"/>
                <a:buChar char="•"/>
                <a:defRPr sz="2400"/>
              </a:lvl3pPr>
              <a:lvl4pPr marL="1600200" indent="-228600">
                <a:spcBef>
                  <a:spcPct val="20000"/>
                </a:spcBef>
                <a:buFont typeface="Arial" panose="020B0604020202020204" pitchFamily="34" charset="0"/>
                <a:buChar char="–"/>
                <a:defRPr sz="2000"/>
              </a:lvl4pPr>
              <a:lvl5pPr marL="2057400" indent="-228600">
                <a:spcBef>
                  <a:spcPct val="20000"/>
                </a:spcBef>
                <a:buFont typeface="Arial" panose="020B0604020202020204" pitchFamily="34" charset="0"/>
                <a:buChar char="»"/>
                <a:defRPr sz="2000"/>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r>
                <a:rPr lang="zh-CN" altLang="en-US" dirty="0"/>
                <a:t>选择不连续的文本</a:t>
              </a:r>
              <a:endParaRPr lang="en-GB" altLang="zh-CN" dirty="0"/>
            </a:p>
          </p:txBody>
        </p:sp>
        <p:sp>
          <p:nvSpPr>
            <p:cNvPr id="66" name="Text Placeholder 4"/>
            <p:cNvSpPr txBox="1"/>
            <p:nvPr/>
          </p:nvSpPr>
          <p:spPr>
            <a:xfrm>
              <a:off x="6240095" y="2498350"/>
              <a:ext cx="2247930" cy="456124"/>
            </a:xfrm>
            <a:prstGeom prst="rect">
              <a:avLst/>
            </a:prstGeom>
          </p:spPr>
          <p:txBody>
            <a:bodyPr lIns="121917" tIns="60958" rIns="121917" bIns="60958" anchor="ct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zh-CN" altLang="en-US" sz="2000" b="1" dirty="0" smtClean="0">
                  <a:solidFill>
                    <a:schemeClr val="tx1">
                      <a:lumMod val="75000"/>
                      <a:lumOff val="25000"/>
                    </a:schemeClr>
                  </a:solidFill>
                  <a:latin typeface="微软雅黑" panose="020B0503020204020204" pitchFamily="34" charset="-122"/>
                  <a:ea typeface="微软雅黑" panose="020B0503020204020204" pitchFamily="34" charset="-122"/>
                </a:rPr>
                <a:t>选择整句文本</a:t>
              </a:r>
              <a:endParaRPr lang="en-GB" altLang="zh-CN" sz="20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2" name="TextBox 57"/>
          <p:cNvSpPr txBox="1"/>
          <p:nvPr/>
        </p:nvSpPr>
        <p:spPr>
          <a:xfrm>
            <a:off x="1124585" y="1974850"/>
            <a:ext cx="10125075" cy="1014730"/>
          </a:xfrm>
          <a:prstGeom prst="rect">
            <a:avLst/>
          </a:prstGeom>
          <a:noFill/>
        </p:spPr>
        <p:txBody>
          <a:bodyPr wrap="square" rtlCol="0">
            <a:spAutoFit/>
          </a:bodyPr>
          <a:lstStyle/>
          <a:p>
            <a:pPr indent="609600" algn="just">
              <a:lnSpc>
                <a:spcPct val="150000"/>
              </a:lnSpc>
            </a:pPr>
            <a:r>
              <a:rPr sz="2000" dirty="0">
                <a:latin typeface="+mn-ea"/>
                <a:cs typeface="+mn-ea"/>
                <a:sym typeface="Times New Roman" panose="02020603050405020304" pitchFamily="18" charset="0"/>
              </a:rPr>
              <a:t>选择文本的方法较多，这里将其归纳为以下几种，实际操作时我们可以根据需要灵活使用</a:t>
            </a:r>
            <a:r>
              <a:rPr lang="zh-CN" sz="2000" dirty="0">
                <a:latin typeface="+mn-ea"/>
                <a:cs typeface="+mn-ea"/>
                <a:sym typeface="Times New Roman" panose="02020603050405020304" pitchFamily="18" charset="0"/>
              </a:rPr>
              <a:t>。</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（一）文本的选择、移动、复制与删除</a:t>
            </a:r>
          </a:p>
        </p:txBody>
      </p:sp>
      <p:sp>
        <p:nvSpPr>
          <p:cNvPr id="42" name="矩形 41"/>
          <p:cNvSpPr/>
          <p:nvPr/>
        </p:nvSpPr>
        <p:spPr>
          <a:xfrm>
            <a:off x="1274445" y="1161415"/>
            <a:ext cx="7639685" cy="5175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 name="内容占位符 3"/>
          <p:cNvSpPr>
            <a:spLocks noGrp="1"/>
          </p:cNvSpPr>
          <p:nvPr>
            <p:ph sz="quarter" idx="10"/>
          </p:nvPr>
        </p:nvSpPr>
        <p:spPr>
          <a:xfrm>
            <a:off x="1274324" y="1186269"/>
            <a:ext cx="4067697" cy="533482"/>
          </a:xfrm>
        </p:spPr>
        <p:txBody>
          <a:bodyPr>
            <a:normAutofit lnSpcReduction="10000"/>
          </a:bodyPr>
          <a:lstStyle/>
          <a:p>
            <a:pPr indent="0"/>
            <a:r>
              <a:rPr lang="en-US" altLang="zh-CN" dirty="0">
                <a:solidFill>
                  <a:schemeClr val="bg1"/>
                </a:solidFill>
              </a:rPr>
              <a:t>2</a:t>
            </a:r>
            <a:r>
              <a:rPr lang="zh-CN" altLang="en-US" dirty="0">
                <a:solidFill>
                  <a:schemeClr val="bg1"/>
                </a:solidFill>
              </a:rPr>
              <a:t>．移动文本</a:t>
            </a:r>
            <a:endParaRPr lang="en-US" altLang="zh-CN" sz="1100" dirty="0"/>
          </a:p>
        </p:txBody>
      </p:sp>
      <p:grpSp>
        <p:nvGrpSpPr>
          <p:cNvPr id="44" name="组合 43"/>
          <p:cNvGrpSpPr/>
          <p:nvPr/>
        </p:nvGrpSpPr>
        <p:grpSpPr>
          <a:xfrm flipV="1">
            <a:off x="609600" y="1030803"/>
            <a:ext cx="470284" cy="670057"/>
            <a:chOff x="3173412" y="596106"/>
            <a:chExt cx="960438" cy="1368425"/>
          </a:xfrm>
        </p:grpSpPr>
        <p:sp>
          <p:nvSpPr>
            <p:cNvPr id="45" name="Freeform 9"/>
            <p:cNvSpPr/>
            <p:nvPr/>
          </p:nvSpPr>
          <p:spPr bwMode="auto">
            <a:xfrm>
              <a:off x="3586162" y="1178719"/>
              <a:ext cx="193675" cy="214313"/>
            </a:xfrm>
            <a:custGeom>
              <a:avLst/>
              <a:gdLst>
                <a:gd name="T0" fmla="*/ 61 w 72"/>
                <a:gd name="T1" fmla="*/ 23 h 80"/>
                <a:gd name="T2" fmla="*/ 22 w 72"/>
                <a:gd name="T3" fmla="*/ 6 h 80"/>
                <a:gd name="T4" fmla="*/ 22 w 72"/>
                <a:gd name="T5" fmla="*/ 6 h 80"/>
                <a:gd name="T6" fmla="*/ 6 w 72"/>
                <a:gd name="T7" fmla="*/ 45 h 80"/>
                <a:gd name="T8" fmla="*/ 11 w 72"/>
                <a:gd name="T9" fmla="*/ 58 h 80"/>
                <a:gd name="T10" fmla="*/ 50 w 72"/>
                <a:gd name="T11" fmla="*/ 74 h 80"/>
                <a:gd name="T12" fmla="*/ 50 w 72"/>
                <a:gd name="T13" fmla="*/ 74 h 80"/>
                <a:gd name="T14" fmla="*/ 66 w 72"/>
                <a:gd name="T15" fmla="*/ 35 h 80"/>
                <a:gd name="T16" fmla="*/ 61 w 72"/>
                <a:gd name="T17" fmla="*/ 2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80">
                  <a:moveTo>
                    <a:pt x="61" y="23"/>
                  </a:moveTo>
                  <a:cubicBezTo>
                    <a:pt x="54" y="7"/>
                    <a:pt x="37" y="0"/>
                    <a:pt x="22" y="6"/>
                  </a:cubicBezTo>
                  <a:cubicBezTo>
                    <a:pt x="22" y="6"/>
                    <a:pt x="22" y="6"/>
                    <a:pt x="22" y="6"/>
                  </a:cubicBezTo>
                  <a:cubicBezTo>
                    <a:pt x="7" y="13"/>
                    <a:pt x="0" y="30"/>
                    <a:pt x="6" y="45"/>
                  </a:cubicBezTo>
                  <a:cubicBezTo>
                    <a:pt x="11" y="58"/>
                    <a:pt x="11" y="58"/>
                    <a:pt x="11" y="58"/>
                  </a:cubicBezTo>
                  <a:cubicBezTo>
                    <a:pt x="17" y="73"/>
                    <a:pt x="35" y="80"/>
                    <a:pt x="50" y="74"/>
                  </a:cubicBezTo>
                  <a:cubicBezTo>
                    <a:pt x="50" y="74"/>
                    <a:pt x="50" y="74"/>
                    <a:pt x="50" y="74"/>
                  </a:cubicBezTo>
                  <a:cubicBezTo>
                    <a:pt x="65" y="68"/>
                    <a:pt x="72" y="50"/>
                    <a:pt x="66" y="35"/>
                  </a:cubicBezTo>
                  <a:lnTo>
                    <a:pt x="61" y="23"/>
                  </a:lnTo>
                  <a:close/>
                </a:path>
              </a:pathLst>
            </a:custGeom>
            <a:solidFill>
              <a:srgbClr val="23A3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6" name="Freeform 10"/>
            <p:cNvSpPr/>
            <p:nvPr/>
          </p:nvSpPr>
          <p:spPr bwMode="auto">
            <a:xfrm>
              <a:off x="3173412" y="640556"/>
              <a:ext cx="866775" cy="838200"/>
            </a:xfrm>
            <a:custGeom>
              <a:avLst/>
              <a:gdLst>
                <a:gd name="T0" fmla="*/ 323 w 323"/>
                <a:gd name="T1" fmla="*/ 208 h 312"/>
                <a:gd name="T2" fmla="*/ 321 w 323"/>
                <a:gd name="T3" fmla="*/ 208 h 312"/>
                <a:gd name="T4" fmla="*/ 223 w 323"/>
                <a:gd name="T5" fmla="*/ 216 h 312"/>
                <a:gd name="T6" fmla="*/ 172 w 323"/>
                <a:gd name="T7" fmla="*/ 198 h 312"/>
                <a:gd name="T8" fmla="*/ 150 w 323"/>
                <a:gd name="T9" fmla="*/ 247 h 312"/>
                <a:gd name="T10" fmla="*/ 74 w 323"/>
                <a:gd name="T11" fmla="*/ 309 h 312"/>
                <a:gd name="T12" fmla="*/ 73 w 323"/>
                <a:gd name="T13" fmla="*/ 312 h 312"/>
                <a:gd name="T14" fmla="*/ 67 w 323"/>
                <a:gd name="T15" fmla="*/ 299 h 312"/>
                <a:gd name="T16" fmla="*/ 28 w 323"/>
                <a:gd name="T17" fmla="*/ 207 h 312"/>
                <a:gd name="T18" fmla="*/ 102 w 323"/>
                <a:gd name="T19" fmla="*/ 28 h 312"/>
                <a:gd name="T20" fmla="*/ 280 w 323"/>
                <a:gd name="T21" fmla="*/ 102 h 312"/>
                <a:gd name="T22" fmla="*/ 319 w 323"/>
                <a:gd name="T23" fmla="*/ 195 h 312"/>
                <a:gd name="T24" fmla="*/ 323 w 323"/>
                <a:gd name="T25" fmla="*/ 208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3" h="312">
                  <a:moveTo>
                    <a:pt x="323" y="208"/>
                  </a:moveTo>
                  <a:cubicBezTo>
                    <a:pt x="322" y="208"/>
                    <a:pt x="322" y="208"/>
                    <a:pt x="321" y="208"/>
                  </a:cubicBezTo>
                  <a:cubicBezTo>
                    <a:pt x="292" y="204"/>
                    <a:pt x="258" y="207"/>
                    <a:pt x="223" y="216"/>
                  </a:cubicBezTo>
                  <a:cubicBezTo>
                    <a:pt x="214" y="198"/>
                    <a:pt x="192" y="190"/>
                    <a:pt x="172" y="198"/>
                  </a:cubicBezTo>
                  <a:cubicBezTo>
                    <a:pt x="153" y="206"/>
                    <a:pt x="143" y="227"/>
                    <a:pt x="150" y="247"/>
                  </a:cubicBezTo>
                  <a:cubicBezTo>
                    <a:pt x="118" y="265"/>
                    <a:pt x="92" y="286"/>
                    <a:pt x="74" y="309"/>
                  </a:cubicBezTo>
                  <a:cubicBezTo>
                    <a:pt x="74" y="310"/>
                    <a:pt x="73" y="311"/>
                    <a:pt x="73" y="312"/>
                  </a:cubicBezTo>
                  <a:cubicBezTo>
                    <a:pt x="70" y="308"/>
                    <a:pt x="68" y="303"/>
                    <a:pt x="67" y="299"/>
                  </a:cubicBezTo>
                  <a:cubicBezTo>
                    <a:pt x="28" y="207"/>
                    <a:pt x="28" y="207"/>
                    <a:pt x="28" y="207"/>
                  </a:cubicBezTo>
                  <a:cubicBezTo>
                    <a:pt x="0" y="137"/>
                    <a:pt x="33" y="57"/>
                    <a:pt x="102" y="28"/>
                  </a:cubicBezTo>
                  <a:cubicBezTo>
                    <a:pt x="172" y="0"/>
                    <a:pt x="252" y="33"/>
                    <a:pt x="280" y="102"/>
                  </a:cubicBezTo>
                  <a:cubicBezTo>
                    <a:pt x="319" y="195"/>
                    <a:pt x="319" y="195"/>
                    <a:pt x="319" y="195"/>
                  </a:cubicBezTo>
                  <a:cubicBezTo>
                    <a:pt x="320" y="199"/>
                    <a:pt x="322" y="204"/>
                    <a:pt x="323" y="208"/>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7" name="Freeform 11"/>
            <p:cNvSpPr/>
            <p:nvPr/>
          </p:nvSpPr>
          <p:spPr bwMode="auto">
            <a:xfrm>
              <a:off x="3752850" y="1234281"/>
              <a:ext cx="325438" cy="400050"/>
            </a:xfrm>
            <a:custGeom>
              <a:avLst/>
              <a:gdLst>
                <a:gd name="T0" fmla="*/ 14 w 121"/>
                <a:gd name="T1" fmla="*/ 12 h 149"/>
                <a:gd name="T2" fmla="*/ 14 w 121"/>
                <a:gd name="T3" fmla="*/ 11 h 149"/>
                <a:gd name="T4" fmla="*/ 103 w 121"/>
                <a:gd name="T5" fmla="*/ 3 h 149"/>
                <a:gd name="T6" fmla="*/ 111 w 121"/>
                <a:gd name="T7" fmla="*/ 4 h 149"/>
                <a:gd name="T8" fmla="*/ 36 w 121"/>
                <a:gd name="T9" fmla="*/ 149 h 149"/>
                <a:gd name="T10" fmla="*/ 0 w 121"/>
                <a:gd name="T11" fmla="*/ 60 h 149"/>
                <a:gd name="T12" fmla="*/ 14 w 121"/>
                <a:gd name="T13" fmla="*/ 12 h 149"/>
              </a:gdLst>
              <a:ahLst/>
              <a:cxnLst>
                <a:cxn ang="0">
                  <a:pos x="T0" y="T1"/>
                </a:cxn>
                <a:cxn ang="0">
                  <a:pos x="T2" y="T3"/>
                </a:cxn>
                <a:cxn ang="0">
                  <a:pos x="T4" y="T5"/>
                </a:cxn>
                <a:cxn ang="0">
                  <a:pos x="T6" y="T7"/>
                </a:cxn>
                <a:cxn ang="0">
                  <a:pos x="T8" y="T9"/>
                </a:cxn>
                <a:cxn ang="0">
                  <a:pos x="T10" y="T11"/>
                </a:cxn>
                <a:cxn ang="0">
                  <a:pos x="T12" y="T13"/>
                </a:cxn>
              </a:cxnLst>
              <a:rect l="0" t="0" r="r" b="b"/>
              <a:pathLst>
                <a:path w="121" h="149">
                  <a:moveTo>
                    <a:pt x="14" y="12"/>
                  </a:moveTo>
                  <a:cubicBezTo>
                    <a:pt x="14" y="11"/>
                    <a:pt x="14" y="11"/>
                    <a:pt x="14" y="11"/>
                  </a:cubicBezTo>
                  <a:cubicBezTo>
                    <a:pt x="46" y="2"/>
                    <a:pt x="77" y="0"/>
                    <a:pt x="103" y="3"/>
                  </a:cubicBezTo>
                  <a:cubicBezTo>
                    <a:pt x="106" y="3"/>
                    <a:pt x="108" y="4"/>
                    <a:pt x="111" y="4"/>
                  </a:cubicBezTo>
                  <a:cubicBezTo>
                    <a:pt x="121" y="63"/>
                    <a:pt x="91" y="122"/>
                    <a:pt x="36" y="149"/>
                  </a:cubicBezTo>
                  <a:cubicBezTo>
                    <a:pt x="0" y="60"/>
                    <a:pt x="0" y="60"/>
                    <a:pt x="0" y="60"/>
                  </a:cubicBezTo>
                  <a:cubicBezTo>
                    <a:pt x="15" y="50"/>
                    <a:pt x="22" y="30"/>
                    <a:pt x="14" y="12"/>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8" name="Freeform 12"/>
            <p:cNvSpPr/>
            <p:nvPr/>
          </p:nvSpPr>
          <p:spPr bwMode="auto">
            <a:xfrm>
              <a:off x="3392487" y="1343819"/>
              <a:ext cx="417513" cy="360363"/>
            </a:xfrm>
            <a:custGeom>
              <a:avLst/>
              <a:gdLst>
                <a:gd name="T0" fmla="*/ 74 w 155"/>
                <a:gd name="T1" fmla="*/ 0 h 134"/>
                <a:gd name="T2" fmla="*/ 74 w 155"/>
                <a:gd name="T3" fmla="*/ 2 h 134"/>
                <a:gd name="T4" fmla="*/ 119 w 155"/>
                <a:gd name="T5" fmla="*/ 26 h 134"/>
                <a:gd name="T6" fmla="*/ 155 w 155"/>
                <a:gd name="T7" fmla="*/ 114 h 134"/>
                <a:gd name="T8" fmla="*/ 0 w 155"/>
                <a:gd name="T9" fmla="*/ 65 h 134"/>
                <a:gd name="T10" fmla="*/ 5 w 155"/>
                <a:gd name="T11" fmla="*/ 58 h 134"/>
                <a:gd name="T12" fmla="*/ 74 w 155"/>
                <a:gd name="T13" fmla="*/ 0 h 134"/>
              </a:gdLst>
              <a:ahLst/>
              <a:cxnLst>
                <a:cxn ang="0">
                  <a:pos x="T0" y="T1"/>
                </a:cxn>
                <a:cxn ang="0">
                  <a:pos x="T2" y="T3"/>
                </a:cxn>
                <a:cxn ang="0">
                  <a:pos x="T4" y="T5"/>
                </a:cxn>
                <a:cxn ang="0">
                  <a:pos x="T6" y="T7"/>
                </a:cxn>
                <a:cxn ang="0">
                  <a:pos x="T8" y="T9"/>
                </a:cxn>
                <a:cxn ang="0">
                  <a:pos x="T10" y="T11"/>
                </a:cxn>
                <a:cxn ang="0">
                  <a:pos x="T12" y="T13"/>
                </a:cxn>
              </a:cxnLst>
              <a:rect l="0" t="0" r="r" b="b"/>
              <a:pathLst>
                <a:path w="155" h="134">
                  <a:moveTo>
                    <a:pt x="74" y="0"/>
                  </a:moveTo>
                  <a:cubicBezTo>
                    <a:pt x="74" y="2"/>
                    <a:pt x="74" y="2"/>
                    <a:pt x="74" y="2"/>
                  </a:cubicBezTo>
                  <a:cubicBezTo>
                    <a:pt x="82" y="19"/>
                    <a:pt x="100" y="29"/>
                    <a:pt x="119" y="26"/>
                  </a:cubicBezTo>
                  <a:cubicBezTo>
                    <a:pt x="155" y="114"/>
                    <a:pt x="155" y="114"/>
                    <a:pt x="155" y="114"/>
                  </a:cubicBezTo>
                  <a:cubicBezTo>
                    <a:pt x="97" y="134"/>
                    <a:pt x="35" y="113"/>
                    <a:pt x="0" y="65"/>
                  </a:cubicBezTo>
                  <a:cubicBezTo>
                    <a:pt x="2" y="62"/>
                    <a:pt x="3" y="60"/>
                    <a:pt x="5" y="58"/>
                  </a:cubicBezTo>
                  <a:cubicBezTo>
                    <a:pt x="21" y="37"/>
                    <a:pt x="45" y="17"/>
                    <a:pt x="74" y="0"/>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9" name="Freeform 13"/>
            <p:cNvSpPr/>
            <p:nvPr/>
          </p:nvSpPr>
          <p:spPr bwMode="auto">
            <a:xfrm>
              <a:off x="3178175" y="1647031"/>
              <a:ext cx="784225" cy="317500"/>
            </a:xfrm>
            <a:custGeom>
              <a:avLst/>
              <a:gdLst>
                <a:gd name="T0" fmla="*/ 21 w 292"/>
                <a:gd name="T1" fmla="*/ 106 h 118"/>
                <a:gd name="T2" fmla="*/ 28 w 292"/>
                <a:gd name="T3" fmla="*/ 90 h 118"/>
                <a:gd name="T4" fmla="*/ 28 w 292"/>
                <a:gd name="T5" fmla="*/ 90 h 118"/>
                <a:gd name="T6" fmla="*/ 24 w 292"/>
                <a:gd name="T7" fmla="*/ 66 h 118"/>
                <a:gd name="T8" fmla="*/ 24 w 292"/>
                <a:gd name="T9" fmla="*/ 66 h 118"/>
                <a:gd name="T10" fmla="*/ 77 w 292"/>
                <a:gd name="T11" fmla="*/ 25 h 118"/>
                <a:gd name="T12" fmla="*/ 77 w 292"/>
                <a:gd name="T13" fmla="*/ 25 h 118"/>
                <a:gd name="T14" fmla="*/ 140 w 292"/>
                <a:gd name="T15" fmla="*/ 54 h 118"/>
                <a:gd name="T16" fmla="*/ 140 w 292"/>
                <a:gd name="T17" fmla="*/ 54 h 118"/>
                <a:gd name="T18" fmla="*/ 189 w 292"/>
                <a:gd name="T19" fmla="*/ 94 h 118"/>
                <a:gd name="T20" fmla="*/ 189 w 292"/>
                <a:gd name="T21" fmla="*/ 94 h 118"/>
                <a:gd name="T22" fmla="*/ 240 w 292"/>
                <a:gd name="T23" fmla="*/ 117 h 118"/>
                <a:gd name="T24" fmla="*/ 240 w 292"/>
                <a:gd name="T25" fmla="*/ 117 h 118"/>
                <a:gd name="T26" fmla="*/ 278 w 292"/>
                <a:gd name="T27" fmla="*/ 100 h 118"/>
                <a:gd name="T28" fmla="*/ 278 w 292"/>
                <a:gd name="T29" fmla="*/ 100 h 118"/>
                <a:gd name="T30" fmla="*/ 292 w 292"/>
                <a:gd name="T31" fmla="*/ 69 h 118"/>
                <a:gd name="T32" fmla="*/ 292 w 292"/>
                <a:gd name="T33" fmla="*/ 69 h 118"/>
                <a:gd name="T34" fmla="*/ 279 w 292"/>
                <a:gd name="T35" fmla="*/ 29 h 118"/>
                <a:gd name="T36" fmla="*/ 279 w 292"/>
                <a:gd name="T37" fmla="*/ 29 h 118"/>
                <a:gd name="T38" fmla="*/ 265 w 292"/>
                <a:gd name="T39" fmla="*/ 13 h 118"/>
                <a:gd name="T40" fmla="*/ 265 w 292"/>
                <a:gd name="T41" fmla="*/ 13 h 118"/>
                <a:gd name="T42" fmla="*/ 248 w 292"/>
                <a:gd name="T43" fmla="*/ 14 h 118"/>
                <a:gd name="T44" fmla="*/ 248 w 292"/>
                <a:gd name="T45" fmla="*/ 14 h 118"/>
                <a:gd name="T46" fmla="*/ 249 w 292"/>
                <a:gd name="T47" fmla="*/ 31 h 118"/>
                <a:gd name="T48" fmla="*/ 249 w 292"/>
                <a:gd name="T49" fmla="*/ 31 h 118"/>
                <a:gd name="T50" fmla="*/ 249 w 292"/>
                <a:gd name="T51" fmla="*/ 32 h 118"/>
                <a:gd name="T52" fmla="*/ 249 w 292"/>
                <a:gd name="T53" fmla="*/ 32 h 118"/>
                <a:gd name="T54" fmla="*/ 252 w 292"/>
                <a:gd name="T55" fmla="*/ 34 h 118"/>
                <a:gd name="T56" fmla="*/ 252 w 292"/>
                <a:gd name="T57" fmla="*/ 34 h 118"/>
                <a:gd name="T58" fmla="*/ 259 w 292"/>
                <a:gd name="T59" fmla="*/ 43 h 118"/>
                <a:gd name="T60" fmla="*/ 259 w 292"/>
                <a:gd name="T61" fmla="*/ 43 h 118"/>
                <a:gd name="T62" fmla="*/ 267 w 292"/>
                <a:gd name="T63" fmla="*/ 67 h 118"/>
                <a:gd name="T64" fmla="*/ 267 w 292"/>
                <a:gd name="T65" fmla="*/ 67 h 118"/>
                <a:gd name="T66" fmla="*/ 260 w 292"/>
                <a:gd name="T67" fmla="*/ 84 h 118"/>
                <a:gd name="T68" fmla="*/ 260 w 292"/>
                <a:gd name="T69" fmla="*/ 84 h 118"/>
                <a:gd name="T70" fmla="*/ 241 w 292"/>
                <a:gd name="T71" fmla="*/ 92 h 118"/>
                <a:gd name="T72" fmla="*/ 241 w 292"/>
                <a:gd name="T73" fmla="*/ 92 h 118"/>
                <a:gd name="T74" fmla="*/ 203 w 292"/>
                <a:gd name="T75" fmla="*/ 74 h 118"/>
                <a:gd name="T76" fmla="*/ 203 w 292"/>
                <a:gd name="T77" fmla="*/ 74 h 118"/>
                <a:gd name="T78" fmla="*/ 156 w 292"/>
                <a:gd name="T79" fmla="*/ 35 h 118"/>
                <a:gd name="T80" fmla="*/ 156 w 292"/>
                <a:gd name="T81" fmla="*/ 35 h 118"/>
                <a:gd name="T82" fmla="*/ 78 w 292"/>
                <a:gd name="T83" fmla="*/ 1 h 118"/>
                <a:gd name="T84" fmla="*/ 78 w 292"/>
                <a:gd name="T85" fmla="*/ 1 h 118"/>
                <a:gd name="T86" fmla="*/ 24 w 292"/>
                <a:gd name="T87" fmla="*/ 17 h 118"/>
                <a:gd name="T88" fmla="*/ 24 w 292"/>
                <a:gd name="T89" fmla="*/ 17 h 118"/>
                <a:gd name="T90" fmla="*/ 0 w 292"/>
                <a:gd name="T91" fmla="*/ 65 h 118"/>
                <a:gd name="T92" fmla="*/ 0 w 292"/>
                <a:gd name="T93" fmla="*/ 65 h 118"/>
                <a:gd name="T94" fmla="*/ 5 w 292"/>
                <a:gd name="T95" fmla="*/ 99 h 118"/>
                <a:gd name="T96" fmla="*/ 5 w 292"/>
                <a:gd name="T97" fmla="*/ 99 h 118"/>
                <a:gd name="T98" fmla="*/ 16 w 292"/>
                <a:gd name="T99" fmla="*/ 107 h 118"/>
                <a:gd name="T100" fmla="*/ 16 w 292"/>
                <a:gd name="T101" fmla="*/ 107 h 118"/>
                <a:gd name="T102" fmla="*/ 21 w 292"/>
                <a:gd name="T103" fmla="*/ 10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92" h="118">
                  <a:moveTo>
                    <a:pt x="21" y="106"/>
                  </a:moveTo>
                  <a:cubicBezTo>
                    <a:pt x="27" y="104"/>
                    <a:pt x="31" y="97"/>
                    <a:pt x="28" y="90"/>
                  </a:cubicBezTo>
                  <a:cubicBezTo>
                    <a:pt x="28" y="90"/>
                    <a:pt x="28" y="90"/>
                    <a:pt x="28" y="90"/>
                  </a:cubicBezTo>
                  <a:cubicBezTo>
                    <a:pt x="25" y="81"/>
                    <a:pt x="24" y="73"/>
                    <a:pt x="24" y="66"/>
                  </a:cubicBezTo>
                  <a:cubicBezTo>
                    <a:pt x="24" y="66"/>
                    <a:pt x="24" y="66"/>
                    <a:pt x="24" y="66"/>
                  </a:cubicBezTo>
                  <a:cubicBezTo>
                    <a:pt x="26" y="41"/>
                    <a:pt x="46" y="24"/>
                    <a:pt x="77" y="25"/>
                  </a:cubicBezTo>
                  <a:cubicBezTo>
                    <a:pt x="77" y="25"/>
                    <a:pt x="77" y="25"/>
                    <a:pt x="77" y="25"/>
                  </a:cubicBezTo>
                  <a:cubicBezTo>
                    <a:pt x="95" y="26"/>
                    <a:pt x="117" y="34"/>
                    <a:pt x="140" y="54"/>
                  </a:cubicBezTo>
                  <a:cubicBezTo>
                    <a:pt x="140" y="54"/>
                    <a:pt x="140" y="54"/>
                    <a:pt x="140" y="54"/>
                  </a:cubicBezTo>
                  <a:cubicBezTo>
                    <a:pt x="155" y="67"/>
                    <a:pt x="172" y="82"/>
                    <a:pt x="189" y="94"/>
                  </a:cubicBezTo>
                  <a:cubicBezTo>
                    <a:pt x="189" y="94"/>
                    <a:pt x="189" y="94"/>
                    <a:pt x="189" y="94"/>
                  </a:cubicBezTo>
                  <a:cubicBezTo>
                    <a:pt x="205" y="106"/>
                    <a:pt x="222" y="116"/>
                    <a:pt x="240" y="117"/>
                  </a:cubicBezTo>
                  <a:cubicBezTo>
                    <a:pt x="240" y="117"/>
                    <a:pt x="240" y="117"/>
                    <a:pt x="240" y="117"/>
                  </a:cubicBezTo>
                  <a:cubicBezTo>
                    <a:pt x="254" y="118"/>
                    <a:pt x="268" y="112"/>
                    <a:pt x="278" y="100"/>
                  </a:cubicBezTo>
                  <a:cubicBezTo>
                    <a:pt x="278" y="100"/>
                    <a:pt x="278" y="100"/>
                    <a:pt x="278" y="100"/>
                  </a:cubicBezTo>
                  <a:cubicBezTo>
                    <a:pt x="287" y="90"/>
                    <a:pt x="291" y="79"/>
                    <a:pt x="292" y="69"/>
                  </a:cubicBezTo>
                  <a:cubicBezTo>
                    <a:pt x="292" y="69"/>
                    <a:pt x="292" y="69"/>
                    <a:pt x="292" y="69"/>
                  </a:cubicBezTo>
                  <a:cubicBezTo>
                    <a:pt x="292" y="52"/>
                    <a:pt x="285" y="39"/>
                    <a:pt x="279" y="29"/>
                  </a:cubicBezTo>
                  <a:cubicBezTo>
                    <a:pt x="279" y="29"/>
                    <a:pt x="279" y="29"/>
                    <a:pt x="279" y="29"/>
                  </a:cubicBezTo>
                  <a:cubicBezTo>
                    <a:pt x="272" y="19"/>
                    <a:pt x="265" y="13"/>
                    <a:pt x="265" y="13"/>
                  </a:cubicBezTo>
                  <a:cubicBezTo>
                    <a:pt x="265" y="13"/>
                    <a:pt x="265" y="13"/>
                    <a:pt x="265" y="13"/>
                  </a:cubicBezTo>
                  <a:cubicBezTo>
                    <a:pt x="260" y="9"/>
                    <a:pt x="252" y="9"/>
                    <a:pt x="248" y="14"/>
                  </a:cubicBezTo>
                  <a:cubicBezTo>
                    <a:pt x="248" y="14"/>
                    <a:pt x="248" y="14"/>
                    <a:pt x="248" y="14"/>
                  </a:cubicBezTo>
                  <a:cubicBezTo>
                    <a:pt x="243" y="19"/>
                    <a:pt x="244" y="27"/>
                    <a:pt x="249" y="31"/>
                  </a:cubicBezTo>
                  <a:cubicBezTo>
                    <a:pt x="249" y="31"/>
                    <a:pt x="249" y="31"/>
                    <a:pt x="249" y="31"/>
                  </a:cubicBezTo>
                  <a:cubicBezTo>
                    <a:pt x="249" y="31"/>
                    <a:pt x="249" y="31"/>
                    <a:pt x="249" y="32"/>
                  </a:cubicBezTo>
                  <a:cubicBezTo>
                    <a:pt x="249" y="32"/>
                    <a:pt x="249" y="32"/>
                    <a:pt x="249" y="32"/>
                  </a:cubicBezTo>
                  <a:cubicBezTo>
                    <a:pt x="250" y="32"/>
                    <a:pt x="251" y="33"/>
                    <a:pt x="252" y="34"/>
                  </a:cubicBezTo>
                  <a:cubicBezTo>
                    <a:pt x="252" y="34"/>
                    <a:pt x="252" y="34"/>
                    <a:pt x="252" y="34"/>
                  </a:cubicBezTo>
                  <a:cubicBezTo>
                    <a:pt x="253" y="36"/>
                    <a:pt x="256" y="39"/>
                    <a:pt x="259" y="43"/>
                  </a:cubicBezTo>
                  <a:cubicBezTo>
                    <a:pt x="259" y="43"/>
                    <a:pt x="259" y="43"/>
                    <a:pt x="259" y="43"/>
                  </a:cubicBezTo>
                  <a:cubicBezTo>
                    <a:pt x="264" y="50"/>
                    <a:pt x="268" y="59"/>
                    <a:pt x="267" y="67"/>
                  </a:cubicBezTo>
                  <a:cubicBezTo>
                    <a:pt x="267" y="67"/>
                    <a:pt x="267" y="67"/>
                    <a:pt x="267" y="67"/>
                  </a:cubicBezTo>
                  <a:cubicBezTo>
                    <a:pt x="267" y="73"/>
                    <a:pt x="265" y="78"/>
                    <a:pt x="260" y="84"/>
                  </a:cubicBezTo>
                  <a:cubicBezTo>
                    <a:pt x="260" y="84"/>
                    <a:pt x="260" y="84"/>
                    <a:pt x="260" y="84"/>
                  </a:cubicBezTo>
                  <a:cubicBezTo>
                    <a:pt x="253" y="91"/>
                    <a:pt x="248" y="92"/>
                    <a:pt x="241" y="92"/>
                  </a:cubicBezTo>
                  <a:cubicBezTo>
                    <a:pt x="241" y="92"/>
                    <a:pt x="241" y="92"/>
                    <a:pt x="241" y="92"/>
                  </a:cubicBezTo>
                  <a:cubicBezTo>
                    <a:pt x="232" y="92"/>
                    <a:pt x="218" y="85"/>
                    <a:pt x="203" y="74"/>
                  </a:cubicBezTo>
                  <a:cubicBezTo>
                    <a:pt x="203" y="74"/>
                    <a:pt x="203" y="74"/>
                    <a:pt x="203" y="74"/>
                  </a:cubicBezTo>
                  <a:cubicBezTo>
                    <a:pt x="188" y="63"/>
                    <a:pt x="172" y="49"/>
                    <a:pt x="156" y="35"/>
                  </a:cubicBezTo>
                  <a:cubicBezTo>
                    <a:pt x="156" y="35"/>
                    <a:pt x="156" y="35"/>
                    <a:pt x="156" y="35"/>
                  </a:cubicBezTo>
                  <a:cubicBezTo>
                    <a:pt x="130" y="13"/>
                    <a:pt x="103" y="2"/>
                    <a:pt x="78" y="1"/>
                  </a:cubicBezTo>
                  <a:cubicBezTo>
                    <a:pt x="78" y="1"/>
                    <a:pt x="78" y="1"/>
                    <a:pt x="78" y="1"/>
                  </a:cubicBezTo>
                  <a:cubicBezTo>
                    <a:pt x="57" y="0"/>
                    <a:pt x="38" y="5"/>
                    <a:pt x="24" y="17"/>
                  </a:cubicBezTo>
                  <a:cubicBezTo>
                    <a:pt x="24" y="17"/>
                    <a:pt x="24" y="17"/>
                    <a:pt x="24" y="17"/>
                  </a:cubicBezTo>
                  <a:cubicBezTo>
                    <a:pt x="10" y="28"/>
                    <a:pt x="1" y="45"/>
                    <a:pt x="0" y="65"/>
                  </a:cubicBezTo>
                  <a:cubicBezTo>
                    <a:pt x="0" y="65"/>
                    <a:pt x="0" y="65"/>
                    <a:pt x="0" y="65"/>
                  </a:cubicBezTo>
                  <a:cubicBezTo>
                    <a:pt x="0" y="76"/>
                    <a:pt x="1" y="87"/>
                    <a:pt x="5" y="99"/>
                  </a:cubicBezTo>
                  <a:cubicBezTo>
                    <a:pt x="5" y="99"/>
                    <a:pt x="5" y="99"/>
                    <a:pt x="5" y="99"/>
                  </a:cubicBezTo>
                  <a:cubicBezTo>
                    <a:pt x="7" y="103"/>
                    <a:pt x="11" y="106"/>
                    <a:pt x="16" y="107"/>
                  </a:cubicBezTo>
                  <a:cubicBezTo>
                    <a:pt x="16" y="107"/>
                    <a:pt x="16" y="107"/>
                    <a:pt x="16" y="107"/>
                  </a:cubicBezTo>
                  <a:cubicBezTo>
                    <a:pt x="18" y="107"/>
                    <a:pt x="19" y="107"/>
                    <a:pt x="21" y="106"/>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0" name="Freeform 14"/>
            <p:cNvSpPr/>
            <p:nvPr/>
          </p:nvSpPr>
          <p:spPr bwMode="auto">
            <a:xfrm>
              <a:off x="3940175" y="748506"/>
              <a:ext cx="193675" cy="104775"/>
            </a:xfrm>
            <a:custGeom>
              <a:avLst/>
              <a:gdLst>
                <a:gd name="T0" fmla="*/ 1 w 72"/>
                <a:gd name="T1" fmla="*/ 30 h 39"/>
                <a:gd name="T2" fmla="*/ 3 w 72"/>
                <a:gd name="T3" fmla="*/ 35 h 39"/>
                <a:gd name="T4" fmla="*/ 7 w 72"/>
                <a:gd name="T5" fmla="*/ 38 h 39"/>
                <a:gd name="T6" fmla="*/ 70 w 72"/>
                <a:gd name="T7" fmla="*/ 22 h 39"/>
                <a:gd name="T8" fmla="*/ 71 w 72"/>
                <a:gd name="T9" fmla="*/ 17 h 39"/>
                <a:gd name="T10" fmla="*/ 66 w 72"/>
                <a:gd name="T11" fmla="*/ 3 h 39"/>
                <a:gd name="T12" fmla="*/ 62 w 72"/>
                <a:gd name="T13" fmla="*/ 0 h 39"/>
                <a:gd name="T14" fmla="*/ 2 w 72"/>
                <a:gd name="T15" fmla="*/ 25 h 39"/>
                <a:gd name="T16" fmla="*/ 1 w 72"/>
                <a:gd name="T17" fmla="*/ 3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39">
                  <a:moveTo>
                    <a:pt x="1" y="30"/>
                  </a:moveTo>
                  <a:cubicBezTo>
                    <a:pt x="3" y="35"/>
                    <a:pt x="3" y="35"/>
                    <a:pt x="3" y="35"/>
                  </a:cubicBezTo>
                  <a:cubicBezTo>
                    <a:pt x="4" y="37"/>
                    <a:pt x="5" y="39"/>
                    <a:pt x="7" y="38"/>
                  </a:cubicBezTo>
                  <a:cubicBezTo>
                    <a:pt x="70" y="22"/>
                    <a:pt x="70" y="22"/>
                    <a:pt x="70" y="22"/>
                  </a:cubicBezTo>
                  <a:cubicBezTo>
                    <a:pt x="71" y="21"/>
                    <a:pt x="72" y="19"/>
                    <a:pt x="71" y="17"/>
                  </a:cubicBezTo>
                  <a:cubicBezTo>
                    <a:pt x="66" y="3"/>
                    <a:pt x="66" y="3"/>
                    <a:pt x="66" y="3"/>
                  </a:cubicBezTo>
                  <a:cubicBezTo>
                    <a:pt x="65" y="1"/>
                    <a:pt x="64" y="0"/>
                    <a:pt x="62" y="0"/>
                  </a:cubicBezTo>
                  <a:cubicBezTo>
                    <a:pt x="2" y="25"/>
                    <a:pt x="2" y="25"/>
                    <a:pt x="2" y="25"/>
                  </a:cubicBezTo>
                  <a:cubicBezTo>
                    <a:pt x="1" y="26"/>
                    <a:pt x="0" y="28"/>
                    <a:pt x="1" y="30"/>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1" name="Freeform 15"/>
            <p:cNvSpPr/>
            <p:nvPr/>
          </p:nvSpPr>
          <p:spPr bwMode="auto">
            <a:xfrm>
              <a:off x="3876675" y="596106"/>
              <a:ext cx="133350" cy="182563"/>
            </a:xfrm>
            <a:custGeom>
              <a:avLst/>
              <a:gdLst>
                <a:gd name="T0" fmla="*/ 2 w 50"/>
                <a:gd name="T1" fmla="*/ 64 h 68"/>
                <a:gd name="T2" fmla="*/ 7 w 50"/>
                <a:gd name="T3" fmla="*/ 66 h 68"/>
                <a:gd name="T4" fmla="*/ 12 w 50"/>
                <a:gd name="T5" fmla="*/ 66 h 68"/>
                <a:gd name="T6" fmla="*/ 49 w 50"/>
                <a:gd name="T7" fmla="*/ 13 h 68"/>
                <a:gd name="T8" fmla="*/ 47 w 50"/>
                <a:gd name="T9" fmla="*/ 9 h 68"/>
                <a:gd name="T10" fmla="*/ 34 w 50"/>
                <a:gd name="T11" fmla="*/ 1 h 68"/>
                <a:gd name="T12" fmla="*/ 30 w 50"/>
                <a:gd name="T13" fmla="*/ 1 h 68"/>
                <a:gd name="T14" fmla="*/ 0 w 50"/>
                <a:gd name="T15" fmla="*/ 59 h 68"/>
                <a:gd name="T16" fmla="*/ 2 w 50"/>
                <a:gd name="T17" fmla="*/ 6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68">
                  <a:moveTo>
                    <a:pt x="2" y="64"/>
                  </a:moveTo>
                  <a:cubicBezTo>
                    <a:pt x="7" y="66"/>
                    <a:pt x="7" y="66"/>
                    <a:pt x="7" y="66"/>
                  </a:cubicBezTo>
                  <a:cubicBezTo>
                    <a:pt x="9" y="68"/>
                    <a:pt x="11" y="68"/>
                    <a:pt x="12" y="66"/>
                  </a:cubicBezTo>
                  <a:cubicBezTo>
                    <a:pt x="49" y="13"/>
                    <a:pt x="49" y="13"/>
                    <a:pt x="49" y="13"/>
                  </a:cubicBezTo>
                  <a:cubicBezTo>
                    <a:pt x="50" y="12"/>
                    <a:pt x="49" y="10"/>
                    <a:pt x="47" y="9"/>
                  </a:cubicBezTo>
                  <a:cubicBezTo>
                    <a:pt x="34" y="1"/>
                    <a:pt x="34" y="1"/>
                    <a:pt x="34" y="1"/>
                  </a:cubicBezTo>
                  <a:cubicBezTo>
                    <a:pt x="33" y="0"/>
                    <a:pt x="30" y="0"/>
                    <a:pt x="30" y="1"/>
                  </a:cubicBezTo>
                  <a:cubicBezTo>
                    <a:pt x="0" y="59"/>
                    <a:pt x="0" y="59"/>
                    <a:pt x="0" y="59"/>
                  </a:cubicBezTo>
                  <a:cubicBezTo>
                    <a:pt x="0" y="61"/>
                    <a:pt x="1" y="63"/>
                    <a:pt x="2" y="64"/>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nvGrpSpPr>
          <p:cNvPr id="62" name="组合 61"/>
          <p:cNvGrpSpPr/>
          <p:nvPr/>
        </p:nvGrpSpPr>
        <p:grpSpPr>
          <a:xfrm>
            <a:off x="1751330" y="3648296"/>
            <a:ext cx="8777605" cy="2511425"/>
            <a:chOff x="2708" y="3364"/>
            <a:chExt cx="13823" cy="3955"/>
          </a:xfrm>
        </p:grpSpPr>
        <p:sp>
          <p:nvSpPr>
            <p:cNvPr id="91" name="同侧圆角矩形 90"/>
            <p:cNvSpPr/>
            <p:nvPr>
              <p:custDataLst>
                <p:tags r:id="rId1"/>
              </p:custDataLst>
            </p:nvPr>
          </p:nvSpPr>
          <p:spPr>
            <a:xfrm rot="16200000">
              <a:off x="3751" y="4248"/>
              <a:ext cx="213" cy="2299"/>
            </a:xfrm>
            <a:prstGeom prst="round2SameRect">
              <a:avLst>
                <a:gd name="adj1" fmla="val 50000"/>
                <a:gd name="adj2" fmla="val 0"/>
              </a:avLst>
            </a:prstGeom>
            <a:ln>
              <a:noFill/>
            </a:ln>
          </p:spPr>
          <p:style>
            <a:lnRef idx="2">
              <a:srgbClr val="68B5F4">
                <a:shade val="50000"/>
              </a:srgbClr>
            </a:lnRef>
            <a:fillRef idx="1">
              <a:srgbClr val="68B5F4"/>
            </a:fillRef>
            <a:effectRef idx="0">
              <a:srgbClr val="68B5F4"/>
            </a:effectRef>
            <a:fontRef idx="minor">
              <a:sysClr val="window" lastClr="FFFFFF"/>
            </a:fontRef>
          </p:style>
          <p:txBody>
            <a:bodyPr rtlCol="0" anchor="ctr">
              <a:normAutofit/>
            </a:bodyPr>
            <a:lstStyle/>
            <a:p>
              <a:pPr algn="ctr"/>
              <a:endParaRPr lang="zh-CN" altLang="en-US">
                <a:solidFill>
                  <a:sysClr val="window" lastClr="FFFFFF"/>
                </a:solidFill>
                <a:latin typeface="Arial" panose="020B0604020202020204" pitchFamily="34" charset="0"/>
                <a:cs typeface="Arial" panose="020B0604020202020204" pitchFamily="34" charset="0"/>
              </a:endParaRPr>
            </a:p>
          </p:txBody>
        </p:sp>
        <p:sp>
          <p:nvSpPr>
            <p:cNvPr id="92" name="矩形 91"/>
            <p:cNvSpPr/>
            <p:nvPr>
              <p:custDataLst>
                <p:tags r:id="rId2"/>
              </p:custDataLst>
            </p:nvPr>
          </p:nvSpPr>
          <p:spPr>
            <a:xfrm>
              <a:off x="5007" y="5291"/>
              <a:ext cx="2297" cy="213"/>
            </a:xfrm>
            <a:prstGeom prst="rect">
              <a:avLst/>
            </a:prstGeom>
            <a:solidFill>
              <a:srgbClr val="68B5F4">
                <a:lumMod val="60000"/>
                <a:lumOff val="40000"/>
              </a:srgbClr>
            </a:solidFill>
            <a:ln>
              <a:noFill/>
            </a:ln>
          </p:spPr>
          <p:style>
            <a:lnRef idx="2">
              <a:srgbClr val="68B5F4">
                <a:shade val="50000"/>
              </a:srgbClr>
            </a:lnRef>
            <a:fillRef idx="1">
              <a:srgbClr val="68B5F4"/>
            </a:fillRef>
            <a:effectRef idx="0">
              <a:srgbClr val="68B5F4"/>
            </a:effectRef>
            <a:fontRef idx="minor">
              <a:sysClr val="window" lastClr="FFFFFF"/>
            </a:fontRef>
          </p:style>
          <p:txBody>
            <a:bodyPr rtlCol="0" anchor="ctr">
              <a:normAutofit fontScale="25000" lnSpcReduction="20000"/>
            </a:bodyPr>
            <a:lstStyle/>
            <a:p>
              <a:pPr algn="ctr"/>
              <a:endParaRPr lang="zh-CN" altLang="en-US">
                <a:solidFill>
                  <a:sysClr val="window" lastClr="FFFFFF"/>
                </a:solidFill>
                <a:latin typeface="Arial" panose="020B0604020202020204" pitchFamily="34" charset="0"/>
                <a:cs typeface="Arial" panose="020B0604020202020204" pitchFamily="34" charset="0"/>
              </a:endParaRPr>
            </a:p>
          </p:txBody>
        </p:sp>
        <p:sp>
          <p:nvSpPr>
            <p:cNvPr id="93" name="矩形 92"/>
            <p:cNvSpPr/>
            <p:nvPr>
              <p:custDataLst>
                <p:tags r:id="rId3"/>
              </p:custDataLst>
            </p:nvPr>
          </p:nvSpPr>
          <p:spPr>
            <a:xfrm>
              <a:off x="7304" y="5291"/>
              <a:ext cx="2998" cy="213"/>
            </a:xfrm>
            <a:prstGeom prst="rect">
              <a:avLst/>
            </a:prstGeom>
            <a:solidFill>
              <a:srgbClr val="68B5F4"/>
            </a:solidFill>
            <a:ln>
              <a:noFill/>
            </a:ln>
          </p:spPr>
          <p:style>
            <a:lnRef idx="2">
              <a:srgbClr val="68B5F4">
                <a:shade val="50000"/>
              </a:srgbClr>
            </a:lnRef>
            <a:fillRef idx="1">
              <a:srgbClr val="68B5F4"/>
            </a:fillRef>
            <a:effectRef idx="0">
              <a:srgbClr val="68B5F4"/>
            </a:effectRef>
            <a:fontRef idx="minor">
              <a:sysClr val="window" lastClr="FFFFFF"/>
            </a:fontRef>
          </p:style>
          <p:txBody>
            <a:bodyPr rtlCol="0" anchor="ctr">
              <a:normAutofit fontScale="25000" lnSpcReduction="20000"/>
            </a:bodyPr>
            <a:lstStyle/>
            <a:p>
              <a:pPr algn="ctr"/>
              <a:endParaRPr lang="zh-CN" altLang="en-US">
                <a:solidFill>
                  <a:sysClr val="window" lastClr="FFFFFF"/>
                </a:solidFill>
                <a:latin typeface="Arial" panose="020B0604020202020204" pitchFamily="34" charset="0"/>
                <a:cs typeface="Arial" panose="020B0604020202020204" pitchFamily="34" charset="0"/>
              </a:endParaRPr>
            </a:p>
          </p:txBody>
        </p:sp>
        <p:sp>
          <p:nvSpPr>
            <p:cNvPr id="94" name="矩形 93"/>
            <p:cNvSpPr/>
            <p:nvPr>
              <p:custDataLst>
                <p:tags r:id="rId4"/>
              </p:custDataLst>
            </p:nvPr>
          </p:nvSpPr>
          <p:spPr>
            <a:xfrm>
              <a:off x="10302" y="5291"/>
              <a:ext cx="3686" cy="213"/>
            </a:xfrm>
            <a:prstGeom prst="rect">
              <a:avLst/>
            </a:prstGeom>
            <a:solidFill>
              <a:srgbClr val="68B5F4">
                <a:lumMod val="60000"/>
                <a:lumOff val="40000"/>
              </a:srgbClr>
            </a:solidFill>
            <a:ln>
              <a:noFill/>
            </a:ln>
          </p:spPr>
          <p:style>
            <a:lnRef idx="2">
              <a:srgbClr val="68B5F4">
                <a:shade val="50000"/>
              </a:srgbClr>
            </a:lnRef>
            <a:fillRef idx="1">
              <a:srgbClr val="68B5F4"/>
            </a:fillRef>
            <a:effectRef idx="0">
              <a:srgbClr val="68B5F4"/>
            </a:effectRef>
            <a:fontRef idx="minor">
              <a:sysClr val="window" lastClr="FFFFFF"/>
            </a:fontRef>
          </p:style>
          <p:txBody>
            <a:bodyPr rtlCol="0" anchor="ctr">
              <a:normAutofit fontScale="25000" lnSpcReduction="20000"/>
            </a:bodyPr>
            <a:lstStyle/>
            <a:p>
              <a:pPr algn="ctr"/>
              <a:endParaRPr lang="zh-CN" altLang="en-US">
                <a:solidFill>
                  <a:sysClr val="window" lastClr="FFFFFF"/>
                </a:solidFill>
                <a:latin typeface="Arial" panose="020B0604020202020204" pitchFamily="34" charset="0"/>
                <a:cs typeface="Arial" panose="020B0604020202020204" pitchFamily="34" charset="0"/>
              </a:endParaRPr>
            </a:p>
          </p:txBody>
        </p:sp>
        <p:sp>
          <p:nvSpPr>
            <p:cNvPr id="95" name="矩形 94"/>
            <p:cNvSpPr/>
            <p:nvPr>
              <p:custDataLst>
                <p:tags r:id="rId5"/>
              </p:custDataLst>
            </p:nvPr>
          </p:nvSpPr>
          <p:spPr>
            <a:xfrm>
              <a:off x="7444" y="3364"/>
              <a:ext cx="3308" cy="747"/>
            </a:xfrm>
            <a:prstGeom prst="rect">
              <a:avLst/>
            </a:prstGeom>
            <a:solidFill>
              <a:schemeClr val="bg1"/>
            </a:solidFill>
            <a:ln>
              <a:noFill/>
            </a:ln>
          </p:spPr>
          <p:style>
            <a:lnRef idx="2">
              <a:srgbClr val="68B5F4">
                <a:shade val="50000"/>
              </a:srgbClr>
            </a:lnRef>
            <a:fillRef idx="1">
              <a:srgbClr val="68B5F4"/>
            </a:fillRef>
            <a:effectRef idx="0">
              <a:srgbClr val="68B5F4"/>
            </a:effectRef>
            <a:fontRef idx="minor">
              <a:sysClr val="window" lastClr="FFFFFF"/>
            </a:fontRef>
          </p:style>
          <p:txBody>
            <a:bodyPr lIns="0" tIns="0" rIns="0" bIns="0" rtlCol="0" anchor="ctr">
              <a:noAutofit/>
            </a:bodyPr>
            <a:lstStyle/>
            <a:p>
              <a:pPr algn="ctr">
                <a:lnSpc>
                  <a:spcPct val="120000"/>
                </a:lnSpc>
              </a:pPr>
              <a:r>
                <a:rPr lang="zh-CN" altLang="en-US" sz="2000" dirty="0">
                  <a:solidFill>
                    <a:schemeClr val="tx1"/>
                  </a:solidFill>
                  <a:latin typeface="+mn-ea"/>
                  <a:cs typeface="Arial" panose="020B0604020202020204" pitchFamily="34" charset="0"/>
                </a:rPr>
                <a:t>通过快捷菜单移动</a:t>
              </a:r>
            </a:p>
          </p:txBody>
        </p:sp>
        <p:cxnSp>
          <p:nvCxnSpPr>
            <p:cNvPr id="96" name="直接连接符 95"/>
            <p:cNvCxnSpPr/>
            <p:nvPr>
              <p:custDataLst>
                <p:tags r:id="rId6"/>
              </p:custDataLst>
            </p:nvPr>
          </p:nvCxnSpPr>
          <p:spPr>
            <a:xfrm rot="1800000">
              <a:off x="5711" y="3617"/>
              <a:ext cx="0" cy="1794"/>
            </a:xfrm>
            <a:prstGeom prst="line">
              <a:avLst/>
            </a:prstGeom>
            <a:ln w="19050">
              <a:solidFill>
                <a:srgbClr val="4D4D4D">
                  <a:lumMod val="40000"/>
                  <a:lumOff val="60000"/>
                </a:srgbClr>
              </a:solidFill>
              <a:prstDash val="dash"/>
            </a:ln>
          </p:spPr>
          <p:style>
            <a:lnRef idx="1">
              <a:srgbClr val="68B5F4"/>
            </a:lnRef>
            <a:fillRef idx="0">
              <a:srgbClr val="68B5F4"/>
            </a:fillRef>
            <a:effectRef idx="0">
              <a:srgbClr val="68B5F4"/>
            </a:effectRef>
            <a:fontRef idx="minor">
              <a:srgbClr val="5F5F5F"/>
            </a:fontRef>
          </p:style>
        </p:cxnSp>
        <p:cxnSp>
          <p:nvCxnSpPr>
            <p:cNvPr id="97" name="直接连接符 96"/>
            <p:cNvCxnSpPr/>
            <p:nvPr>
              <p:custDataLst>
                <p:tags r:id="rId7"/>
              </p:custDataLst>
            </p:nvPr>
          </p:nvCxnSpPr>
          <p:spPr>
            <a:xfrm>
              <a:off x="6159" y="3728"/>
              <a:ext cx="1150" cy="0"/>
            </a:xfrm>
            <a:prstGeom prst="line">
              <a:avLst/>
            </a:prstGeom>
            <a:ln w="19050">
              <a:solidFill>
                <a:srgbClr val="4D4D4D">
                  <a:lumMod val="40000"/>
                  <a:lumOff val="60000"/>
                </a:srgbClr>
              </a:solidFill>
              <a:prstDash val="dash"/>
            </a:ln>
          </p:spPr>
          <p:style>
            <a:lnRef idx="1">
              <a:srgbClr val="68B5F4"/>
            </a:lnRef>
            <a:fillRef idx="0">
              <a:srgbClr val="68B5F4"/>
            </a:fillRef>
            <a:effectRef idx="0">
              <a:srgbClr val="68B5F4"/>
            </a:effectRef>
            <a:fontRef idx="minor">
              <a:srgbClr val="5F5F5F"/>
            </a:fontRef>
          </p:style>
        </p:cxnSp>
        <p:sp>
          <p:nvSpPr>
            <p:cNvPr id="98" name="矩形 97"/>
            <p:cNvSpPr/>
            <p:nvPr>
              <p:custDataLst>
                <p:tags r:id="rId8"/>
              </p:custDataLst>
            </p:nvPr>
          </p:nvSpPr>
          <p:spPr>
            <a:xfrm>
              <a:off x="12859" y="3478"/>
              <a:ext cx="3672" cy="518"/>
            </a:xfrm>
            <a:prstGeom prst="rect">
              <a:avLst/>
            </a:prstGeom>
            <a:solidFill>
              <a:schemeClr val="bg1"/>
            </a:solidFill>
            <a:ln>
              <a:noFill/>
            </a:ln>
          </p:spPr>
          <p:style>
            <a:lnRef idx="2">
              <a:srgbClr val="68B5F4">
                <a:shade val="50000"/>
              </a:srgbClr>
            </a:lnRef>
            <a:fillRef idx="1">
              <a:srgbClr val="68B5F4"/>
            </a:fillRef>
            <a:effectRef idx="0">
              <a:srgbClr val="68B5F4"/>
            </a:effectRef>
            <a:fontRef idx="minor">
              <a:sysClr val="window" lastClr="FFFFFF"/>
            </a:fontRef>
          </p:style>
          <p:txBody>
            <a:bodyPr lIns="0" tIns="0" rIns="0" bIns="0" rtlCol="0" anchor="ctr">
              <a:noAutofit/>
            </a:bodyPr>
            <a:lstStyle/>
            <a:p>
              <a:pPr algn="ctr">
                <a:lnSpc>
                  <a:spcPct val="120000"/>
                </a:lnSpc>
              </a:pPr>
              <a:r>
                <a:rPr lang="zh-CN" altLang="en-US" sz="2000" dirty="0">
                  <a:solidFill>
                    <a:schemeClr val="tx1"/>
                  </a:solidFill>
                  <a:latin typeface="Arial" panose="020B0604020202020204" pitchFamily="34" charset="0"/>
                  <a:cs typeface="Arial" panose="020B0604020202020204" pitchFamily="34" charset="0"/>
                </a:rPr>
                <a:t>通过拖动文本移动</a:t>
              </a:r>
              <a:endParaRPr lang="zh-CN" altLang="en-US" sz="2000" dirty="0">
                <a:solidFill>
                  <a:schemeClr val="tx1"/>
                </a:solidFill>
                <a:latin typeface="Arial" panose="020B0604020202020204" pitchFamily="34" charset="0"/>
                <a:cs typeface="Arial" panose="020B0604020202020204" pitchFamily="34" charset="0"/>
              </a:endParaRPr>
            </a:p>
          </p:txBody>
        </p:sp>
        <p:cxnSp>
          <p:nvCxnSpPr>
            <p:cNvPr id="99" name="直接连接符 98"/>
            <p:cNvCxnSpPr/>
            <p:nvPr>
              <p:custDataLst>
                <p:tags r:id="rId9"/>
              </p:custDataLst>
            </p:nvPr>
          </p:nvCxnSpPr>
          <p:spPr>
            <a:xfrm rot="1800000">
              <a:off x="11462" y="3617"/>
              <a:ext cx="0" cy="1794"/>
            </a:xfrm>
            <a:prstGeom prst="line">
              <a:avLst/>
            </a:prstGeom>
            <a:ln w="19050">
              <a:solidFill>
                <a:srgbClr val="4D4D4D">
                  <a:lumMod val="40000"/>
                  <a:lumOff val="60000"/>
                </a:srgbClr>
              </a:solidFill>
              <a:prstDash val="dash"/>
            </a:ln>
          </p:spPr>
          <p:style>
            <a:lnRef idx="1">
              <a:srgbClr val="68B5F4"/>
            </a:lnRef>
            <a:fillRef idx="0">
              <a:srgbClr val="68B5F4"/>
            </a:fillRef>
            <a:effectRef idx="0">
              <a:srgbClr val="68B5F4"/>
            </a:effectRef>
            <a:fontRef idx="minor">
              <a:srgbClr val="5F5F5F"/>
            </a:fontRef>
          </p:style>
        </p:cxnSp>
        <p:cxnSp>
          <p:nvCxnSpPr>
            <p:cNvPr id="100" name="直接连接符 99"/>
            <p:cNvCxnSpPr/>
            <p:nvPr>
              <p:custDataLst>
                <p:tags r:id="rId10"/>
              </p:custDataLst>
            </p:nvPr>
          </p:nvCxnSpPr>
          <p:spPr>
            <a:xfrm>
              <a:off x="11942" y="3728"/>
              <a:ext cx="1150" cy="0"/>
            </a:xfrm>
            <a:prstGeom prst="line">
              <a:avLst/>
            </a:prstGeom>
            <a:ln w="19050">
              <a:solidFill>
                <a:srgbClr val="4D4D4D">
                  <a:lumMod val="40000"/>
                  <a:lumOff val="60000"/>
                </a:srgbClr>
              </a:solidFill>
              <a:prstDash val="dash"/>
            </a:ln>
          </p:spPr>
          <p:style>
            <a:lnRef idx="1">
              <a:srgbClr val="68B5F4"/>
            </a:lnRef>
            <a:fillRef idx="0">
              <a:srgbClr val="68B5F4"/>
            </a:fillRef>
            <a:effectRef idx="0">
              <a:srgbClr val="68B5F4"/>
            </a:effectRef>
            <a:fontRef idx="minor">
              <a:srgbClr val="5F5F5F"/>
            </a:fontRef>
          </p:style>
        </p:cxnSp>
        <p:sp>
          <p:nvSpPr>
            <p:cNvPr id="101" name="矩形 100"/>
            <p:cNvSpPr/>
            <p:nvPr>
              <p:custDataLst>
                <p:tags r:id="rId11"/>
              </p:custDataLst>
            </p:nvPr>
          </p:nvSpPr>
          <p:spPr>
            <a:xfrm>
              <a:off x="4797" y="6801"/>
              <a:ext cx="3210" cy="518"/>
            </a:xfrm>
            <a:prstGeom prst="rect">
              <a:avLst/>
            </a:prstGeom>
            <a:solidFill>
              <a:schemeClr val="bg1"/>
            </a:solidFill>
            <a:ln>
              <a:noFill/>
            </a:ln>
          </p:spPr>
          <p:style>
            <a:lnRef idx="2">
              <a:srgbClr val="68B5F4">
                <a:shade val="50000"/>
              </a:srgbClr>
            </a:lnRef>
            <a:fillRef idx="1">
              <a:srgbClr val="68B5F4"/>
            </a:fillRef>
            <a:effectRef idx="0">
              <a:srgbClr val="68B5F4"/>
            </a:effectRef>
            <a:fontRef idx="minor">
              <a:sysClr val="window" lastClr="FFFFFF"/>
            </a:fontRef>
          </p:style>
          <p:txBody>
            <a:bodyPr lIns="0" tIns="0" rIns="0" bIns="0" rtlCol="0" anchor="ctr">
              <a:noAutofit/>
            </a:bodyPr>
            <a:lstStyle/>
            <a:p>
              <a:pPr algn="ctr">
                <a:lnSpc>
                  <a:spcPct val="120000"/>
                </a:lnSpc>
              </a:pPr>
              <a:r>
                <a:rPr lang="zh-CN" altLang="en-US" sz="2000" dirty="0">
                  <a:solidFill>
                    <a:schemeClr val="tx1"/>
                  </a:solidFill>
                  <a:latin typeface="Arial" panose="020B0604020202020204" pitchFamily="34" charset="0"/>
                  <a:cs typeface="Arial" panose="020B0604020202020204" pitchFamily="34" charset="0"/>
                </a:rPr>
                <a:t>通过功能按钮移动</a:t>
              </a:r>
              <a:endParaRPr lang="zh-CN" altLang="en-US" sz="2000" dirty="0">
                <a:solidFill>
                  <a:schemeClr val="tx1"/>
                </a:solidFill>
                <a:latin typeface="Arial" panose="020B0604020202020204" pitchFamily="34" charset="0"/>
                <a:ea typeface="宋体" panose="02010600030101010101" pitchFamily="2" charset="-122"/>
                <a:cs typeface="Arial" panose="020B0604020202020204" pitchFamily="34" charset="0"/>
              </a:endParaRPr>
            </a:p>
          </p:txBody>
        </p:sp>
        <p:cxnSp>
          <p:nvCxnSpPr>
            <p:cNvPr id="102" name="直接连接符 101"/>
            <p:cNvCxnSpPr/>
            <p:nvPr>
              <p:custDataLst>
                <p:tags r:id="rId12"/>
              </p:custDataLst>
            </p:nvPr>
          </p:nvCxnSpPr>
          <p:spPr>
            <a:xfrm rot="19800000" flipV="1">
              <a:off x="3410" y="5386"/>
              <a:ext cx="0" cy="1794"/>
            </a:xfrm>
            <a:prstGeom prst="line">
              <a:avLst/>
            </a:prstGeom>
            <a:ln w="19050">
              <a:solidFill>
                <a:srgbClr val="4D4D4D">
                  <a:lumMod val="40000"/>
                  <a:lumOff val="60000"/>
                </a:srgbClr>
              </a:solidFill>
              <a:prstDash val="dash"/>
            </a:ln>
          </p:spPr>
          <p:style>
            <a:lnRef idx="1">
              <a:srgbClr val="68B5F4"/>
            </a:lnRef>
            <a:fillRef idx="0">
              <a:srgbClr val="68B5F4"/>
            </a:fillRef>
            <a:effectRef idx="0">
              <a:srgbClr val="68B5F4"/>
            </a:effectRef>
            <a:fontRef idx="minor">
              <a:srgbClr val="5F5F5F"/>
            </a:fontRef>
          </p:style>
        </p:cxnSp>
        <p:cxnSp>
          <p:nvCxnSpPr>
            <p:cNvPr id="103" name="直接连接符 102"/>
            <p:cNvCxnSpPr/>
            <p:nvPr>
              <p:custDataLst>
                <p:tags r:id="rId13"/>
              </p:custDataLst>
            </p:nvPr>
          </p:nvCxnSpPr>
          <p:spPr>
            <a:xfrm>
              <a:off x="3858" y="7059"/>
              <a:ext cx="1150" cy="0"/>
            </a:xfrm>
            <a:prstGeom prst="line">
              <a:avLst/>
            </a:prstGeom>
            <a:ln w="19050">
              <a:solidFill>
                <a:srgbClr val="4D4D4D">
                  <a:lumMod val="40000"/>
                  <a:lumOff val="60000"/>
                </a:srgbClr>
              </a:solidFill>
              <a:prstDash val="dash"/>
            </a:ln>
          </p:spPr>
          <p:style>
            <a:lnRef idx="1">
              <a:srgbClr val="68B5F4"/>
            </a:lnRef>
            <a:fillRef idx="0">
              <a:srgbClr val="68B5F4"/>
            </a:fillRef>
            <a:effectRef idx="0">
              <a:srgbClr val="68B5F4"/>
            </a:effectRef>
            <a:fontRef idx="minor">
              <a:srgbClr val="5F5F5F"/>
            </a:fontRef>
          </p:style>
        </p:cxnSp>
        <p:sp>
          <p:nvSpPr>
            <p:cNvPr id="107" name="矩形 106"/>
            <p:cNvSpPr/>
            <p:nvPr>
              <p:custDataLst>
                <p:tags r:id="rId14"/>
              </p:custDataLst>
            </p:nvPr>
          </p:nvSpPr>
          <p:spPr>
            <a:xfrm>
              <a:off x="10445" y="6801"/>
              <a:ext cx="2994" cy="518"/>
            </a:xfrm>
            <a:prstGeom prst="rect">
              <a:avLst/>
            </a:prstGeom>
            <a:solidFill>
              <a:schemeClr val="bg1"/>
            </a:solidFill>
            <a:ln>
              <a:noFill/>
            </a:ln>
          </p:spPr>
          <p:style>
            <a:lnRef idx="2">
              <a:srgbClr val="68B5F4">
                <a:shade val="50000"/>
              </a:srgbClr>
            </a:lnRef>
            <a:fillRef idx="1">
              <a:srgbClr val="68B5F4"/>
            </a:fillRef>
            <a:effectRef idx="0">
              <a:srgbClr val="68B5F4"/>
            </a:effectRef>
            <a:fontRef idx="minor">
              <a:sysClr val="window" lastClr="FFFFFF"/>
            </a:fontRef>
          </p:style>
          <p:txBody>
            <a:bodyPr lIns="0" tIns="0" rIns="0" bIns="0" rtlCol="0" anchor="ctr">
              <a:noAutofit/>
            </a:bodyPr>
            <a:lstStyle/>
            <a:p>
              <a:pPr algn="ctr">
                <a:lnSpc>
                  <a:spcPct val="120000"/>
                </a:lnSpc>
              </a:pPr>
              <a:r>
                <a:rPr lang="zh-CN" altLang="en-US" sz="2000" dirty="0">
                  <a:solidFill>
                    <a:schemeClr val="tx1"/>
                  </a:solidFill>
                  <a:latin typeface="Arial" panose="020B0604020202020204" pitchFamily="34" charset="0"/>
                  <a:cs typeface="Arial" panose="020B0604020202020204" pitchFamily="34" charset="0"/>
                </a:rPr>
                <a:t>通过快捷键移动</a:t>
              </a:r>
            </a:p>
          </p:txBody>
        </p:sp>
        <p:cxnSp>
          <p:nvCxnSpPr>
            <p:cNvPr id="108" name="直接连接符 107"/>
            <p:cNvCxnSpPr/>
            <p:nvPr>
              <p:custDataLst>
                <p:tags r:id="rId15"/>
              </p:custDataLst>
            </p:nvPr>
          </p:nvCxnSpPr>
          <p:spPr>
            <a:xfrm rot="19800000" flipV="1">
              <a:off x="8998" y="5367"/>
              <a:ext cx="0" cy="1794"/>
            </a:xfrm>
            <a:prstGeom prst="line">
              <a:avLst/>
            </a:prstGeom>
            <a:ln w="19050">
              <a:solidFill>
                <a:srgbClr val="4D4D4D">
                  <a:lumMod val="40000"/>
                  <a:lumOff val="60000"/>
                </a:srgbClr>
              </a:solidFill>
              <a:prstDash val="dash"/>
            </a:ln>
          </p:spPr>
          <p:style>
            <a:lnRef idx="1">
              <a:srgbClr val="68B5F4"/>
            </a:lnRef>
            <a:fillRef idx="0">
              <a:srgbClr val="68B5F4"/>
            </a:fillRef>
            <a:effectRef idx="0">
              <a:srgbClr val="68B5F4"/>
            </a:effectRef>
            <a:fontRef idx="minor">
              <a:srgbClr val="5F5F5F"/>
            </a:fontRef>
          </p:style>
        </p:cxnSp>
        <p:cxnSp>
          <p:nvCxnSpPr>
            <p:cNvPr id="109" name="直接连接符 108"/>
            <p:cNvCxnSpPr/>
            <p:nvPr>
              <p:custDataLst>
                <p:tags r:id="rId16"/>
              </p:custDataLst>
            </p:nvPr>
          </p:nvCxnSpPr>
          <p:spPr>
            <a:xfrm>
              <a:off x="9447" y="7041"/>
              <a:ext cx="1150" cy="0"/>
            </a:xfrm>
            <a:prstGeom prst="line">
              <a:avLst/>
            </a:prstGeom>
            <a:ln w="19050">
              <a:solidFill>
                <a:srgbClr val="4D4D4D">
                  <a:lumMod val="40000"/>
                  <a:lumOff val="60000"/>
                </a:srgbClr>
              </a:solidFill>
              <a:prstDash val="dash"/>
            </a:ln>
          </p:spPr>
          <p:style>
            <a:lnRef idx="1">
              <a:srgbClr val="68B5F4"/>
            </a:lnRef>
            <a:fillRef idx="0">
              <a:srgbClr val="68B5F4"/>
            </a:fillRef>
            <a:effectRef idx="0">
              <a:srgbClr val="68B5F4"/>
            </a:effectRef>
            <a:fontRef idx="minor">
              <a:srgbClr val="5F5F5F"/>
            </a:fontRef>
          </p:style>
        </p:cxnSp>
      </p:grpSp>
      <p:sp>
        <p:nvSpPr>
          <p:cNvPr id="2" name="TextBox 57"/>
          <p:cNvSpPr txBox="1"/>
          <p:nvPr/>
        </p:nvSpPr>
        <p:spPr>
          <a:xfrm>
            <a:off x="1124585" y="1974850"/>
            <a:ext cx="10125075" cy="1014730"/>
          </a:xfrm>
          <a:prstGeom prst="rect">
            <a:avLst/>
          </a:prstGeom>
          <a:noFill/>
        </p:spPr>
        <p:txBody>
          <a:bodyPr wrap="square" rtlCol="0">
            <a:spAutoFit/>
          </a:bodyPr>
          <a:lstStyle/>
          <a:p>
            <a:pPr indent="609600" algn="just">
              <a:lnSpc>
                <a:spcPct val="150000"/>
              </a:lnSpc>
            </a:pPr>
            <a:r>
              <a:rPr sz="2000" dirty="0">
                <a:latin typeface="+mn-ea"/>
                <a:cs typeface="+mn-ea"/>
                <a:sym typeface="Times New Roman" panose="02020603050405020304" pitchFamily="18" charset="0"/>
              </a:rPr>
              <a:t>当需要对文档中已有文本的位置进行调整时，可以通过移动文本的操作来快速实现调整。移动文本的方法主要有以下几种。</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（一）文本的选择、移动、复制与删除</a:t>
            </a:r>
          </a:p>
        </p:txBody>
      </p:sp>
      <p:sp>
        <p:nvSpPr>
          <p:cNvPr id="42" name="矩形 41"/>
          <p:cNvSpPr/>
          <p:nvPr/>
        </p:nvSpPr>
        <p:spPr>
          <a:xfrm>
            <a:off x="1274445" y="1161415"/>
            <a:ext cx="7735570" cy="5175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 name="内容占位符 3"/>
          <p:cNvSpPr>
            <a:spLocks noGrp="1"/>
          </p:cNvSpPr>
          <p:nvPr>
            <p:ph sz="quarter" idx="10"/>
          </p:nvPr>
        </p:nvSpPr>
        <p:spPr>
          <a:xfrm>
            <a:off x="1274324" y="1186269"/>
            <a:ext cx="4067697" cy="533482"/>
          </a:xfrm>
        </p:spPr>
        <p:txBody>
          <a:bodyPr>
            <a:normAutofit lnSpcReduction="10000"/>
          </a:bodyPr>
          <a:lstStyle/>
          <a:p>
            <a:pPr indent="0"/>
            <a:r>
              <a:rPr lang="en-US" altLang="zh-CN" dirty="0">
                <a:solidFill>
                  <a:schemeClr val="bg1"/>
                </a:solidFill>
              </a:rPr>
              <a:t>3</a:t>
            </a:r>
            <a:r>
              <a:rPr lang="zh-CN" altLang="en-US" dirty="0">
                <a:solidFill>
                  <a:schemeClr val="bg1"/>
                </a:solidFill>
              </a:rPr>
              <a:t>．复制文本</a:t>
            </a:r>
            <a:endParaRPr lang="en-US" altLang="zh-CN" sz="1100" dirty="0"/>
          </a:p>
        </p:txBody>
      </p:sp>
      <p:grpSp>
        <p:nvGrpSpPr>
          <p:cNvPr id="44" name="组合 43"/>
          <p:cNvGrpSpPr/>
          <p:nvPr/>
        </p:nvGrpSpPr>
        <p:grpSpPr>
          <a:xfrm flipV="1">
            <a:off x="609600" y="1030803"/>
            <a:ext cx="470284" cy="670057"/>
            <a:chOff x="3173412" y="596106"/>
            <a:chExt cx="960438" cy="1368425"/>
          </a:xfrm>
        </p:grpSpPr>
        <p:sp>
          <p:nvSpPr>
            <p:cNvPr id="45" name="Freeform 9"/>
            <p:cNvSpPr/>
            <p:nvPr/>
          </p:nvSpPr>
          <p:spPr bwMode="auto">
            <a:xfrm>
              <a:off x="3586162" y="1178719"/>
              <a:ext cx="193675" cy="214313"/>
            </a:xfrm>
            <a:custGeom>
              <a:avLst/>
              <a:gdLst>
                <a:gd name="T0" fmla="*/ 61 w 72"/>
                <a:gd name="T1" fmla="*/ 23 h 80"/>
                <a:gd name="T2" fmla="*/ 22 w 72"/>
                <a:gd name="T3" fmla="*/ 6 h 80"/>
                <a:gd name="T4" fmla="*/ 22 w 72"/>
                <a:gd name="T5" fmla="*/ 6 h 80"/>
                <a:gd name="T6" fmla="*/ 6 w 72"/>
                <a:gd name="T7" fmla="*/ 45 h 80"/>
                <a:gd name="T8" fmla="*/ 11 w 72"/>
                <a:gd name="T9" fmla="*/ 58 h 80"/>
                <a:gd name="T10" fmla="*/ 50 w 72"/>
                <a:gd name="T11" fmla="*/ 74 h 80"/>
                <a:gd name="T12" fmla="*/ 50 w 72"/>
                <a:gd name="T13" fmla="*/ 74 h 80"/>
                <a:gd name="T14" fmla="*/ 66 w 72"/>
                <a:gd name="T15" fmla="*/ 35 h 80"/>
                <a:gd name="T16" fmla="*/ 61 w 72"/>
                <a:gd name="T17" fmla="*/ 2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80">
                  <a:moveTo>
                    <a:pt x="61" y="23"/>
                  </a:moveTo>
                  <a:cubicBezTo>
                    <a:pt x="54" y="7"/>
                    <a:pt x="37" y="0"/>
                    <a:pt x="22" y="6"/>
                  </a:cubicBezTo>
                  <a:cubicBezTo>
                    <a:pt x="22" y="6"/>
                    <a:pt x="22" y="6"/>
                    <a:pt x="22" y="6"/>
                  </a:cubicBezTo>
                  <a:cubicBezTo>
                    <a:pt x="7" y="13"/>
                    <a:pt x="0" y="30"/>
                    <a:pt x="6" y="45"/>
                  </a:cubicBezTo>
                  <a:cubicBezTo>
                    <a:pt x="11" y="58"/>
                    <a:pt x="11" y="58"/>
                    <a:pt x="11" y="58"/>
                  </a:cubicBezTo>
                  <a:cubicBezTo>
                    <a:pt x="17" y="73"/>
                    <a:pt x="35" y="80"/>
                    <a:pt x="50" y="74"/>
                  </a:cubicBezTo>
                  <a:cubicBezTo>
                    <a:pt x="50" y="74"/>
                    <a:pt x="50" y="74"/>
                    <a:pt x="50" y="74"/>
                  </a:cubicBezTo>
                  <a:cubicBezTo>
                    <a:pt x="65" y="68"/>
                    <a:pt x="72" y="50"/>
                    <a:pt x="66" y="35"/>
                  </a:cubicBezTo>
                  <a:lnTo>
                    <a:pt x="61" y="23"/>
                  </a:lnTo>
                  <a:close/>
                </a:path>
              </a:pathLst>
            </a:custGeom>
            <a:solidFill>
              <a:srgbClr val="23A3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6" name="Freeform 10"/>
            <p:cNvSpPr/>
            <p:nvPr/>
          </p:nvSpPr>
          <p:spPr bwMode="auto">
            <a:xfrm>
              <a:off x="3173412" y="640556"/>
              <a:ext cx="866775" cy="838200"/>
            </a:xfrm>
            <a:custGeom>
              <a:avLst/>
              <a:gdLst>
                <a:gd name="T0" fmla="*/ 323 w 323"/>
                <a:gd name="T1" fmla="*/ 208 h 312"/>
                <a:gd name="T2" fmla="*/ 321 w 323"/>
                <a:gd name="T3" fmla="*/ 208 h 312"/>
                <a:gd name="T4" fmla="*/ 223 w 323"/>
                <a:gd name="T5" fmla="*/ 216 h 312"/>
                <a:gd name="T6" fmla="*/ 172 w 323"/>
                <a:gd name="T7" fmla="*/ 198 h 312"/>
                <a:gd name="T8" fmla="*/ 150 w 323"/>
                <a:gd name="T9" fmla="*/ 247 h 312"/>
                <a:gd name="T10" fmla="*/ 74 w 323"/>
                <a:gd name="T11" fmla="*/ 309 h 312"/>
                <a:gd name="T12" fmla="*/ 73 w 323"/>
                <a:gd name="T13" fmla="*/ 312 h 312"/>
                <a:gd name="T14" fmla="*/ 67 w 323"/>
                <a:gd name="T15" fmla="*/ 299 h 312"/>
                <a:gd name="T16" fmla="*/ 28 w 323"/>
                <a:gd name="T17" fmla="*/ 207 h 312"/>
                <a:gd name="T18" fmla="*/ 102 w 323"/>
                <a:gd name="T19" fmla="*/ 28 h 312"/>
                <a:gd name="T20" fmla="*/ 280 w 323"/>
                <a:gd name="T21" fmla="*/ 102 h 312"/>
                <a:gd name="T22" fmla="*/ 319 w 323"/>
                <a:gd name="T23" fmla="*/ 195 h 312"/>
                <a:gd name="T24" fmla="*/ 323 w 323"/>
                <a:gd name="T25" fmla="*/ 208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3" h="312">
                  <a:moveTo>
                    <a:pt x="323" y="208"/>
                  </a:moveTo>
                  <a:cubicBezTo>
                    <a:pt x="322" y="208"/>
                    <a:pt x="322" y="208"/>
                    <a:pt x="321" y="208"/>
                  </a:cubicBezTo>
                  <a:cubicBezTo>
                    <a:pt x="292" y="204"/>
                    <a:pt x="258" y="207"/>
                    <a:pt x="223" y="216"/>
                  </a:cubicBezTo>
                  <a:cubicBezTo>
                    <a:pt x="214" y="198"/>
                    <a:pt x="192" y="190"/>
                    <a:pt x="172" y="198"/>
                  </a:cubicBezTo>
                  <a:cubicBezTo>
                    <a:pt x="153" y="206"/>
                    <a:pt x="143" y="227"/>
                    <a:pt x="150" y="247"/>
                  </a:cubicBezTo>
                  <a:cubicBezTo>
                    <a:pt x="118" y="265"/>
                    <a:pt x="92" y="286"/>
                    <a:pt x="74" y="309"/>
                  </a:cubicBezTo>
                  <a:cubicBezTo>
                    <a:pt x="74" y="310"/>
                    <a:pt x="73" y="311"/>
                    <a:pt x="73" y="312"/>
                  </a:cubicBezTo>
                  <a:cubicBezTo>
                    <a:pt x="70" y="308"/>
                    <a:pt x="68" y="303"/>
                    <a:pt x="67" y="299"/>
                  </a:cubicBezTo>
                  <a:cubicBezTo>
                    <a:pt x="28" y="207"/>
                    <a:pt x="28" y="207"/>
                    <a:pt x="28" y="207"/>
                  </a:cubicBezTo>
                  <a:cubicBezTo>
                    <a:pt x="0" y="137"/>
                    <a:pt x="33" y="57"/>
                    <a:pt x="102" y="28"/>
                  </a:cubicBezTo>
                  <a:cubicBezTo>
                    <a:pt x="172" y="0"/>
                    <a:pt x="252" y="33"/>
                    <a:pt x="280" y="102"/>
                  </a:cubicBezTo>
                  <a:cubicBezTo>
                    <a:pt x="319" y="195"/>
                    <a:pt x="319" y="195"/>
                    <a:pt x="319" y="195"/>
                  </a:cubicBezTo>
                  <a:cubicBezTo>
                    <a:pt x="320" y="199"/>
                    <a:pt x="322" y="204"/>
                    <a:pt x="323" y="208"/>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7" name="Freeform 11"/>
            <p:cNvSpPr/>
            <p:nvPr/>
          </p:nvSpPr>
          <p:spPr bwMode="auto">
            <a:xfrm>
              <a:off x="3752850" y="1234281"/>
              <a:ext cx="325438" cy="400050"/>
            </a:xfrm>
            <a:custGeom>
              <a:avLst/>
              <a:gdLst>
                <a:gd name="T0" fmla="*/ 14 w 121"/>
                <a:gd name="T1" fmla="*/ 12 h 149"/>
                <a:gd name="T2" fmla="*/ 14 w 121"/>
                <a:gd name="T3" fmla="*/ 11 h 149"/>
                <a:gd name="T4" fmla="*/ 103 w 121"/>
                <a:gd name="T5" fmla="*/ 3 h 149"/>
                <a:gd name="T6" fmla="*/ 111 w 121"/>
                <a:gd name="T7" fmla="*/ 4 h 149"/>
                <a:gd name="T8" fmla="*/ 36 w 121"/>
                <a:gd name="T9" fmla="*/ 149 h 149"/>
                <a:gd name="T10" fmla="*/ 0 w 121"/>
                <a:gd name="T11" fmla="*/ 60 h 149"/>
                <a:gd name="T12" fmla="*/ 14 w 121"/>
                <a:gd name="T13" fmla="*/ 12 h 149"/>
              </a:gdLst>
              <a:ahLst/>
              <a:cxnLst>
                <a:cxn ang="0">
                  <a:pos x="T0" y="T1"/>
                </a:cxn>
                <a:cxn ang="0">
                  <a:pos x="T2" y="T3"/>
                </a:cxn>
                <a:cxn ang="0">
                  <a:pos x="T4" y="T5"/>
                </a:cxn>
                <a:cxn ang="0">
                  <a:pos x="T6" y="T7"/>
                </a:cxn>
                <a:cxn ang="0">
                  <a:pos x="T8" y="T9"/>
                </a:cxn>
                <a:cxn ang="0">
                  <a:pos x="T10" y="T11"/>
                </a:cxn>
                <a:cxn ang="0">
                  <a:pos x="T12" y="T13"/>
                </a:cxn>
              </a:cxnLst>
              <a:rect l="0" t="0" r="r" b="b"/>
              <a:pathLst>
                <a:path w="121" h="149">
                  <a:moveTo>
                    <a:pt x="14" y="12"/>
                  </a:moveTo>
                  <a:cubicBezTo>
                    <a:pt x="14" y="11"/>
                    <a:pt x="14" y="11"/>
                    <a:pt x="14" y="11"/>
                  </a:cubicBezTo>
                  <a:cubicBezTo>
                    <a:pt x="46" y="2"/>
                    <a:pt x="77" y="0"/>
                    <a:pt x="103" y="3"/>
                  </a:cubicBezTo>
                  <a:cubicBezTo>
                    <a:pt x="106" y="3"/>
                    <a:pt x="108" y="4"/>
                    <a:pt x="111" y="4"/>
                  </a:cubicBezTo>
                  <a:cubicBezTo>
                    <a:pt x="121" y="63"/>
                    <a:pt x="91" y="122"/>
                    <a:pt x="36" y="149"/>
                  </a:cubicBezTo>
                  <a:cubicBezTo>
                    <a:pt x="0" y="60"/>
                    <a:pt x="0" y="60"/>
                    <a:pt x="0" y="60"/>
                  </a:cubicBezTo>
                  <a:cubicBezTo>
                    <a:pt x="15" y="50"/>
                    <a:pt x="22" y="30"/>
                    <a:pt x="14" y="12"/>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8" name="Freeform 12"/>
            <p:cNvSpPr/>
            <p:nvPr/>
          </p:nvSpPr>
          <p:spPr bwMode="auto">
            <a:xfrm>
              <a:off x="3392487" y="1343819"/>
              <a:ext cx="417513" cy="360363"/>
            </a:xfrm>
            <a:custGeom>
              <a:avLst/>
              <a:gdLst>
                <a:gd name="T0" fmla="*/ 74 w 155"/>
                <a:gd name="T1" fmla="*/ 0 h 134"/>
                <a:gd name="T2" fmla="*/ 74 w 155"/>
                <a:gd name="T3" fmla="*/ 2 h 134"/>
                <a:gd name="T4" fmla="*/ 119 w 155"/>
                <a:gd name="T5" fmla="*/ 26 h 134"/>
                <a:gd name="T6" fmla="*/ 155 w 155"/>
                <a:gd name="T7" fmla="*/ 114 h 134"/>
                <a:gd name="T8" fmla="*/ 0 w 155"/>
                <a:gd name="T9" fmla="*/ 65 h 134"/>
                <a:gd name="T10" fmla="*/ 5 w 155"/>
                <a:gd name="T11" fmla="*/ 58 h 134"/>
                <a:gd name="T12" fmla="*/ 74 w 155"/>
                <a:gd name="T13" fmla="*/ 0 h 134"/>
              </a:gdLst>
              <a:ahLst/>
              <a:cxnLst>
                <a:cxn ang="0">
                  <a:pos x="T0" y="T1"/>
                </a:cxn>
                <a:cxn ang="0">
                  <a:pos x="T2" y="T3"/>
                </a:cxn>
                <a:cxn ang="0">
                  <a:pos x="T4" y="T5"/>
                </a:cxn>
                <a:cxn ang="0">
                  <a:pos x="T6" y="T7"/>
                </a:cxn>
                <a:cxn ang="0">
                  <a:pos x="T8" y="T9"/>
                </a:cxn>
                <a:cxn ang="0">
                  <a:pos x="T10" y="T11"/>
                </a:cxn>
                <a:cxn ang="0">
                  <a:pos x="T12" y="T13"/>
                </a:cxn>
              </a:cxnLst>
              <a:rect l="0" t="0" r="r" b="b"/>
              <a:pathLst>
                <a:path w="155" h="134">
                  <a:moveTo>
                    <a:pt x="74" y="0"/>
                  </a:moveTo>
                  <a:cubicBezTo>
                    <a:pt x="74" y="2"/>
                    <a:pt x="74" y="2"/>
                    <a:pt x="74" y="2"/>
                  </a:cubicBezTo>
                  <a:cubicBezTo>
                    <a:pt x="82" y="19"/>
                    <a:pt x="100" y="29"/>
                    <a:pt x="119" y="26"/>
                  </a:cubicBezTo>
                  <a:cubicBezTo>
                    <a:pt x="155" y="114"/>
                    <a:pt x="155" y="114"/>
                    <a:pt x="155" y="114"/>
                  </a:cubicBezTo>
                  <a:cubicBezTo>
                    <a:pt x="97" y="134"/>
                    <a:pt x="35" y="113"/>
                    <a:pt x="0" y="65"/>
                  </a:cubicBezTo>
                  <a:cubicBezTo>
                    <a:pt x="2" y="62"/>
                    <a:pt x="3" y="60"/>
                    <a:pt x="5" y="58"/>
                  </a:cubicBezTo>
                  <a:cubicBezTo>
                    <a:pt x="21" y="37"/>
                    <a:pt x="45" y="17"/>
                    <a:pt x="74" y="0"/>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9" name="Freeform 13"/>
            <p:cNvSpPr/>
            <p:nvPr/>
          </p:nvSpPr>
          <p:spPr bwMode="auto">
            <a:xfrm>
              <a:off x="3178175" y="1647031"/>
              <a:ext cx="784225" cy="317500"/>
            </a:xfrm>
            <a:custGeom>
              <a:avLst/>
              <a:gdLst>
                <a:gd name="T0" fmla="*/ 21 w 292"/>
                <a:gd name="T1" fmla="*/ 106 h 118"/>
                <a:gd name="T2" fmla="*/ 28 w 292"/>
                <a:gd name="T3" fmla="*/ 90 h 118"/>
                <a:gd name="T4" fmla="*/ 28 w 292"/>
                <a:gd name="T5" fmla="*/ 90 h 118"/>
                <a:gd name="T6" fmla="*/ 24 w 292"/>
                <a:gd name="T7" fmla="*/ 66 h 118"/>
                <a:gd name="T8" fmla="*/ 24 w 292"/>
                <a:gd name="T9" fmla="*/ 66 h 118"/>
                <a:gd name="T10" fmla="*/ 77 w 292"/>
                <a:gd name="T11" fmla="*/ 25 h 118"/>
                <a:gd name="T12" fmla="*/ 77 w 292"/>
                <a:gd name="T13" fmla="*/ 25 h 118"/>
                <a:gd name="T14" fmla="*/ 140 w 292"/>
                <a:gd name="T15" fmla="*/ 54 h 118"/>
                <a:gd name="T16" fmla="*/ 140 w 292"/>
                <a:gd name="T17" fmla="*/ 54 h 118"/>
                <a:gd name="T18" fmla="*/ 189 w 292"/>
                <a:gd name="T19" fmla="*/ 94 h 118"/>
                <a:gd name="T20" fmla="*/ 189 w 292"/>
                <a:gd name="T21" fmla="*/ 94 h 118"/>
                <a:gd name="T22" fmla="*/ 240 w 292"/>
                <a:gd name="T23" fmla="*/ 117 h 118"/>
                <a:gd name="T24" fmla="*/ 240 w 292"/>
                <a:gd name="T25" fmla="*/ 117 h 118"/>
                <a:gd name="T26" fmla="*/ 278 w 292"/>
                <a:gd name="T27" fmla="*/ 100 h 118"/>
                <a:gd name="T28" fmla="*/ 278 w 292"/>
                <a:gd name="T29" fmla="*/ 100 h 118"/>
                <a:gd name="T30" fmla="*/ 292 w 292"/>
                <a:gd name="T31" fmla="*/ 69 h 118"/>
                <a:gd name="T32" fmla="*/ 292 w 292"/>
                <a:gd name="T33" fmla="*/ 69 h 118"/>
                <a:gd name="T34" fmla="*/ 279 w 292"/>
                <a:gd name="T35" fmla="*/ 29 h 118"/>
                <a:gd name="T36" fmla="*/ 279 w 292"/>
                <a:gd name="T37" fmla="*/ 29 h 118"/>
                <a:gd name="T38" fmla="*/ 265 w 292"/>
                <a:gd name="T39" fmla="*/ 13 h 118"/>
                <a:gd name="T40" fmla="*/ 265 w 292"/>
                <a:gd name="T41" fmla="*/ 13 h 118"/>
                <a:gd name="T42" fmla="*/ 248 w 292"/>
                <a:gd name="T43" fmla="*/ 14 h 118"/>
                <a:gd name="T44" fmla="*/ 248 w 292"/>
                <a:gd name="T45" fmla="*/ 14 h 118"/>
                <a:gd name="T46" fmla="*/ 249 w 292"/>
                <a:gd name="T47" fmla="*/ 31 h 118"/>
                <a:gd name="T48" fmla="*/ 249 w 292"/>
                <a:gd name="T49" fmla="*/ 31 h 118"/>
                <a:gd name="T50" fmla="*/ 249 w 292"/>
                <a:gd name="T51" fmla="*/ 32 h 118"/>
                <a:gd name="T52" fmla="*/ 249 w 292"/>
                <a:gd name="T53" fmla="*/ 32 h 118"/>
                <a:gd name="T54" fmla="*/ 252 w 292"/>
                <a:gd name="T55" fmla="*/ 34 h 118"/>
                <a:gd name="T56" fmla="*/ 252 w 292"/>
                <a:gd name="T57" fmla="*/ 34 h 118"/>
                <a:gd name="T58" fmla="*/ 259 w 292"/>
                <a:gd name="T59" fmla="*/ 43 h 118"/>
                <a:gd name="T60" fmla="*/ 259 w 292"/>
                <a:gd name="T61" fmla="*/ 43 h 118"/>
                <a:gd name="T62" fmla="*/ 267 w 292"/>
                <a:gd name="T63" fmla="*/ 67 h 118"/>
                <a:gd name="T64" fmla="*/ 267 w 292"/>
                <a:gd name="T65" fmla="*/ 67 h 118"/>
                <a:gd name="T66" fmla="*/ 260 w 292"/>
                <a:gd name="T67" fmla="*/ 84 h 118"/>
                <a:gd name="T68" fmla="*/ 260 w 292"/>
                <a:gd name="T69" fmla="*/ 84 h 118"/>
                <a:gd name="T70" fmla="*/ 241 w 292"/>
                <a:gd name="T71" fmla="*/ 92 h 118"/>
                <a:gd name="T72" fmla="*/ 241 w 292"/>
                <a:gd name="T73" fmla="*/ 92 h 118"/>
                <a:gd name="T74" fmla="*/ 203 w 292"/>
                <a:gd name="T75" fmla="*/ 74 h 118"/>
                <a:gd name="T76" fmla="*/ 203 w 292"/>
                <a:gd name="T77" fmla="*/ 74 h 118"/>
                <a:gd name="T78" fmla="*/ 156 w 292"/>
                <a:gd name="T79" fmla="*/ 35 h 118"/>
                <a:gd name="T80" fmla="*/ 156 w 292"/>
                <a:gd name="T81" fmla="*/ 35 h 118"/>
                <a:gd name="T82" fmla="*/ 78 w 292"/>
                <a:gd name="T83" fmla="*/ 1 h 118"/>
                <a:gd name="T84" fmla="*/ 78 w 292"/>
                <a:gd name="T85" fmla="*/ 1 h 118"/>
                <a:gd name="T86" fmla="*/ 24 w 292"/>
                <a:gd name="T87" fmla="*/ 17 h 118"/>
                <a:gd name="T88" fmla="*/ 24 w 292"/>
                <a:gd name="T89" fmla="*/ 17 h 118"/>
                <a:gd name="T90" fmla="*/ 0 w 292"/>
                <a:gd name="T91" fmla="*/ 65 h 118"/>
                <a:gd name="T92" fmla="*/ 0 w 292"/>
                <a:gd name="T93" fmla="*/ 65 h 118"/>
                <a:gd name="T94" fmla="*/ 5 w 292"/>
                <a:gd name="T95" fmla="*/ 99 h 118"/>
                <a:gd name="T96" fmla="*/ 5 w 292"/>
                <a:gd name="T97" fmla="*/ 99 h 118"/>
                <a:gd name="T98" fmla="*/ 16 w 292"/>
                <a:gd name="T99" fmla="*/ 107 h 118"/>
                <a:gd name="T100" fmla="*/ 16 w 292"/>
                <a:gd name="T101" fmla="*/ 107 h 118"/>
                <a:gd name="T102" fmla="*/ 21 w 292"/>
                <a:gd name="T103" fmla="*/ 10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92" h="118">
                  <a:moveTo>
                    <a:pt x="21" y="106"/>
                  </a:moveTo>
                  <a:cubicBezTo>
                    <a:pt x="27" y="104"/>
                    <a:pt x="31" y="97"/>
                    <a:pt x="28" y="90"/>
                  </a:cubicBezTo>
                  <a:cubicBezTo>
                    <a:pt x="28" y="90"/>
                    <a:pt x="28" y="90"/>
                    <a:pt x="28" y="90"/>
                  </a:cubicBezTo>
                  <a:cubicBezTo>
                    <a:pt x="25" y="81"/>
                    <a:pt x="24" y="73"/>
                    <a:pt x="24" y="66"/>
                  </a:cubicBezTo>
                  <a:cubicBezTo>
                    <a:pt x="24" y="66"/>
                    <a:pt x="24" y="66"/>
                    <a:pt x="24" y="66"/>
                  </a:cubicBezTo>
                  <a:cubicBezTo>
                    <a:pt x="26" y="41"/>
                    <a:pt x="46" y="24"/>
                    <a:pt x="77" y="25"/>
                  </a:cubicBezTo>
                  <a:cubicBezTo>
                    <a:pt x="77" y="25"/>
                    <a:pt x="77" y="25"/>
                    <a:pt x="77" y="25"/>
                  </a:cubicBezTo>
                  <a:cubicBezTo>
                    <a:pt x="95" y="26"/>
                    <a:pt x="117" y="34"/>
                    <a:pt x="140" y="54"/>
                  </a:cubicBezTo>
                  <a:cubicBezTo>
                    <a:pt x="140" y="54"/>
                    <a:pt x="140" y="54"/>
                    <a:pt x="140" y="54"/>
                  </a:cubicBezTo>
                  <a:cubicBezTo>
                    <a:pt x="155" y="67"/>
                    <a:pt x="172" y="82"/>
                    <a:pt x="189" y="94"/>
                  </a:cubicBezTo>
                  <a:cubicBezTo>
                    <a:pt x="189" y="94"/>
                    <a:pt x="189" y="94"/>
                    <a:pt x="189" y="94"/>
                  </a:cubicBezTo>
                  <a:cubicBezTo>
                    <a:pt x="205" y="106"/>
                    <a:pt x="222" y="116"/>
                    <a:pt x="240" y="117"/>
                  </a:cubicBezTo>
                  <a:cubicBezTo>
                    <a:pt x="240" y="117"/>
                    <a:pt x="240" y="117"/>
                    <a:pt x="240" y="117"/>
                  </a:cubicBezTo>
                  <a:cubicBezTo>
                    <a:pt x="254" y="118"/>
                    <a:pt x="268" y="112"/>
                    <a:pt x="278" y="100"/>
                  </a:cubicBezTo>
                  <a:cubicBezTo>
                    <a:pt x="278" y="100"/>
                    <a:pt x="278" y="100"/>
                    <a:pt x="278" y="100"/>
                  </a:cubicBezTo>
                  <a:cubicBezTo>
                    <a:pt x="287" y="90"/>
                    <a:pt x="291" y="79"/>
                    <a:pt x="292" y="69"/>
                  </a:cubicBezTo>
                  <a:cubicBezTo>
                    <a:pt x="292" y="69"/>
                    <a:pt x="292" y="69"/>
                    <a:pt x="292" y="69"/>
                  </a:cubicBezTo>
                  <a:cubicBezTo>
                    <a:pt x="292" y="52"/>
                    <a:pt x="285" y="39"/>
                    <a:pt x="279" y="29"/>
                  </a:cubicBezTo>
                  <a:cubicBezTo>
                    <a:pt x="279" y="29"/>
                    <a:pt x="279" y="29"/>
                    <a:pt x="279" y="29"/>
                  </a:cubicBezTo>
                  <a:cubicBezTo>
                    <a:pt x="272" y="19"/>
                    <a:pt x="265" y="13"/>
                    <a:pt x="265" y="13"/>
                  </a:cubicBezTo>
                  <a:cubicBezTo>
                    <a:pt x="265" y="13"/>
                    <a:pt x="265" y="13"/>
                    <a:pt x="265" y="13"/>
                  </a:cubicBezTo>
                  <a:cubicBezTo>
                    <a:pt x="260" y="9"/>
                    <a:pt x="252" y="9"/>
                    <a:pt x="248" y="14"/>
                  </a:cubicBezTo>
                  <a:cubicBezTo>
                    <a:pt x="248" y="14"/>
                    <a:pt x="248" y="14"/>
                    <a:pt x="248" y="14"/>
                  </a:cubicBezTo>
                  <a:cubicBezTo>
                    <a:pt x="243" y="19"/>
                    <a:pt x="244" y="27"/>
                    <a:pt x="249" y="31"/>
                  </a:cubicBezTo>
                  <a:cubicBezTo>
                    <a:pt x="249" y="31"/>
                    <a:pt x="249" y="31"/>
                    <a:pt x="249" y="31"/>
                  </a:cubicBezTo>
                  <a:cubicBezTo>
                    <a:pt x="249" y="31"/>
                    <a:pt x="249" y="31"/>
                    <a:pt x="249" y="32"/>
                  </a:cubicBezTo>
                  <a:cubicBezTo>
                    <a:pt x="249" y="32"/>
                    <a:pt x="249" y="32"/>
                    <a:pt x="249" y="32"/>
                  </a:cubicBezTo>
                  <a:cubicBezTo>
                    <a:pt x="250" y="32"/>
                    <a:pt x="251" y="33"/>
                    <a:pt x="252" y="34"/>
                  </a:cubicBezTo>
                  <a:cubicBezTo>
                    <a:pt x="252" y="34"/>
                    <a:pt x="252" y="34"/>
                    <a:pt x="252" y="34"/>
                  </a:cubicBezTo>
                  <a:cubicBezTo>
                    <a:pt x="253" y="36"/>
                    <a:pt x="256" y="39"/>
                    <a:pt x="259" y="43"/>
                  </a:cubicBezTo>
                  <a:cubicBezTo>
                    <a:pt x="259" y="43"/>
                    <a:pt x="259" y="43"/>
                    <a:pt x="259" y="43"/>
                  </a:cubicBezTo>
                  <a:cubicBezTo>
                    <a:pt x="264" y="50"/>
                    <a:pt x="268" y="59"/>
                    <a:pt x="267" y="67"/>
                  </a:cubicBezTo>
                  <a:cubicBezTo>
                    <a:pt x="267" y="67"/>
                    <a:pt x="267" y="67"/>
                    <a:pt x="267" y="67"/>
                  </a:cubicBezTo>
                  <a:cubicBezTo>
                    <a:pt x="267" y="73"/>
                    <a:pt x="265" y="78"/>
                    <a:pt x="260" y="84"/>
                  </a:cubicBezTo>
                  <a:cubicBezTo>
                    <a:pt x="260" y="84"/>
                    <a:pt x="260" y="84"/>
                    <a:pt x="260" y="84"/>
                  </a:cubicBezTo>
                  <a:cubicBezTo>
                    <a:pt x="253" y="91"/>
                    <a:pt x="248" y="92"/>
                    <a:pt x="241" y="92"/>
                  </a:cubicBezTo>
                  <a:cubicBezTo>
                    <a:pt x="241" y="92"/>
                    <a:pt x="241" y="92"/>
                    <a:pt x="241" y="92"/>
                  </a:cubicBezTo>
                  <a:cubicBezTo>
                    <a:pt x="232" y="92"/>
                    <a:pt x="218" y="85"/>
                    <a:pt x="203" y="74"/>
                  </a:cubicBezTo>
                  <a:cubicBezTo>
                    <a:pt x="203" y="74"/>
                    <a:pt x="203" y="74"/>
                    <a:pt x="203" y="74"/>
                  </a:cubicBezTo>
                  <a:cubicBezTo>
                    <a:pt x="188" y="63"/>
                    <a:pt x="172" y="49"/>
                    <a:pt x="156" y="35"/>
                  </a:cubicBezTo>
                  <a:cubicBezTo>
                    <a:pt x="156" y="35"/>
                    <a:pt x="156" y="35"/>
                    <a:pt x="156" y="35"/>
                  </a:cubicBezTo>
                  <a:cubicBezTo>
                    <a:pt x="130" y="13"/>
                    <a:pt x="103" y="2"/>
                    <a:pt x="78" y="1"/>
                  </a:cubicBezTo>
                  <a:cubicBezTo>
                    <a:pt x="78" y="1"/>
                    <a:pt x="78" y="1"/>
                    <a:pt x="78" y="1"/>
                  </a:cubicBezTo>
                  <a:cubicBezTo>
                    <a:pt x="57" y="0"/>
                    <a:pt x="38" y="5"/>
                    <a:pt x="24" y="17"/>
                  </a:cubicBezTo>
                  <a:cubicBezTo>
                    <a:pt x="24" y="17"/>
                    <a:pt x="24" y="17"/>
                    <a:pt x="24" y="17"/>
                  </a:cubicBezTo>
                  <a:cubicBezTo>
                    <a:pt x="10" y="28"/>
                    <a:pt x="1" y="45"/>
                    <a:pt x="0" y="65"/>
                  </a:cubicBezTo>
                  <a:cubicBezTo>
                    <a:pt x="0" y="65"/>
                    <a:pt x="0" y="65"/>
                    <a:pt x="0" y="65"/>
                  </a:cubicBezTo>
                  <a:cubicBezTo>
                    <a:pt x="0" y="76"/>
                    <a:pt x="1" y="87"/>
                    <a:pt x="5" y="99"/>
                  </a:cubicBezTo>
                  <a:cubicBezTo>
                    <a:pt x="5" y="99"/>
                    <a:pt x="5" y="99"/>
                    <a:pt x="5" y="99"/>
                  </a:cubicBezTo>
                  <a:cubicBezTo>
                    <a:pt x="7" y="103"/>
                    <a:pt x="11" y="106"/>
                    <a:pt x="16" y="107"/>
                  </a:cubicBezTo>
                  <a:cubicBezTo>
                    <a:pt x="16" y="107"/>
                    <a:pt x="16" y="107"/>
                    <a:pt x="16" y="107"/>
                  </a:cubicBezTo>
                  <a:cubicBezTo>
                    <a:pt x="18" y="107"/>
                    <a:pt x="19" y="107"/>
                    <a:pt x="21" y="106"/>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0" name="Freeform 14"/>
            <p:cNvSpPr/>
            <p:nvPr/>
          </p:nvSpPr>
          <p:spPr bwMode="auto">
            <a:xfrm>
              <a:off x="3940175" y="748506"/>
              <a:ext cx="193675" cy="104775"/>
            </a:xfrm>
            <a:custGeom>
              <a:avLst/>
              <a:gdLst>
                <a:gd name="T0" fmla="*/ 1 w 72"/>
                <a:gd name="T1" fmla="*/ 30 h 39"/>
                <a:gd name="T2" fmla="*/ 3 w 72"/>
                <a:gd name="T3" fmla="*/ 35 h 39"/>
                <a:gd name="T4" fmla="*/ 7 w 72"/>
                <a:gd name="T5" fmla="*/ 38 h 39"/>
                <a:gd name="T6" fmla="*/ 70 w 72"/>
                <a:gd name="T7" fmla="*/ 22 h 39"/>
                <a:gd name="T8" fmla="*/ 71 w 72"/>
                <a:gd name="T9" fmla="*/ 17 h 39"/>
                <a:gd name="T10" fmla="*/ 66 w 72"/>
                <a:gd name="T11" fmla="*/ 3 h 39"/>
                <a:gd name="T12" fmla="*/ 62 w 72"/>
                <a:gd name="T13" fmla="*/ 0 h 39"/>
                <a:gd name="T14" fmla="*/ 2 w 72"/>
                <a:gd name="T15" fmla="*/ 25 h 39"/>
                <a:gd name="T16" fmla="*/ 1 w 72"/>
                <a:gd name="T17" fmla="*/ 3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39">
                  <a:moveTo>
                    <a:pt x="1" y="30"/>
                  </a:moveTo>
                  <a:cubicBezTo>
                    <a:pt x="3" y="35"/>
                    <a:pt x="3" y="35"/>
                    <a:pt x="3" y="35"/>
                  </a:cubicBezTo>
                  <a:cubicBezTo>
                    <a:pt x="4" y="37"/>
                    <a:pt x="5" y="39"/>
                    <a:pt x="7" y="38"/>
                  </a:cubicBezTo>
                  <a:cubicBezTo>
                    <a:pt x="70" y="22"/>
                    <a:pt x="70" y="22"/>
                    <a:pt x="70" y="22"/>
                  </a:cubicBezTo>
                  <a:cubicBezTo>
                    <a:pt x="71" y="21"/>
                    <a:pt x="72" y="19"/>
                    <a:pt x="71" y="17"/>
                  </a:cubicBezTo>
                  <a:cubicBezTo>
                    <a:pt x="66" y="3"/>
                    <a:pt x="66" y="3"/>
                    <a:pt x="66" y="3"/>
                  </a:cubicBezTo>
                  <a:cubicBezTo>
                    <a:pt x="65" y="1"/>
                    <a:pt x="64" y="0"/>
                    <a:pt x="62" y="0"/>
                  </a:cubicBezTo>
                  <a:cubicBezTo>
                    <a:pt x="2" y="25"/>
                    <a:pt x="2" y="25"/>
                    <a:pt x="2" y="25"/>
                  </a:cubicBezTo>
                  <a:cubicBezTo>
                    <a:pt x="1" y="26"/>
                    <a:pt x="0" y="28"/>
                    <a:pt x="1" y="30"/>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1" name="Freeform 15"/>
            <p:cNvSpPr/>
            <p:nvPr/>
          </p:nvSpPr>
          <p:spPr bwMode="auto">
            <a:xfrm>
              <a:off x="3876675" y="596106"/>
              <a:ext cx="133350" cy="182563"/>
            </a:xfrm>
            <a:custGeom>
              <a:avLst/>
              <a:gdLst>
                <a:gd name="T0" fmla="*/ 2 w 50"/>
                <a:gd name="T1" fmla="*/ 64 h 68"/>
                <a:gd name="T2" fmla="*/ 7 w 50"/>
                <a:gd name="T3" fmla="*/ 66 h 68"/>
                <a:gd name="T4" fmla="*/ 12 w 50"/>
                <a:gd name="T5" fmla="*/ 66 h 68"/>
                <a:gd name="T6" fmla="*/ 49 w 50"/>
                <a:gd name="T7" fmla="*/ 13 h 68"/>
                <a:gd name="T8" fmla="*/ 47 w 50"/>
                <a:gd name="T9" fmla="*/ 9 h 68"/>
                <a:gd name="T10" fmla="*/ 34 w 50"/>
                <a:gd name="T11" fmla="*/ 1 h 68"/>
                <a:gd name="T12" fmla="*/ 30 w 50"/>
                <a:gd name="T13" fmla="*/ 1 h 68"/>
                <a:gd name="T14" fmla="*/ 0 w 50"/>
                <a:gd name="T15" fmla="*/ 59 h 68"/>
                <a:gd name="T16" fmla="*/ 2 w 50"/>
                <a:gd name="T17" fmla="*/ 6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68">
                  <a:moveTo>
                    <a:pt x="2" y="64"/>
                  </a:moveTo>
                  <a:cubicBezTo>
                    <a:pt x="7" y="66"/>
                    <a:pt x="7" y="66"/>
                    <a:pt x="7" y="66"/>
                  </a:cubicBezTo>
                  <a:cubicBezTo>
                    <a:pt x="9" y="68"/>
                    <a:pt x="11" y="68"/>
                    <a:pt x="12" y="66"/>
                  </a:cubicBezTo>
                  <a:cubicBezTo>
                    <a:pt x="49" y="13"/>
                    <a:pt x="49" y="13"/>
                    <a:pt x="49" y="13"/>
                  </a:cubicBezTo>
                  <a:cubicBezTo>
                    <a:pt x="50" y="12"/>
                    <a:pt x="49" y="10"/>
                    <a:pt x="47" y="9"/>
                  </a:cubicBezTo>
                  <a:cubicBezTo>
                    <a:pt x="34" y="1"/>
                    <a:pt x="34" y="1"/>
                    <a:pt x="34" y="1"/>
                  </a:cubicBezTo>
                  <a:cubicBezTo>
                    <a:pt x="33" y="0"/>
                    <a:pt x="30" y="0"/>
                    <a:pt x="30" y="1"/>
                  </a:cubicBezTo>
                  <a:cubicBezTo>
                    <a:pt x="0" y="59"/>
                    <a:pt x="0" y="59"/>
                    <a:pt x="0" y="59"/>
                  </a:cubicBezTo>
                  <a:cubicBezTo>
                    <a:pt x="0" y="61"/>
                    <a:pt x="1" y="63"/>
                    <a:pt x="2" y="64"/>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nvGrpSpPr>
          <p:cNvPr id="78" name="组合 77"/>
          <p:cNvGrpSpPr/>
          <p:nvPr/>
        </p:nvGrpSpPr>
        <p:grpSpPr>
          <a:xfrm>
            <a:off x="1747837" y="3244374"/>
            <a:ext cx="8747919" cy="3122136"/>
            <a:chOff x="3491" y="3799"/>
            <a:chExt cx="14144" cy="5048"/>
          </a:xfrm>
        </p:grpSpPr>
        <p:sp>
          <p:nvSpPr>
            <p:cNvPr id="79" name="Parallelogram 3"/>
            <p:cNvSpPr/>
            <p:nvPr>
              <p:custDataLst>
                <p:tags r:id="rId1"/>
              </p:custDataLst>
            </p:nvPr>
          </p:nvSpPr>
          <p:spPr>
            <a:xfrm>
              <a:off x="3491" y="6027"/>
              <a:ext cx="2800" cy="540"/>
            </a:xfrm>
            <a:prstGeom prst="parallelogram">
              <a:avLst>
                <a:gd name="adj" fmla="val 50926"/>
              </a:avLst>
            </a:prstGeom>
            <a:solidFill>
              <a:srgbClr val="1F74AD"/>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endParaRPr lang="id-ID" sz="1400" dirty="0">
                <a:latin typeface="微软雅黑" panose="020B0503020204020204" pitchFamily="34" charset="-122"/>
                <a:ea typeface="微软雅黑" panose="020B0503020204020204" pitchFamily="34" charset="-122"/>
              </a:endParaRPr>
            </a:p>
          </p:txBody>
        </p:sp>
        <p:sp>
          <p:nvSpPr>
            <p:cNvPr id="80" name="Parallelogram 4"/>
            <p:cNvSpPr/>
            <p:nvPr>
              <p:custDataLst>
                <p:tags r:id="rId2"/>
              </p:custDataLst>
            </p:nvPr>
          </p:nvSpPr>
          <p:spPr>
            <a:xfrm>
              <a:off x="6291" y="6027"/>
              <a:ext cx="2800" cy="540"/>
            </a:xfrm>
            <a:prstGeom prst="parallelogram">
              <a:avLst>
                <a:gd name="adj" fmla="val 50926"/>
              </a:avLst>
            </a:prstGeom>
            <a:solidFill>
              <a:srgbClr val="3498DB"/>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endParaRPr lang="id-ID" sz="1400" dirty="0">
                <a:latin typeface="微软雅黑" panose="020B0503020204020204" pitchFamily="34" charset="-122"/>
                <a:ea typeface="微软雅黑" panose="020B0503020204020204" pitchFamily="34" charset="-122"/>
              </a:endParaRPr>
            </a:p>
          </p:txBody>
        </p:sp>
        <p:sp>
          <p:nvSpPr>
            <p:cNvPr id="81" name="Parallelogram 5"/>
            <p:cNvSpPr/>
            <p:nvPr>
              <p:custDataLst>
                <p:tags r:id="rId3"/>
              </p:custDataLst>
            </p:nvPr>
          </p:nvSpPr>
          <p:spPr>
            <a:xfrm>
              <a:off x="9091" y="6027"/>
              <a:ext cx="2800" cy="540"/>
            </a:xfrm>
            <a:prstGeom prst="parallelogram">
              <a:avLst>
                <a:gd name="adj" fmla="val 50926"/>
              </a:avLst>
            </a:prstGeom>
            <a:solidFill>
              <a:srgbClr val="1AA3AA"/>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endParaRPr lang="id-ID" sz="1400" dirty="0">
                <a:latin typeface="微软雅黑" panose="020B0503020204020204" pitchFamily="34" charset="-122"/>
                <a:ea typeface="微软雅黑" panose="020B0503020204020204" pitchFamily="34" charset="-122"/>
              </a:endParaRPr>
            </a:p>
          </p:txBody>
        </p:sp>
        <p:sp>
          <p:nvSpPr>
            <p:cNvPr id="82" name="Parallelogram 6"/>
            <p:cNvSpPr/>
            <p:nvPr>
              <p:custDataLst>
                <p:tags r:id="rId4"/>
              </p:custDataLst>
            </p:nvPr>
          </p:nvSpPr>
          <p:spPr>
            <a:xfrm>
              <a:off x="11891" y="6027"/>
              <a:ext cx="2800" cy="540"/>
            </a:xfrm>
            <a:prstGeom prst="parallelogram">
              <a:avLst>
                <a:gd name="adj" fmla="val 50926"/>
              </a:avLst>
            </a:prstGeom>
            <a:solidFill>
              <a:srgbClr val="69A35B"/>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endParaRPr lang="id-ID" sz="1400" dirty="0">
                <a:latin typeface="微软雅黑" panose="020B0503020204020204" pitchFamily="34" charset="-122"/>
                <a:ea typeface="微软雅黑" panose="020B0503020204020204" pitchFamily="34" charset="-122"/>
              </a:endParaRPr>
            </a:p>
          </p:txBody>
        </p:sp>
        <p:cxnSp>
          <p:nvCxnSpPr>
            <p:cNvPr id="83" name="Straight Connector 9"/>
            <p:cNvCxnSpPr/>
            <p:nvPr>
              <p:custDataLst>
                <p:tags r:id="rId5"/>
              </p:custDataLst>
            </p:nvPr>
          </p:nvCxnSpPr>
          <p:spPr>
            <a:xfrm flipH="1">
              <a:off x="4884" y="6567"/>
              <a:ext cx="14" cy="2280"/>
            </a:xfrm>
            <a:prstGeom prst="line">
              <a:avLst/>
            </a:prstGeom>
            <a:ln w="12700">
              <a:solidFill>
                <a:sysClr val="window" lastClr="FFFFFF">
                  <a:lumMod val="65000"/>
                </a:sysClr>
              </a:solidFill>
              <a:headEnd type="none"/>
              <a:tailEnd type="oval"/>
            </a:ln>
          </p:spPr>
          <p:style>
            <a:lnRef idx="1">
              <a:srgbClr val="1F74AD"/>
            </a:lnRef>
            <a:fillRef idx="0">
              <a:srgbClr val="1F74AD"/>
            </a:fillRef>
            <a:effectRef idx="0">
              <a:srgbClr val="1F74AD"/>
            </a:effectRef>
            <a:fontRef idx="minor">
              <a:srgbClr val="000000"/>
            </a:fontRef>
          </p:style>
        </p:cxnSp>
        <p:sp>
          <p:nvSpPr>
            <p:cNvPr id="85" name="TextBox 13"/>
            <p:cNvSpPr txBox="1"/>
            <p:nvPr>
              <p:custDataLst>
                <p:tags r:id="rId6"/>
              </p:custDataLst>
            </p:nvPr>
          </p:nvSpPr>
          <p:spPr>
            <a:xfrm>
              <a:off x="5003" y="8053"/>
              <a:ext cx="4648" cy="632"/>
            </a:xfrm>
            <a:prstGeom prst="rect">
              <a:avLst/>
            </a:prstGeom>
            <a:noFill/>
          </p:spPr>
          <p:txBody>
            <a:bodyPr wrap="square" bIns="0" rtlCol="0">
              <a:noAutofit/>
            </a:bodyPr>
            <a:lstStyle>
              <a:defPPr>
                <a:defRPr lang="zh-CN"/>
              </a:defPPr>
              <a:lvl1pPr>
                <a:lnSpc>
                  <a:spcPct val="120000"/>
                </a:lnSpc>
                <a:defRPr sz="2000" b="1" spc="300">
                  <a:solidFill>
                    <a:sysClr val="window" lastClr="FFFFFF">
                      <a:lumMod val="50000"/>
                    </a:sysClr>
                  </a:solidFill>
                  <a:latin typeface="微软雅黑" panose="020B0503020204020204" pitchFamily="34" charset="-122"/>
                  <a:ea typeface="微软雅黑" panose="020B0503020204020204" pitchFamily="34" charset="-122"/>
                </a:defRPr>
              </a:lvl1pPr>
            </a:lstStyle>
            <a:p>
              <a:r>
                <a:rPr lang="zh-CN" altLang="en-US" dirty="0"/>
                <a:t>通过功能按钮复制</a:t>
              </a:r>
            </a:p>
          </p:txBody>
        </p:sp>
        <p:cxnSp>
          <p:nvCxnSpPr>
            <p:cNvPr id="86" name="Straight Connector 14"/>
            <p:cNvCxnSpPr/>
            <p:nvPr>
              <p:custDataLst>
                <p:tags r:id="rId7"/>
              </p:custDataLst>
            </p:nvPr>
          </p:nvCxnSpPr>
          <p:spPr>
            <a:xfrm flipV="1">
              <a:off x="7679" y="4260"/>
              <a:ext cx="16" cy="1766"/>
            </a:xfrm>
            <a:prstGeom prst="line">
              <a:avLst/>
            </a:prstGeom>
            <a:ln w="12700">
              <a:solidFill>
                <a:sysClr val="window" lastClr="FFFFFF">
                  <a:lumMod val="65000"/>
                </a:sysClr>
              </a:solidFill>
              <a:headEnd type="none"/>
              <a:tailEnd type="oval"/>
            </a:ln>
          </p:spPr>
          <p:style>
            <a:lnRef idx="1">
              <a:srgbClr val="1F74AD"/>
            </a:lnRef>
            <a:fillRef idx="0">
              <a:srgbClr val="1F74AD"/>
            </a:fillRef>
            <a:effectRef idx="0">
              <a:srgbClr val="1F74AD"/>
            </a:effectRef>
            <a:fontRef idx="minor">
              <a:srgbClr val="000000"/>
            </a:fontRef>
          </p:style>
        </p:cxnSp>
        <p:cxnSp>
          <p:nvCxnSpPr>
            <p:cNvPr id="87" name="Straight Connector 15"/>
            <p:cNvCxnSpPr/>
            <p:nvPr>
              <p:custDataLst>
                <p:tags r:id="rId8"/>
              </p:custDataLst>
            </p:nvPr>
          </p:nvCxnSpPr>
          <p:spPr>
            <a:xfrm flipH="1">
              <a:off x="10431" y="6567"/>
              <a:ext cx="14" cy="2280"/>
            </a:xfrm>
            <a:prstGeom prst="line">
              <a:avLst/>
            </a:prstGeom>
            <a:ln w="12700">
              <a:solidFill>
                <a:sysClr val="window" lastClr="FFFFFF">
                  <a:lumMod val="65000"/>
                </a:sysClr>
              </a:solidFill>
              <a:headEnd type="none"/>
              <a:tailEnd type="oval"/>
            </a:ln>
          </p:spPr>
          <p:style>
            <a:lnRef idx="1">
              <a:srgbClr val="1F74AD"/>
            </a:lnRef>
            <a:fillRef idx="0">
              <a:srgbClr val="1F74AD"/>
            </a:fillRef>
            <a:effectRef idx="0">
              <a:srgbClr val="1F74AD"/>
            </a:effectRef>
            <a:fontRef idx="minor">
              <a:srgbClr val="000000"/>
            </a:fontRef>
          </p:style>
        </p:cxnSp>
        <p:cxnSp>
          <p:nvCxnSpPr>
            <p:cNvPr id="88" name="Straight Connector 16"/>
            <p:cNvCxnSpPr>
              <a:endCxn id="105" idx="1"/>
            </p:cNvCxnSpPr>
            <p:nvPr>
              <p:custDataLst>
                <p:tags r:id="rId9"/>
              </p:custDataLst>
            </p:nvPr>
          </p:nvCxnSpPr>
          <p:spPr>
            <a:xfrm flipV="1">
              <a:off x="13225" y="4115"/>
              <a:ext cx="52" cy="1911"/>
            </a:xfrm>
            <a:prstGeom prst="line">
              <a:avLst/>
            </a:prstGeom>
            <a:ln w="12700">
              <a:solidFill>
                <a:sysClr val="window" lastClr="FFFFFF">
                  <a:lumMod val="65000"/>
                </a:sysClr>
              </a:solidFill>
              <a:headEnd type="none"/>
              <a:tailEnd type="oval"/>
            </a:ln>
          </p:spPr>
          <p:style>
            <a:lnRef idx="1">
              <a:srgbClr val="1F74AD"/>
            </a:lnRef>
            <a:fillRef idx="0">
              <a:srgbClr val="1F74AD"/>
            </a:fillRef>
            <a:effectRef idx="0">
              <a:srgbClr val="1F74AD"/>
            </a:effectRef>
            <a:fontRef idx="minor">
              <a:srgbClr val="000000"/>
            </a:fontRef>
          </p:style>
        </p:cxnSp>
        <p:sp>
          <p:nvSpPr>
            <p:cNvPr id="90" name="TextBox 20"/>
            <p:cNvSpPr txBox="1"/>
            <p:nvPr>
              <p:custDataLst>
                <p:tags r:id="rId10"/>
              </p:custDataLst>
            </p:nvPr>
          </p:nvSpPr>
          <p:spPr>
            <a:xfrm>
              <a:off x="7773" y="3803"/>
              <a:ext cx="4640" cy="669"/>
            </a:xfrm>
            <a:prstGeom prst="rect">
              <a:avLst/>
            </a:prstGeom>
            <a:noFill/>
          </p:spPr>
          <p:txBody>
            <a:bodyPr wrap="square" bIns="0" rtlCol="0">
              <a:noAutofit/>
            </a:bodyPr>
            <a:lstStyle>
              <a:defPPr>
                <a:defRPr lang="zh-CN"/>
              </a:defPPr>
              <a:lvl1pPr>
                <a:lnSpc>
                  <a:spcPct val="120000"/>
                </a:lnSpc>
                <a:defRPr sz="2000" b="1" spc="300">
                  <a:solidFill>
                    <a:sysClr val="window" lastClr="FFFFFF">
                      <a:lumMod val="50000"/>
                    </a:sysClr>
                  </a:solidFill>
                  <a:latin typeface="微软雅黑" panose="020B0503020204020204" pitchFamily="34" charset="-122"/>
                  <a:ea typeface="微软雅黑" panose="020B0503020204020204" pitchFamily="34" charset="-122"/>
                </a:defRPr>
              </a:lvl1pPr>
            </a:lstStyle>
            <a:p>
              <a:r>
                <a:rPr lang="zh-CN" altLang="en-US" dirty="0"/>
                <a:t>通过快捷菜单复制</a:t>
              </a:r>
            </a:p>
          </p:txBody>
        </p:sp>
        <p:sp>
          <p:nvSpPr>
            <p:cNvPr id="105" name="TextBox 24"/>
            <p:cNvSpPr txBox="1"/>
            <p:nvPr>
              <p:custDataLst>
                <p:tags r:id="rId11"/>
              </p:custDataLst>
            </p:nvPr>
          </p:nvSpPr>
          <p:spPr>
            <a:xfrm>
              <a:off x="13277" y="3799"/>
              <a:ext cx="4358" cy="632"/>
            </a:xfrm>
            <a:prstGeom prst="rect">
              <a:avLst/>
            </a:prstGeom>
            <a:noFill/>
          </p:spPr>
          <p:txBody>
            <a:bodyPr wrap="square" bIns="0" rtlCol="0">
              <a:noAutofit/>
            </a:bodyPr>
            <a:lstStyle/>
            <a:p>
              <a:pPr>
                <a:lnSpc>
                  <a:spcPct val="120000"/>
                </a:lnSpc>
              </a:pPr>
              <a:r>
                <a:rPr lang="zh-CN" altLang="en-US" sz="2000" b="1" spc="300" dirty="0">
                  <a:solidFill>
                    <a:sysClr val="window" lastClr="FFFFFF">
                      <a:lumMod val="50000"/>
                    </a:sysClr>
                  </a:solidFill>
                  <a:latin typeface="微软雅黑" panose="020B0503020204020204" pitchFamily="34" charset="-122"/>
                  <a:ea typeface="微软雅黑" panose="020B0503020204020204" pitchFamily="34" charset="-122"/>
                </a:rPr>
                <a:t>通过拖动文本复制</a:t>
              </a:r>
              <a:endParaRPr lang="zh-CN" altLang="en-US" sz="2000" b="1" spc="300" dirty="0">
                <a:solidFill>
                  <a:sysClr val="window" lastClr="FFFFFF">
                    <a:lumMod val="50000"/>
                  </a:sysClr>
                </a:solidFill>
                <a:latin typeface="微软雅黑" panose="020B0503020204020204" pitchFamily="34" charset="-122"/>
                <a:ea typeface="微软雅黑" panose="020B0503020204020204" pitchFamily="34" charset="-122"/>
              </a:endParaRPr>
            </a:p>
          </p:txBody>
        </p:sp>
        <p:sp>
          <p:nvSpPr>
            <p:cNvPr id="110" name="TextBox 26"/>
            <p:cNvSpPr txBox="1"/>
            <p:nvPr>
              <p:custDataLst>
                <p:tags r:id="rId12"/>
              </p:custDataLst>
            </p:nvPr>
          </p:nvSpPr>
          <p:spPr>
            <a:xfrm>
              <a:off x="10531" y="8053"/>
              <a:ext cx="3829" cy="632"/>
            </a:xfrm>
            <a:prstGeom prst="rect">
              <a:avLst/>
            </a:prstGeom>
            <a:noFill/>
          </p:spPr>
          <p:txBody>
            <a:bodyPr wrap="square" bIns="0" rtlCol="0">
              <a:noAutofit/>
            </a:bodyPr>
            <a:lstStyle>
              <a:defPPr>
                <a:defRPr lang="zh-CN"/>
              </a:defPPr>
              <a:lvl1pPr>
                <a:lnSpc>
                  <a:spcPct val="120000"/>
                </a:lnSpc>
                <a:defRPr sz="2000" b="1" spc="300">
                  <a:solidFill>
                    <a:sysClr val="window" lastClr="FFFFFF">
                      <a:lumMod val="50000"/>
                    </a:sysClr>
                  </a:solidFill>
                  <a:latin typeface="微软雅黑" panose="020B0503020204020204" pitchFamily="34" charset="-122"/>
                  <a:ea typeface="微软雅黑" panose="020B0503020204020204" pitchFamily="34" charset="-122"/>
                </a:defRPr>
              </a:lvl1pPr>
            </a:lstStyle>
            <a:p>
              <a:r>
                <a:rPr lang="zh-CN" altLang="en-US" dirty="0"/>
                <a:t>通过快捷键复制</a:t>
              </a:r>
            </a:p>
          </p:txBody>
        </p:sp>
        <p:grpSp>
          <p:nvGrpSpPr>
            <p:cNvPr id="111" name="Group 31"/>
            <p:cNvGrpSpPr/>
            <p:nvPr>
              <p:custDataLst>
                <p:tags r:id="rId13"/>
              </p:custDataLst>
            </p:nvPr>
          </p:nvGrpSpPr>
          <p:grpSpPr>
            <a:xfrm>
              <a:off x="4633" y="5140"/>
              <a:ext cx="739" cy="739"/>
              <a:chOff x="2005013" y="1077913"/>
              <a:chExt cx="688975" cy="688975"/>
            </a:xfrm>
            <a:solidFill>
              <a:srgbClr val="1F74AD"/>
            </a:solidFill>
          </p:grpSpPr>
          <p:sp>
            <p:nvSpPr>
              <p:cNvPr id="122" name="Freeform 5"/>
              <p:cNvSpPr>
                <a:spLocks noEditPoints="1"/>
              </p:cNvSpPr>
              <p:nvPr>
                <p:custDataLst>
                  <p:tags r:id="rId24"/>
                </p:custDataLst>
              </p:nvPr>
            </p:nvSpPr>
            <p:spPr bwMode="auto">
              <a:xfrm>
                <a:off x="2005013" y="1077913"/>
                <a:ext cx="688975" cy="688975"/>
              </a:xfrm>
              <a:custGeom>
                <a:avLst/>
                <a:gdLst>
                  <a:gd name="T0" fmla="*/ 8083 w 16058"/>
                  <a:gd name="T1" fmla="*/ 10645 h 16058"/>
                  <a:gd name="T2" fmla="*/ 6322 w 16058"/>
                  <a:gd name="T3" fmla="*/ 9396 h 16058"/>
                  <a:gd name="T4" fmla="*/ 5244 w 16058"/>
                  <a:gd name="T5" fmla="*/ 7514 h 16058"/>
                  <a:gd name="T6" fmla="*/ 5076 w 16058"/>
                  <a:gd name="T7" fmla="*/ 5258 h 16058"/>
                  <a:gd name="T8" fmla="*/ 5875 w 16058"/>
                  <a:gd name="T9" fmla="*/ 3217 h 16058"/>
                  <a:gd name="T10" fmla="*/ 7435 w 16058"/>
                  <a:gd name="T11" fmla="*/ 1730 h 16058"/>
                  <a:gd name="T12" fmla="*/ 9523 w 16058"/>
                  <a:gd name="T13" fmla="*/ 1030 h 16058"/>
                  <a:gd name="T14" fmla="*/ 11761 w 16058"/>
                  <a:gd name="T15" fmla="*/ 1308 h 16058"/>
                  <a:gd name="T16" fmla="*/ 13584 w 16058"/>
                  <a:gd name="T17" fmla="*/ 2474 h 16058"/>
                  <a:gd name="T18" fmla="*/ 14750 w 16058"/>
                  <a:gd name="T19" fmla="*/ 4297 h 16058"/>
                  <a:gd name="T20" fmla="*/ 15028 w 16058"/>
                  <a:gd name="T21" fmla="*/ 6535 h 16058"/>
                  <a:gd name="T22" fmla="*/ 14328 w 16058"/>
                  <a:gd name="T23" fmla="*/ 8624 h 16058"/>
                  <a:gd name="T24" fmla="*/ 12841 w 16058"/>
                  <a:gd name="T25" fmla="*/ 10183 h 16058"/>
                  <a:gd name="T26" fmla="*/ 10800 w 16058"/>
                  <a:gd name="T27" fmla="*/ 10982 h 16058"/>
                  <a:gd name="T28" fmla="*/ 2326 w 16058"/>
                  <a:gd name="T29" fmla="*/ 14973 h 16058"/>
                  <a:gd name="T30" fmla="*/ 2162 w 16058"/>
                  <a:gd name="T31" fmla="*/ 15080 h 16058"/>
                  <a:gd name="T32" fmla="*/ 1975 w 16058"/>
                  <a:gd name="T33" fmla="*/ 15148 h 16058"/>
                  <a:gd name="T34" fmla="*/ 1771 w 16058"/>
                  <a:gd name="T35" fmla="*/ 15172 h 16058"/>
                  <a:gd name="T36" fmla="*/ 1387 w 16058"/>
                  <a:gd name="T37" fmla="*/ 15084 h 16058"/>
                  <a:gd name="T38" fmla="*/ 1088 w 16058"/>
                  <a:gd name="T39" fmla="*/ 14850 h 16058"/>
                  <a:gd name="T40" fmla="*/ 913 w 16058"/>
                  <a:gd name="T41" fmla="*/ 14508 h 16058"/>
                  <a:gd name="T42" fmla="*/ 890 w 16058"/>
                  <a:gd name="T43" fmla="*/ 14194 h 16058"/>
                  <a:gd name="T44" fmla="*/ 935 w 16058"/>
                  <a:gd name="T45" fmla="*/ 13998 h 16058"/>
                  <a:gd name="T46" fmla="*/ 1021 w 16058"/>
                  <a:gd name="T47" fmla="*/ 13820 h 16058"/>
                  <a:gd name="T48" fmla="*/ 1142 w 16058"/>
                  <a:gd name="T49" fmla="*/ 13667 h 16058"/>
                  <a:gd name="T50" fmla="*/ 5408 w 16058"/>
                  <a:gd name="T51" fmla="*/ 9863 h 16058"/>
                  <a:gd name="T52" fmla="*/ 5742 w 16058"/>
                  <a:gd name="T53" fmla="*/ 10234 h 16058"/>
                  <a:gd name="T54" fmla="*/ 6106 w 16058"/>
                  <a:gd name="T55" fmla="*/ 10575 h 16058"/>
                  <a:gd name="T56" fmla="*/ 2407 w 16058"/>
                  <a:gd name="T57" fmla="*/ 14900 h 16058"/>
                  <a:gd name="T58" fmla="*/ 7693 w 16058"/>
                  <a:gd name="T59" fmla="*/ 474 h 16058"/>
                  <a:gd name="T60" fmla="*/ 5579 w 16058"/>
                  <a:gd name="T61" fmla="*/ 1973 h 16058"/>
                  <a:gd name="T62" fmla="*/ 4285 w 16058"/>
                  <a:gd name="T63" fmla="*/ 4231 h 16058"/>
                  <a:gd name="T64" fmla="*/ 4022 w 16058"/>
                  <a:gd name="T65" fmla="*/ 6306 h 16058"/>
                  <a:gd name="T66" fmla="*/ 4119 w 16058"/>
                  <a:gd name="T67" fmla="*/ 7138 h 16058"/>
                  <a:gd name="T68" fmla="*/ 4326 w 16058"/>
                  <a:gd name="T69" fmla="*/ 7930 h 16058"/>
                  <a:gd name="T70" fmla="*/ 4634 w 16058"/>
                  <a:gd name="T71" fmla="*/ 8676 h 16058"/>
                  <a:gd name="T72" fmla="*/ 386 w 16058"/>
                  <a:gd name="T73" fmla="*/ 13185 h 16058"/>
                  <a:gd name="T74" fmla="*/ 179 w 16058"/>
                  <a:gd name="T75" fmla="*/ 13512 h 16058"/>
                  <a:gd name="T76" fmla="*/ 46 w 16058"/>
                  <a:gd name="T77" fmla="*/ 13883 h 16058"/>
                  <a:gd name="T78" fmla="*/ 0 w 16058"/>
                  <a:gd name="T79" fmla="*/ 14287 h 16058"/>
                  <a:gd name="T80" fmla="*/ 175 w 16058"/>
                  <a:gd name="T81" fmla="*/ 15054 h 16058"/>
                  <a:gd name="T82" fmla="*/ 644 w 16058"/>
                  <a:gd name="T83" fmla="*/ 15654 h 16058"/>
                  <a:gd name="T84" fmla="*/ 1329 w 16058"/>
                  <a:gd name="T85" fmla="*/ 16002 h 16058"/>
                  <a:gd name="T86" fmla="*/ 1954 w 16058"/>
                  <a:gd name="T87" fmla="*/ 16049 h 16058"/>
                  <a:gd name="T88" fmla="*/ 2344 w 16058"/>
                  <a:gd name="T89" fmla="*/ 15963 h 16058"/>
                  <a:gd name="T90" fmla="*/ 2698 w 16058"/>
                  <a:gd name="T91" fmla="*/ 15795 h 16058"/>
                  <a:gd name="T92" fmla="*/ 3003 w 16058"/>
                  <a:gd name="T93" fmla="*/ 15557 h 16058"/>
                  <a:gd name="T94" fmla="*/ 7703 w 16058"/>
                  <a:gd name="T95" fmla="*/ 11572 h 16058"/>
                  <a:gd name="T96" fmla="*/ 8472 w 16058"/>
                  <a:gd name="T97" fmla="*/ 11837 h 16058"/>
                  <a:gd name="T98" fmla="*/ 9285 w 16058"/>
                  <a:gd name="T99" fmla="*/ 11996 h 16058"/>
                  <a:gd name="T100" fmla="*/ 10346 w 16058"/>
                  <a:gd name="T101" fmla="*/ 12035 h 16058"/>
                  <a:gd name="T102" fmla="*/ 12907 w 16058"/>
                  <a:gd name="T103" fmla="*/ 11317 h 16058"/>
                  <a:gd name="T104" fmla="*/ 14862 w 16058"/>
                  <a:gd name="T105" fmla="*/ 9625 h 16058"/>
                  <a:gd name="T106" fmla="*/ 15936 w 16058"/>
                  <a:gd name="T107" fmla="*/ 7235 h 16058"/>
                  <a:gd name="T108" fmla="*/ 15868 w 16058"/>
                  <a:gd name="T109" fmla="*/ 4517 h 16058"/>
                  <a:gd name="T110" fmla="*/ 14683 w 16058"/>
                  <a:gd name="T111" fmla="*/ 2191 h 16058"/>
                  <a:gd name="T112" fmla="*/ 12647 w 16058"/>
                  <a:gd name="T113" fmla="*/ 594 h 16058"/>
                  <a:gd name="T114" fmla="*/ 10036 w 16058"/>
                  <a:gd name="T115" fmla="*/ 0 h 16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8" h="16058">
                    <a:moveTo>
                      <a:pt x="10036" y="11040"/>
                    </a:moveTo>
                    <a:lnTo>
                      <a:pt x="9778" y="11034"/>
                    </a:lnTo>
                    <a:lnTo>
                      <a:pt x="9523" y="11014"/>
                    </a:lnTo>
                    <a:lnTo>
                      <a:pt x="9272" y="10982"/>
                    </a:lnTo>
                    <a:lnTo>
                      <a:pt x="9025" y="10938"/>
                    </a:lnTo>
                    <a:lnTo>
                      <a:pt x="8783" y="10882"/>
                    </a:lnTo>
                    <a:lnTo>
                      <a:pt x="8544" y="10814"/>
                    </a:lnTo>
                    <a:lnTo>
                      <a:pt x="8311" y="10736"/>
                    </a:lnTo>
                    <a:lnTo>
                      <a:pt x="8083" y="10645"/>
                    </a:lnTo>
                    <a:lnTo>
                      <a:pt x="7860" y="10545"/>
                    </a:lnTo>
                    <a:lnTo>
                      <a:pt x="7645" y="10434"/>
                    </a:lnTo>
                    <a:lnTo>
                      <a:pt x="7435" y="10313"/>
                    </a:lnTo>
                    <a:lnTo>
                      <a:pt x="7231" y="10183"/>
                    </a:lnTo>
                    <a:lnTo>
                      <a:pt x="7034" y="10043"/>
                    </a:lnTo>
                    <a:lnTo>
                      <a:pt x="6845" y="9894"/>
                    </a:lnTo>
                    <a:lnTo>
                      <a:pt x="6662" y="9736"/>
                    </a:lnTo>
                    <a:lnTo>
                      <a:pt x="6488" y="9570"/>
                    </a:lnTo>
                    <a:lnTo>
                      <a:pt x="6322" y="9396"/>
                    </a:lnTo>
                    <a:lnTo>
                      <a:pt x="6164" y="9213"/>
                    </a:lnTo>
                    <a:lnTo>
                      <a:pt x="6015" y="9024"/>
                    </a:lnTo>
                    <a:lnTo>
                      <a:pt x="5875" y="8827"/>
                    </a:lnTo>
                    <a:lnTo>
                      <a:pt x="5745" y="8624"/>
                    </a:lnTo>
                    <a:lnTo>
                      <a:pt x="5624" y="8413"/>
                    </a:lnTo>
                    <a:lnTo>
                      <a:pt x="5513" y="8198"/>
                    </a:lnTo>
                    <a:lnTo>
                      <a:pt x="5413" y="7975"/>
                    </a:lnTo>
                    <a:lnTo>
                      <a:pt x="5322" y="7747"/>
                    </a:lnTo>
                    <a:lnTo>
                      <a:pt x="5244" y="7514"/>
                    </a:lnTo>
                    <a:lnTo>
                      <a:pt x="5176" y="7275"/>
                    </a:lnTo>
                    <a:lnTo>
                      <a:pt x="5120" y="7033"/>
                    </a:lnTo>
                    <a:lnTo>
                      <a:pt x="5076" y="6786"/>
                    </a:lnTo>
                    <a:lnTo>
                      <a:pt x="5044" y="6535"/>
                    </a:lnTo>
                    <a:lnTo>
                      <a:pt x="5025" y="6280"/>
                    </a:lnTo>
                    <a:lnTo>
                      <a:pt x="5018" y="6022"/>
                    </a:lnTo>
                    <a:lnTo>
                      <a:pt x="5025" y="5764"/>
                    </a:lnTo>
                    <a:lnTo>
                      <a:pt x="5044" y="5509"/>
                    </a:lnTo>
                    <a:lnTo>
                      <a:pt x="5076" y="5258"/>
                    </a:lnTo>
                    <a:lnTo>
                      <a:pt x="5120" y="5011"/>
                    </a:lnTo>
                    <a:lnTo>
                      <a:pt x="5176" y="4768"/>
                    </a:lnTo>
                    <a:lnTo>
                      <a:pt x="5244" y="4529"/>
                    </a:lnTo>
                    <a:lnTo>
                      <a:pt x="5322" y="4297"/>
                    </a:lnTo>
                    <a:lnTo>
                      <a:pt x="5413" y="4069"/>
                    </a:lnTo>
                    <a:lnTo>
                      <a:pt x="5513" y="3846"/>
                    </a:lnTo>
                    <a:lnTo>
                      <a:pt x="5624" y="3630"/>
                    </a:lnTo>
                    <a:lnTo>
                      <a:pt x="5745" y="3420"/>
                    </a:lnTo>
                    <a:lnTo>
                      <a:pt x="5875" y="3217"/>
                    </a:lnTo>
                    <a:lnTo>
                      <a:pt x="6015" y="3020"/>
                    </a:lnTo>
                    <a:lnTo>
                      <a:pt x="6164" y="2830"/>
                    </a:lnTo>
                    <a:lnTo>
                      <a:pt x="6322" y="2648"/>
                    </a:lnTo>
                    <a:lnTo>
                      <a:pt x="6488" y="2474"/>
                    </a:lnTo>
                    <a:lnTo>
                      <a:pt x="6662" y="2307"/>
                    </a:lnTo>
                    <a:lnTo>
                      <a:pt x="6845" y="2150"/>
                    </a:lnTo>
                    <a:lnTo>
                      <a:pt x="7034" y="2000"/>
                    </a:lnTo>
                    <a:lnTo>
                      <a:pt x="7231" y="1861"/>
                    </a:lnTo>
                    <a:lnTo>
                      <a:pt x="7435" y="1730"/>
                    </a:lnTo>
                    <a:lnTo>
                      <a:pt x="7645" y="1610"/>
                    </a:lnTo>
                    <a:lnTo>
                      <a:pt x="7860" y="1498"/>
                    </a:lnTo>
                    <a:lnTo>
                      <a:pt x="8083" y="1398"/>
                    </a:lnTo>
                    <a:lnTo>
                      <a:pt x="8311" y="1308"/>
                    </a:lnTo>
                    <a:lnTo>
                      <a:pt x="8544" y="1229"/>
                    </a:lnTo>
                    <a:lnTo>
                      <a:pt x="8783" y="1161"/>
                    </a:lnTo>
                    <a:lnTo>
                      <a:pt x="9025" y="1106"/>
                    </a:lnTo>
                    <a:lnTo>
                      <a:pt x="9272" y="1062"/>
                    </a:lnTo>
                    <a:lnTo>
                      <a:pt x="9523" y="1030"/>
                    </a:lnTo>
                    <a:lnTo>
                      <a:pt x="9778" y="1010"/>
                    </a:lnTo>
                    <a:lnTo>
                      <a:pt x="10036" y="1004"/>
                    </a:lnTo>
                    <a:lnTo>
                      <a:pt x="10294" y="1010"/>
                    </a:lnTo>
                    <a:lnTo>
                      <a:pt x="10549" y="1030"/>
                    </a:lnTo>
                    <a:lnTo>
                      <a:pt x="10800" y="1062"/>
                    </a:lnTo>
                    <a:lnTo>
                      <a:pt x="11048" y="1106"/>
                    </a:lnTo>
                    <a:lnTo>
                      <a:pt x="11291" y="1161"/>
                    </a:lnTo>
                    <a:lnTo>
                      <a:pt x="11529" y="1229"/>
                    </a:lnTo>
                    <a:lnTo>
                      <a:pt x="11761" y="1308"/>
                    </a:lnTo>
                    <a:lnTo>
                      <a:pt x="11989" y="1398"/>
                    </a:lnTo>
                    <a:lnTo>
                      <a:pt x="12212" y="1498"/>
                    </a:lnTo>
                    <a:lnTo>
                      <a:pt x="12428" y="1610"/>
                    </a:lnTo>
                    <a:lnTo>
                      <a:pt x="12639" y="1730"/>
                    </a:lnTo>
                    <a:lnTo>
                      <a:pt x="12841" y="1861"/>
                    </a:lnTo>
                    <a:lnTo>
                      <a:pt x="13038" y="2000"/>
                    </a:lnTo>
                    <a:lnTo>
                      <a:pt x="13228" y="2150"/>
                    </a:lnTo>
                    <a:lnTo>
                      <a:pt x="13410" y="2307"/>
                    </a:lnTo>
                    <a:lnTo>
                      <a:pt x="13584" y="2474"/>
                    </a:lnTo>
                    <a:lnTo>
                      <a:pt x="13751" y="2648"/>
                    </a:lnTo>
                    <a:lnTo>
                      <a:pt x="13908" y="2830"/>
                    </a:lnTo>
                    <a:lnTo>
                      <a:pt x="14058" y="3020"/>
                    </a:lnTo>
                    <a:lnTo>
                      <a:pt x="14197" y="3217"/>
                    </a:lnTo>
                    <a:lnTo>
                      <a:pt x="14328" y="3420"/>
                    </a:lnTo>
                    <a:lnTo>
                      <a:pt x="14448" y="3630"/>
                    </a:lnTo>
                    <a:lnTo>
                      <a:pt x="14560" y="3846"/>
                    </a:lnTo>
                    <a:lnTo>
                      <a:pt x="14660" y="4069"/>
                    </a:lnTo>
                    <a:lnTo>
                      <a:pt x="14750" y="4297"/>
                    </a:lnTo>
                    <a:lnTo>
                      <a:pt x="14829" y="4529"/>
                    </a:lnTo>
                    <a:lnTo>
                      <a:pt x="14897" y="4768"/>
                    </a:lnTo>
                    <a:lnTo>
                      <a:pt x="14952" y="5011"/>
                    </a:lnTo>
                    <a:lnTo>
                      <a:pt x="14996" y="5258"/>
                    </a:lnTo>
                    <a:lnTo>
                      <a:pt x="15028" y="5509"/>
                    </a:lnTo>
                    <a:lnTo>
                      <a:pt x="15048" y="5764"/>
                    </a:lnTo>
                    <a:lnTo>
                      <a:pt x="15054" y="6022"/>
                    </a:lnTo>
                    <a:lnTo>
                      <a:pt x="15048" y="6280"/>
                    </a:lnTo>
                    <a:lnTo>
                      <a:pt x="15028" y="6535"/>
                    </a:lnTo>
                    <a:lnTo>
                      <a:pt x="14996" y="6786"/>
                    </a:lnTo>
                    <a:lnTo>
                      <a:pt x="14952" y="7033"/>
                    </a:lnTo>
                    <a:lnTo>
                      <a:pt x="14897" y="7275"/>
                    </a:lnTo>
                    <a:lnTo>
                      <a:pt x="14829" y="7514"/>
                    </a:lnTo>
                    <a:lnTo>
                      <a:pt x="14750" y="7747"/>
                    </a:lnTo>
                    <a:lnTo>
                      <a:pt x="14660" y="7975"/>
                    </a:lnTo>
                    <a:lnTo>
                      <a:pt x="14560" y="8198"/>
                    </a:lnTo>
                    <a:lnTo>
                      <a:pt x="14448" y="8413"/>
                    </a:lnTo>
                    <a:lnTo>
                      <a:pt x="14328" y="8624"/>
                    </a:lnTo>
                    <a:lnTo>
                      <a:pt x="14197" y="8827"/>
                    </a:lnTo>
                    <a:lnTo>
                      <a:pt x="14058" y="9024"/>
                    </a:lnTo>
                    <a:lnTo>
                      <a:pt x="13908" y="9213"/>
                    </a:lnTo>
                    <a:lnTo>
                      <a:pt x="13751" y="9396"/>
                    </a:lnTo>
                    <a:lnTo>
                      <a:pt x="13584" y="9570"/>
                    </a:lnTo>
                    <a:lnTo>
                      <a:pt x="13410" y="9736"/>
                    </a:lnTo>
                    <a:lnTo>
                      <a:pt x="13228" y="9894"/>
                    </a:lnTo>
                    <a:lnTo>
                      <a:pt x="13038" y="10043"/>
                    </a:lnTo>
                    <a:lnTo>
                      <a:pt x="12841" y="10183"/>
                    </a:lnTo>
                    <a:lnTo>
                      <a:pt x="12639" y="10313"/>
                    </a:lnTo>
                    <a:lnTo>
                      <a:pt x="12428" y="10434"/>
                    </a:lnTo>
                    <a:lnTo>
                      <a:pt x="12212" y="10545"/>
                    </a:lnTo>
                    <a:lnTo>
                      <a:pt x="11989" y="10645"/>
                    </a:lnTo>
                    <a:lnTo>
                      <a:pt x="11761" y="10736"/>
                    </a:lnTo>
                    <a:lnTo>
                      <a:pt x="11529" y="10814"/>
                    </a:lnTo>
                    <a:lnTo>
                      <a:pt x="11291" y="10882"/>
                    </a:lnTo>
                    <a:lnTo>
                      <a:pt x="11048" y="10938"/>
                    </a:lnTo>
                    <a:lnTo>
                      <a:pt x="10800" y="10982"/>
                    </a:lnTo>
                    <a:lnTo>
                      <a:pt x="10549" y="11014"/>
                    </a:lnTo>
                    <a:lnTo>
                      <a:pt x="10294" y="11034"/>
                    </a:lnTo>
                    <a:lnTo>
                      <a:pt x="10036" y="11040"/>
                    </a:lnTo>
                    <a:close/>
                    <a:moveTo>
                      <a:pt x="2407" y="14900"/>
                    </a:moveTo>
                    <a:lnTo>
                      <a:pt x="2391" y="14915"/>
                    </a:lnTo>
                    <a:lnTo>
                      <a:pt x="2376" y="14930"/>
                    </a:lnTo>
                    <a:lnTo>
                      <a:pt x="2360" y="14945"/>
                    </a:lnTo>
                    <a:lnTo>
                      <a:pt x="2342" y="14959"/>
                    </a:lnTo>
                    <a:lnTo>
                      <a:pt x="2326" y="14973"/>
                    </a:lnTo>
                    <a:lnTo>
                      <a:pt x="2309" y="14987"/>
                    </a:lnTo>
                    <a:lnTo>
                      <a:pt x="2291" y="15000"/>
                    </a:lnTo>
                    <a:lnTo>
                      <a:pt x="2274" y="15013"/>
                    </a:lnTo>
                    <a:lnTo>
                      <a:pt x="2256" y="15025"/>
                    </a:lnTo>
                    <a:lnTo>
                      <a:pt x="2238" y="15037"/>
                    </a:lnTo>
                    <a:lnTo>
                      <a:pt x="2219" y="15048"/>
                    </a:lnTo>
                    <a:lnTo>
                      <a:pt x="2200" y="15059"/>
                    </a:lnTo>
                    <a:lnTo>
                      <a:pt x="2181" y="15069"/>
                    </a:lnTo>
                    <a:lnTo>
                      <a:pt x="2162" y="15080"/>
                    </a:lnTo>
                    <a:lnTo>
                      <a:pt x="2142" y="15090"/>
                    </a:lnTo>
                    <a:lnTo>
                      <a:pt x="2122" y="15099"/>
                    </a:lnTo>
                    <a:lnTo>
                      <a:pt x="2102" y="15108"/>
                    </a:lnTo>
                    <a:lnTo>
                      <a:pt x="2081" y="15116"/>
                    </a:lnTo>
                    <a:lnTo>
                      <a:pt x="2060" y="15123"/>
                    </a:lnTo>
                    <a:lnTo>
                      <a:pt x="2039" y="15130"/>
                    </a:lnTo>
                    <a:lnTo>
                      <a:pt x="2018" y="15137"/>
                    </a:lnTo>
                    <a:lnTo>
                      <a:pt x="1996" y="15143"/>
                    </a:lnTo>
                    <a:lnTo>
                      <a:pt x="1975" y="15148"/>
                    </a:lnTo>
                    <a:lnTo>
                      <a:pt x="1953" y="15153"/>
                    </a:lnTo>
                    <a:lnTo>
                      <a:pt x="1931" y="15158"/>
                    </a:lnTo>
                    <a:lnTo>
                      <a:pt x="1909" y="15162"/>
                    </a:lnTo>
                    <a:lnTo>
                      <a:pt x="1886" y="15165"/>
                    </a:lnTo>
                    <a:lnTo>
                      <a:pt x="1864" y="15168"/>
                    </a:lnTo>
                    <a:lnTo>
                      <a:pt x="1841" y="15170"/>
                    </a:lnTo>
                    <a:lnTo>
                      <a:pt x="1818" y="15171"/>
                    </a:lnTo>
                    <a:lnTo>
                      <a:pt x="1794" y="15172"/>
                    </a:lnTo>
                    <a:lnTo>
                      <a:pt x="1771" y="15172"/>
                    </a:lnTo>
                    <a:lnTo>
                      <a:pt x="1725" y="15171"/>
                    </a:lnTo>
                    <a:lnTo>
                      <a:pt x="1680" y="15168"/>
                    </a:lnTo>
                    <a:lnTo>
                      <a:pt x="1636" y="15162"/>
                    </a:lnTo>
                    <a:lnTo>
                      <a:pt x="1593" y="15154"/>
                    </a:lnTo>
                    <a:lnTo>
                      <a:pt x="1550" y="15145"/>
                    </a:lnTo>
                    <a:lnTo>
                      <a:pt x="1507" y="15133"/>
                    </a:lnTo>
                    <a:lnTo>
                      <a:pt x="1466" y="15119"/>
                    </a:lnTo>
                    <a:lnTo>
                      <a:pt x="1426" y="15103"/>
                    </a:lnTo>
                    <a:lnTo>
                      <a:pt x="1387" y="15084"/>
                    </a:lnTo>
                    <a:lnTo>
                      <a:pt x="1349" y="15065"/>
                    </a:lnTo>
                    <a:lnTo>
                      <a:pt x="1312" y="15044"/>
                    </a:lnTo>
                    <a:lnTo>
                      <a:pt x="1276" y="15021"/>
                    </a:lnTo>
                    <a:lnTo>
                      <a:pt x="1241" y="14996"/>
                    </a:lnTo>
                    <a:lnTo>
                      <a:pt x="1208" y="14970"/>
                    </a:lnTo>
                    <a:lnTo>
                      <a:pt x="1176" y="14942"/>
                    </a:lnTo>
                    <a:lnTo>
                      <a:pt x="1145" y="14913"/>
                    </a:lnTo>
                    <a:lnTo>
                      <a:pt x="1116" y="14882"/>
                    </a:lnTo>
                    <a:lnTo>
                      <a:pt x="1088" y="14850"/>
                    </a:lnTo>
                    <a:lnTo>
                      <a:pt x="1062" y="14817"/>
                    </a:lnTo>
                    <a:lnTo>
                      <a:pt x="1037" y="14782"/>
                    </a:lnTo>
                    <a:lnTo>
                      <a:pt x="1014" y="14746"/>
                    </a:lnTo>
                    <a:lnTo>
                      <a:pt x="993" y="14709"/>
                    </a:lnTo>
                    <a:lnTo>
                      <a:pt x="974" y="14671"/>
                    </a:lnTo>
                    <a:lnTo>
                      <a:pt x="955" y="14632"/>
                    </a:lnTo>
                    <a:lnTo>
                      <a:pt x="939" y="14592"/>
                    </a:lnTo>
                    <a:lnTo>
                      <a:pt x="925" y="14551"/>
                    </a:lnTo>
                    <a:lnTo>
                      <a:pt x="913" y="14508"/>
                    </a:lnTo>
                    <a:lnTo>
                      <a:pt x="903" y="14465"/>
                    </a:lnTo>
                    <a:lnTo>
                      <a:pt x="896" y="14422"/>
                    </a:lnTo>
                    <a:lnTo>
                      <a:pt x="890" y="14378"/>
                    </a:lnTo>
                    <a:lnTo>
                      <a:pt x="887" y="14333"/>
                    </a:lnTo>
                    <a:lnTo>
                      <a:pt x="886" y="14287"/>
                    </a:lnTo>
                    <a:lnTo>
                      <a:pt x="886" y="14264"/>
                    </a:lnTo>
                    <a:lnTo>
                      <a:pt x="887" y="14240"/>
                    </a:lnTo>
                    <a:lnTo>
                      <a:pt x="888" y="14217"/>
                    </a:lnTo>
                    <a:lnTo>
                      <a:pt x="890" y="14194"/>
                    </a:lnTo>
                    <a:lnTo>
                      <a:pt x="893" y="14172"/>
                    </a:lnTo>
                    <a:lnTo>
                      <a:pt x="896" y="14149"/>
                    </a:lnTo>
                    <a:lnTo>
                      <a:pt x="900" y="14127"/>
                    </a:lnTo>
                    <a:lnTo>
                      <a:pt x="905" y="14105"/>
                    </a:lnTo>
                    <a:lnTo>
                      <a:pt x="910" y="14083"/>
                    </a:lnTo>
                    <a:lnTo>
                      <a:pt x="915" y="14062"/>
                    </a:lnTo>
                    <a:lnTo>
                      <a:pt x="921" y="14040"/>
                    </a:lnTo>
                    <a:lnTo>
                      <a:pt x="928" y="14019"/>
                    </a:lnTo>
                    <a:lnTo>
                      <a:pt x="935" y="13998"/>
                    </a:lnTo>
                    <a:lnTo>
                      <a:pt x="942" y="13977"/>
                    </a:lnTo>
                    <a:lnTo>
                      <a:pt x="950" y="13956"/>
                    </a:lnTo>
                    <a:lnTo>
                      <a:pt x="959" y="13936"/>
                    </a:lnTo>
                    <a:lnTo>
                      <a:pt x="968" y="13916"/>
                    </a:lnTo>
                    <a:lnTo>
                      <a:pt x="978" y="13896"/>
                    </a:lnTo>
                    <a:lnTo>
                      <a:pt x="988" y="13877"/>
                    </a:lnTo>
                    <a:lnTo>
                      <a:pt x="999" y="13858"/>
                    </a:lnTo>
                    <a:lnTo>
                      <a:pt x="1010" y="13839"/>
                    </a:lnTo>
                    <a:lnTo>
                      <a:pt x="1021" y="13820"/>
                    </a:lnTo>
                    <a:lnTo>
                      <a:pt x="1033" y="13802"/>
                    </a:lnTo>
                    <a:lnTo>
                      <a:pt x="1045" y="13784"/>
                    </a:lnTo>
                    <a:lnTo>
                      <a:pt x="1058" y="13767"/>
                    </a:lnTo>
                    <a:lnTo>
                      <a:pt x="1071" y="13749"/>
                    </a:lnTo>
                    <a:lnTo>
                      <a:pt x="1085" y="13732"/>
                    </a:lnTo>
                    <a:lnTo>
                      <a:pt x="1099" y="13716"/>
                    </a:lnTo>
                    <a:lnTo>
                      <a:pt x="1113" y="13698"/>
                    </a:lnTo>
                    <a:lnTo>
                      <a:pt x="1127" y="13682"/>
                    </a:lnTo>
                    <a:lnTo>
                      <a:pt x="1142" y="13667"/>
                    </a:lnTo>
                    <a:lnTo>
                      <a:pt x="1158" y="13651"/>
                    </a:lnTo>
                    <a:lnTo>
                      <a:pt x="1154" y="13647"/>
                    </a:lnTo>
                    <a:lnTo>
                      <a:pt x="5202" y="9601"/>
                    </a:lnTo>
                    <a:lnTo>
                      <a:pt x="5235" y="9645"/>
                    </a:lnTo>
                    <a:lnTo>
                      <a:pt x="5268" y="9689"/>
                    </a:lnTo>
                    <a:lnTo>
                      <a:pt x="5302" y="9733"/>
                    </a:lnTo>
                    <a:lnTo>
                      <a:pt x="5337" y="9776"/>
                    </a:lnTo>
                    <a:lnTo>
                      <a:pt x="5372" y="9819"/>
                    </a:lnTo>
                    <a:lnTo>
                      <a:pt x="5408" y="9863"/>
                    </a:lnTo>
                    <a:lnTo>
                      <a:pt x="5443" y="9906"/>
                    </a:lnTo>
                    <a:lnTo>
                      <a:pt x="5479" y="9948"/>
                    </a:lnTo>
                    <a:lnTo>
                      <a:pt x="5516" y="9989"/>
                    </a:lnTo>
                    <a:lnTo>
                      <a:pt x="5552" y="10031"/>
                    </a:lnTo>
                    <a:lnTo>
                      <a:pt x="5589" y="10072"/>
                    </a:lnTo>
                    <a:lnTo>
                      <a:pt x="5627" y="10114"/>
                    </a:lnTo>
                    <a:lnTo>
                      <a:pt x="5665" y="10154"/>
                    </a:lnTo>
                    <a:lnTo>
                      <a:pt x="5704" y="10194"/>
                    </a:lnTo>
                    <a:lnTo>
                      <a:pt x="5742" y="10234"/>
                    </a:lnTo>
                    <a:lnTo>
                      <a:pt x="5781" y="10273"/>
                    </a:lnTo>
                    <a:lnTo>
                      <a:pt x="5820" y="10312"/>
                    </a:lnTo>
                    <a:lnTo>
                      <a:pt x="5860" y="10350"/>
                    </a:lnTo>
                    <a:lnTo>
                      <a:pt x="5900" y="10390"/>
                    </a:lnTo>
                    <a:lnTo>
                      <a:pt x="5940" y="10427"/>
                    </a:lnTo>
                    <a:lnTo>
                      <a:pt x="5982" y="10465"/>
                    </a:lnTo>
                    <a:lnTo>
                      <a:pt x="6023" y="10502"/>
                    </a:lnTo>
                    <a:lnTo>
                      <a:pt x="6064" y="10539"/>
                    </a:lnTo>
                    <a:lnTo>
                      <a:pt x="6106" y="10575"/>
                    </a:lnTo>
                    <a:lnTo>
                      <a:pt x="6148" y="10611"/>
                    </a:lnTo>
                    <a:lnTo>
                      <a:pt x="6190" y="10647"/>
                    </a:lnTo>
                    <a:lnTo>
                      <a:pt x="6234" y="10683"/>
                    </a:lnTo>
                    <a:lnTo>
                      <a:pt x="6277" y="10718"/>
                    </a:lnTo>
                    <a:lnTo>
                      <a:pt x="6320" y="10752"/>
                    </a:lnTo>
                    <a:lnTo>
                      <a:pt x="6364" y="10786"/>
                    </a:lnTo>
                    <a:lnTo>
                      <a:pt x="6408" y="10820"/>
                    </a:lnTo>
                    <a:lnTo>
                      <a:pt x="6453" y="10854"/>
                    </a:lnTo>
                    <a:lnTo>
                      <a:pt x="2407" y="14900"/>
                    </a:lnTo>
                    <a:close/>
                    <a:moveTo>
                      <a:pt x="10036" y="0"/>
                    </a:moveTo>
                    <a:lnTo>
                      <a:pt x="9726" y="8"/>
                    </a:lnTo>
                    <a:lnTo>
                      <a:pt x="9421" y="31"/>
                    </a:lnTo>
                    <a:lnTo>
                      <a:pt x="9119" y="69"/>
                    </a:lnTo>
                    <a:lnTo>
                      <a:pt x="8823" y="122"/>
                    </a:lnTo>
                    <a:lnTo>
                      <a:pt x="8532" y="190"/>
                    </a:lnTo>
                    <a:lnTo>
                      <a:pt x="8246" y="271"/>
                    </a:lnTo>
                    <a:lnTo>
                      <a:pt x="7966" y="365"/>
                    </a:lnTo>
                    <a:lnTo>
                      <a:pt x="7693" y="474"/>
                    </a:lnTo>
                    <a:lnTo>
                      <a:pt x="7426" y="594"/>
                    </a:lnTo>
                    <a:lnTo>
                      <a:pt x="7166" y="727"/>
                    </a:lnTo>
                    <a:lnTo>
                      <a:pt x="6914" y="872"/>
                    </a:lnTo>
                    <a:lnTo>
                      <a:pt x="6669" y="1029"/>
                    </a:lnTo>
                    <a:lnTo>
                      <a:pt x="6433" y="1196"/>
                    </a:lnTo>
                    <a:lnTo>
                      <a:pt x="6206" y="1375"/>
                    </a:lnTo>
                    <a:lnTo>
                      <a:pt x="5988" y="1565"/>
                    </a:lnTo>
                    <a:lnTo>
                      <a:pt x="5778" y="1763"/>
                    </a:lnTo>
                    <a:lnTo>
                      <a:pt x="5579" y="1973"/>
                    </a:lnTo>
                    <a:lnTo>
                      <a:pt x="5389" y="2191"/>
                    </a:lnTo>
                    <a:lnTo>
                      <a:pt x="5211" y="2419"/>
                    </a:lnTo>
                    <a:lnTo>
                      <a:pt x="5043" y="2655"/>
                    </a:lnTo>
                    <a:lnTo>
                      <a:pt x="4887" y="2899"/>
                    </a:lnTo>
                    <a:lnTo>
                      <a:pt x="4741" y="3151"/>
                    </a:lnTo>
                    <a:lnTo>
                      <a:pt x="4609" y="3411"/>
                    </a:lnTo>
                    <a:lnTo>
                      <a:pt x="4488" y="3678"/>
                    </a:lnTo>
                    <a:lnTo>
                      <a:pt x="4380" y="3951"/>
                    </a:lnTo>
                    <a:lnTo>
                      <a:pt x="4285" y="4231"/>
                    </a:lnTo>
                    <a:lnTo>
                      <a:pt x="4204" y="4517"/>
                    </a:lnTo>
                    <a:lnTo>
                      <a:pt x="4137" y="4808"/>
                    </a:lnTo>
                    <a:lnTo>
                      <a:pt x="4084" y="5104"/>
                    </a:lnTo>
                    <a:lnTo>
                      <a:pt x="4046" y="5407"/>
                    </a:lnTo>
                    <a:lnTo>
                      <a:pt x="4023" y="5712"/>
                    </a:lnTo>
                    <a:lnTo>
                      <a:pt x="4015" y="6022"/>
                    </a:lnTo>
                    <a:lnTo>
                      <a:pt x="4016" y="6117"/>
                    </a:lnTo>
                    <a:lnTo>
                      <a:pt x="4018" y="6211"/>
                    </a:lnTo>
                    <a:lnTo>
                      <a:pt x="4022" y="6306"/>
                    </a:lnTo>
                    <a:lnTo>
                      <a:pt x="4027" y="6400"/>
                    </a:lnTo>
                    <a:lnTo>
                      <a:pt x="4033" y="6493"/>
                    </a:lnTo>
                    <a:lnTo>
                      <a:pt x="4041" y="6587"/>
                    </a:lnTo>
                    <a:lnTo>
                      <a:pt x="4051" y="6680"/>
                    </a:lnTo>
                    <a:lnTo>
                      <a:pt x="4062" y="6772"/>
                    </a:lnTo>
                    <a:lnTo>
                      <a:pt x="4074" y="6864"/>
                    </a:lnTo>
                    <a:lnTo>
                      <a:pt x="4087" y="6956"/>
                    </a:lnTo>
                    <a:lnTo>
                      <a:pt x="4102" y="7046"/>
                    </a:lnTo>
                    <a:lnTo>
                      <a:pt x="4119" y="7138"/>
                    </a:lnTo>
                    <a:lnTo>
                      <a:pt x="4136" y="7227"/>
                    </a:lnTo>
                    <a:lnTo>
                      <a:pt x="4155" y="7317"/>
                    </a:lnTo>
                    <a:lnTo>
                      <a:pt x="4176" y="7406"/>
                    </a:lnTo>
                    <a:lnTo>
                      <a:pt x="4197" y="7495"/>
                    </a:lnTo>
                    <a:lnTo>
                      <a:pt x="4220" y="7583"/>
                    </a:lnTo>
                    <a:lnTo>
                      <a:pt x="4244" y="7671"/>
                    </a:lnTo>
                    <a:lnTo>
                      <a:pt x="4270" y="7758"/>
                    </a:lnTo>
                    <a:lnTo>
                      <a:pt x="4298" y="7844"/>
                    </a:lnTo>
                    <a:lnTo>
                      <a:pt x="4326" y="7930"/>
                    </a:lnTo>
                    <a:lnTo>
                      <a:pt x="4355" y="8015"/>
                    </a:lnTo>
                    <a:lnTo>
                      <a:pt x="4386" y="8100"/>
                    </a:lnTo>
                    <a:lnTo>
                      <a:pt x="4417" y="8185"/>
                    </a:lnTo>
                    <a:lnTo>
                      <a:pt x="4450" y="8268"/>
                    </a:lnTo>
                    <a:lnTo>
                      <a:pt x="4484" y="8351"/>
                    </a:lnTo>
                    <a:lnTo>
                      <a:pt x="4520" y="8433"/>
                    </a:lnTo>
                    <a:lnTo>
                      <a:pt x="4556" y="8515"/>
                    </a:lnTo>
                    <a:lnTo>
                      <a:pt x="4595" y="8596"/>
                    </a:lnTo>
                    <a:lnTo>
                      <a:pt x="4634" y="8676"/>
                    </a:lnTo>
                    <a:lnTo>
                      <a:pt x="4673" y="8757"/>
                    </a:lnTo>
                    <a:lnTo>
                      <a:pt x="4715" y="8835"/>
                    </a:lnTo>
                    <a:lnTo>
                      <a:pt x="528" y="13021"/>
                    </a:lnTo>
                    <a:lnTo>
                      <a:pt x="531" y="13025"/>
                    </a:lnTo>
                    <a:lnTo>
                      <a:pt x="501" y="13055"/>
                    </a:lnTo>
                    <a:lnTo>
                      <a:pt x="471" y="13086"/>
                    </a:lnTo>
                    <a:lnTo>
                      <a:pt x="443" y="13118"/>
                    </a:lnTo>
                    <a:lnTo>
                      <a:pt x="414" y="13152"/>
                    </a:lnTo>
                    <a:lnTo>
                      <a:pt x="386" y="13185"/>
                    </a:lnTo>
                    <a:lnTo>
                      <a:pt x="360" y="13219"/>
                    </a:lnTo>
                    <a:lnTo>
                      <a:pt x="335" y="13253"/>
                    </a:lnTo>
                    <a:lnTo>
                      <a:pt x="310" y="13288"/>
                    </a:lnTo>
                    <a:lnTo>
                      <a:pt x="286" y="13324"/>
                    </a:lnTo>
                    <a:lnTo>
                      <a:pt x="263" y="13360"/>
                    </a:lnTo>
                    <a:lnTo>
                      <a:pt x="241" y="13397"/>
                    </a:lnTo>
                    <a:lnTo>
                      <a:pt x="219" y="13436"/>
                    </a:lnTo>
                    <a:lnTo>
                      <a:pt x="199" y="13474"/>
                    </a:lnTo>
                    <a:lnTo>
                      <a:pt x="179" y="13512"/>
                    </a:lnTo>
                    <a:lnTo>
                      <a:pt x="161" y="13551"/>
                    </a:lnTo>
                    <a:lnTo>
                      <a:pt x="143" y="13591"/>
                    </a:lnTo>
                    <a:lnTo>
                      <a:pt x="126" y="13631"/>
                    </a:lnTo>
                    <a:lnTo>
                      <a:pt x="110" y="13672"/>
                    </a:lnTo>
                    <a:lnTo>
                      <a:pt x="95" y="13714"/>
                    </a:lnTo>
                    <a:lnTo>
                      <a:pt x="81" y="13755"/>
                    </a:lnTo>
                    <a:lnTo>
                      <a:pt x="69" y="13797"/>
                    </a:lnTo>
                    <a:lnTo>
                      <a:pt x="57" y="13840"/>
                    </a:lnTo>
                    <a:lnTo>
                      <a:pt x="46" y="13883"/>
                    </a:lnTo>
                    <a:lnTo>
                      <a:pt x="37" y="13926"/>
                    </a:lnTo>
                    <a:lnTo>
                      <a:pt x="28" y="13970"/>
                    </a:lnTo>
                    <a:lnTo>
                      <a:pt x="21" y="14015"/>
                    </a:lnTo>
                    <a:lnTo>
                      <a:pt x="15" y="14059"/>
                    </a:lnTo>
                    <a:lnTo>
                      <a:pt x="9" y="14104"/>
                    </a:lnTo>
                    <a:lnTo>
                      <a:pt x="5" y="14149"/>
                    </a:lnTo>
                    <a:lnTo>
                      <a:pt x="2" y="14195"/>
                    </a:lnTo>
                    <a:lnTo>
                      <a:pt x="1" y="14240"/>
                    </a:lnTo>
                    <a:lnTo>
                      <a:pt x="0" y="14287"/>
                    </a:lnTo>
                    <a:lnTo>
                      <a:pt x="2" y="14378"/>
                    </a:lnTo>
                    <a:lnTo>
                      <a:pt x="9" y="14468"/>
                    </a:lnTo>
                    <a:lnTo>
                      <a:pt x="20" y="14557"/>
                    </a:lnTo>
                    <a:lnTo>
                      <a:pt x="36" y="14644"/>
                    </a:lnTo>
                    <a:lnTo>
                      <a:pt x="56" y="14729"/>
                    </a:lnTo>
                    <a:lnTo>
                      <a:pt x="79" y="14814"/>
                    </a:lnTo>
                    <a:lnTo>
                      <a:pt x="107" y="14896"/>
                    </a:lnTo>
                    <a:lnTo>
                      <a:pt x="140" y="14976"/>
                    </a:lnTo>
                    <a:lnTo>
                      <a:pt x="175" y="15054"/>
                    </a:lnTo>
                    <a:lnTo>
                      <a:pt x="214" y="15132"/>
                    </a:lnTo>
                    <a:lnTo>
                      <a:pt x="256" y="15205"/>
                    </a:lnTo>
                    <a:lnTo>
                      <a:pt x="302" y="15277"/>
                    </a:lnTo>
                    <a:lnTo>
                      <a:pt x="352" y="15346"/>
                    </a:lnTo>
                    <a:lnTo>
                      <a:pt x="404" y="15414"/>
                    </a:lnTo>
                    <a:lnTo>
                      <a:pt x="460" y="15478"/>
                    </a:lnTo>
                    <a:lnTo>
                      <a:pt x="519" y="15539"/>
                    </a:lnTo>
                    <a:lnTo>
                      <a:pt x="580" y="15598"/>
                    </a:lnTo>
                    <a:lnTo>
                      <a:pt x="644" y="15654"/>
                    </a:lnTo>
                    <a:lnTo>
                      <a:pt x="712" y="15706"/>
                    </a:lnTo>
                    <a:lnTo>
                      <a:pt x="781" y="15756"/>
                    </a:lnTo>
                    <a:lnTo>
                      <a:pt x="853" y="15801"/>
                    </a:lnTo>
                    <a:lnTo>
                      <a:pt x="926" y="15844"/>
                    </a:lnTo>
                    <a:lnTo>
                      <a:pt x="1004" y="15883"/>
                    </a:lnTo>
                    <a:lnTo>
                      <a:pt x="1082" y="15918"/>
                    </a:lnTo>
                    <a:lnTo>
                      <a:pt x="1162" y="15951"/>
                    </a:lnTo>
                    <a:lnTo>
                      <a:pt x="1244" y="15979"/>
                    </a:lnTo>
                    <a:lnTo>
                      <a:pt x="1329" y="16002"/>
                    </a:lnTo>
                    <a:lnTo>
                      <a:pt x="1414" y="16022"/>
                    </a:lnTo>
                    <a:lnTo>
                      <a:pt x="1501" y="16038"/>
                    </a:lnTo>
                    <a:lnTo>
                      <a:pt x="1590" y="16049"/>
                    </a:lnTo>
                    <a:lnTo>
                      <a:pt x="1680" y="16056"/>
                    </a:lnTo>
                    <a:lnTo>
                      <a:pt x="1771" y="16058"/>
                    </a:lnTo>
                    <a:lnTo>
                      <a:pt x="1818" y="16057"/>
                    </a:lnTo>
                    <a:lnTo>
                      <a:pt x="1863" y="16056"/>
                    </a:lnTo>
                    <a:lnTo>
                      <a:pt x="1909" y="16053"/>
                    </a:lnTo>
                    <a:lnTo>
                      <a:pt x="1954" y="16049"/>
                    </a:lnTo>
                    <a:lnTo>
                      <a:pt x="1999" y="16043"/>
                    </a:lnTo>
                    <a:lnTo>
                      <a:pt x="2043" y="16037"/>
                    </a:lnTo>
                    <a:lnTo>
                      <a:pt x="2088" y="16030"/>
                    </a:lnTo>
                    <a:lnTo>
                      <a:pt x="2132" y="16021"/>
                    </a:lnTo>
                    <a:lnTo>
                      <a:pt x="2175" y="16012"/>
                    </a:lnTo>
                    <a:lnTo>
                      <a:pt x="2218" y="16001"/>
                    </a:lnTo>
                    <a:lnTo>
                      <a:pt x="2261" y="15989"/>
                    </a:lnTo>
                    <a:lnTo>
                      <a:pt x="2302" y="15977"/>
                    </a:lnTo>
                    <a:lnTo>
                      <a:pt x="2344" y="15963"/>
                    </a:lnTo>
                    <a:lnTo>
                      <a:pt x="2386" y="15948"/>
                    </a:lnTo>
                    <a:lnTo>
                      <a:pt x="2427" y="15932"/>
                    </a:lnTo>
                    <a:lnTo>
                      <a:pt x="2467" y="15915"/>
                    </a:lnTo>
                    <a:lnTo>
                      <a:pt x="2507" y="15897"/>
                    </a:lnTo>
                    <a:lnTo>
                      <a:pt x="2546" y="15878"/>
                    </a:lnTo>
                    <a:lnTo>
                      <a:pt x="2584" y="15859"/>
                    </a:lnTo>
                    <a:lnTo>
                      <a:pt x="2622" y="15839"/>
                    </a:lnTo>
                    <a:lnTo>
                      <a:pt x="2661" y="15817"/>
                    </a:lnTo>
                    <a:lnTo>
                      <a:pt x="2698" y="15795"/>
                    </a:lnTo>
                    <a:lnTo>
                      <a:pt x="2734" y="15772"/>
                    </a:lnTo>
                    <a:lnTo>
                      <a:pt x="2770" y="15748"/>
                    </a:lnTo>
                    <a:lnTo>
                      <a:pt x="2805" y="15723"/>
                    </a:lnTo>
                    <a:lnTo>
                      <a:pt x="2839" y="15698"/>
                    </a:lnTo>
                    <a:lnTo>
                      <a:pt x="2873" y="15671"/>
                    </a:lnTo>
                    <a:lnTo>
                      <a:pt x="2906" y="15644"/>
                    </a:lnTo>
                    <a:lnTo>
                      <a:pt x="2940" y="15615"/>
                    </a:lnTo>
                    <a:lnTo>
                      <a:pt x="2971" y="15587"/>
                    </a:lnTo>
                    <a:lnTo>
                      <a:pt x="3003" y="15557"/>
                    </a:lnTo>
                    <a:lnTo>
                      <a:pt x="3033" y="15527"/>
                    </a:lnTo>
                    <a:lnTo>
                      <a:pt x="3032" y="15526"/>
                    </a:lnTo>
                    <a:lnTo>
                      <a:pt x="7217" y="11342"/>
                    </a:lnTo>
                    <a:lnTo>
                      <a:pt x="7296" y="11383"/>
                    </a:lnTo>
                    <a:lnTo>
                      <a:pt x="7377" y="11423"/>
                    </a:lnTo>
                    <a:lnTo>
                      <a:pt x="7457" y="11462"/>
                    </a:lnTo>
                    <a:lnTo>
                      <a:pt x="7538" y="11500"/>
                    </a:lnTo>
                    <a:lnTo>
                      <a:pt x="7621" y="11537"/>
                    </a:lnTo>
                    <a:lnTo>
                      <a:pt x="7703" y="11572"/>
                    </a:lnTo>
                    <a:lnTo>
                      <a:pt x="7786" y="11606"/>
                    </a:lnTo>
                    <a:lnTo>
                      <a:pt x="7869" y="11640"/>
                    </a:lnTo>
                    <a:lnTo>
                      <a:pt x="7954" y="11671"/>
                    </a:lnTo>
                    <a:lnTo>
                      <a:pt x="8039" y="11702"/>
                    </a:lnTo>
                    <a:lnTo>
                      <a:pt x="8124" y="11731"/>
                    </a:lnTo>
                    <a:lnTo>
                      <a:pt x="8211" y="11759"/>
                    </a:lnTo>
                    <a:lnTo>
                      <a:pt x="8297" y="11787"/>
                    </a:lnTo>
                    <a:lnTo>
                      <a:pt x="8384" y="11813"/>
                    </a:lnTo>
                    <a:lnTo>
                      <a:pt x="8472" y="11837"/>
                    </a:lnTo>
                    <a:lnTo>
                      <a:pt x="8560" y="11860"/>
                    </a:lnTo>
                    <a:lnTo>
                      <a:pt x="8649" y="11882"/>
                    </a:lnTo>
                    <a:lnTo>
                      <a:pt x="8739" y="11902"/>
                    </a:lnTo>
                    <a:lnTo>
                      <a:pt x="8828" y="11921"/>
                    </a:lnTo>
                    <a:lnTo>
                      <a:pt x="8918" y="11939"/>
                    </a:lnTo>
                    <a:lnTo>
                      <a:pt x="9010" y="11955"/>
                    </a:lnTo>
                    <a:lnTo>
                      <a:pt x="9100" y="11970"/>
                    </a:lnTo>
                    <a:lnTo>
                      <a:pt x="9192" y="11984"/>
                    </a:lnTo>
                    <a:lnTo>
                      <a:pt x="9285" y="11996"/>
                    </a:lnTo>
                    <a:lnTo>
                      <a:pt x="9377" y="12007"/>
                    </a:lnTo>
                    <a:lnTo>
                      <a:pt x="9470" y="12016"/>
                    </a:lnTo>
                    <a:lnTo>
                      <a:pt x="9564" y="12024"/>
                    </a:lnTo>
                    <a:lnTo>
                      <a:pt x="9657" y="12031"/>
                    </a:lnTo>
                    <a:lnTo>
                      <a:pt x="9751" y="12036"/>
                    </a:lnTo>
                    <a:lnTo>
                      <a:pt x="9846" y="12040"/>
                    </a:lnTo>
                    <a:lnTo>
                      <a:pt x="9941" y="12042"/>
                    </a:lnTo>
                    <a:lnTo>
                      <a:pt x="10036" y="12044"/>
                    </a:lnTo>
                    <a:lnTo>
                      <a:pt x="10346" y="12035"/>
                    </a:lnTo>
                    <a:lnTo>
                      <a:pt x="10651" y="12012"/>
                    </a:lnTo>
                    <a:lnTo>
                      <a:pt x="10954" y="11974"/>
                    </a:lnTo>
                    <a:lnTo>
                      <a:pt x="11250" y="11921"/>
                    </a:lnTo>
                    <a:lnTo>
                      <a:pt x="11541" y="11854"/>
                    </a:lnTo>
                    <a:lnTo>
                      <a:pt x="11827" y="11773"/>
                    </a:lnTo>
                    <a:lnTo>
                      <a:pt x="12107" y="11678"/>
                    </a:lnTo>
                    <a:lnTo>
                      <a:pt x="12380" y="11570"/>
                    </a:lnTo>
                    <a:lnTo>
                      <a:pt x="12647" y="11449"/>
                    </a:lnTo>
                    <a:lnTo>
                      <a:pt x="12907" y="11317"/>
                    </a:lnTo>
                    <a:lnTo>
                      <a:pt x="13159" y="11171"/>
                    </a:lnTo>
                    <a:lnTo>
                      <a:pt x="13403" y="11015"/>
                    </a:lnTo>
                    <a:lnTo>
                      <a:pt x="13639" y="10847"/>
                    </a:lnTo>
                    <a:lnTo>
                      <a:pt x="13866" y="10669"/>
                    </a:lnTo>
                    <a:lnTo>
                      <a:pt x="14085" y="10479"/>
                    </a:lnTo>
                    <a:lnTo>
                      <a:pt x="14295" y="10280"/>
                    </a:lnTo>
                    <a:lnTo>
                      <a:pt x="14493" y="10070"/>
                    </a:lnTo>
                    <a:lnTo>
                      <a:pt x="14683" y="9852"/>
                    </a:lnTo>
                    <a:lnTo>
                      <a:pt x="14862" y="9625"/>
                    </a:lnTo>
                    <a:lnTo>
                      <a:pt x="15029" y="9389"/>
                    </a:lnTo>
                    <a:lnTo>
                      <a:pt x="15186" y="9144"/>
                    </a:lnTo>
                    <a:lnTo>
                      <a:pt x="15331" y="8892"/>
                    </a:lnTo>
                    <a:lnTo>
                      <a:pt x="15464" y="8632"/>
                    </a:lnTo>
                    <a:lnTo>
                      <a:pt x="15584" y="8365"/>
                    </a:lnTo>
                    <a:lnTo>
                      <a:pt x="15693" y="8092"/>
                    </a:lnTo>
                    <a:lnTo>
                      <a:pt x="15787" y="7812"/>
                    </a:lnTo>
                    <a:lnTo>
                      <a:pt x="15868" y="7526"/>
                    </a:lnTo>
                    <a:lnTo>
                      <a:pt x="15936" y="7235"/>
                    </a:lnTo>
                    <a:lnTo>
                      <a:pt x="15989" y="6939"/>
                    </a:lnTo>
                    <a:lnTo>
                      <a:pt x="16027" y="6638"/>
                    </a:lnTo>
                    <a:lnTo>
                      <a:pt x="16050" y="6332"/>
                    </a:lnTo>
                    <a:lnTo>
                      <a:pt x="16058" y="6022"/>
                    </a:lnTo>
                    <a:lnTo>
                      <a:pt x="16050" y="5712"/>
                    </a:lnTo>
                    <a:lnTo>
                      <a:pt x="16027" y="5407"/>
                    </a:lnTo>
                    <a:lnTo>
                      <a:pt x="15989" y="5104"/>
                    </a:lnTo>
                    <a:lnTo>
                      <a:pt x="15936" y="4808"/>
                    </a:lnTo>
                    <a:lnTo>
                      <a:pt x="15868" y="4517"/>
                    </a:lnTo>
                    <a:lnTo>
                      <a:pt x="15787" y="4231"/>
                    </a:lnTo>
                    <a:lnTo>
                      <a:pt x="15693" y="3951"/>
                    </a:lnTo>
                    <a:lnTo>
                      <a:pt x="15584" y="3678"/>
                    </a:lnTo>
                    <a:lnTo>
                      <a:pt x="15464" y="3411"/>
                    </a:lnTo>
                    <a:lnTo>
                      <a:pt x="15331" y="3151"/>
                    </a:lnTo>
                    <a:lnTo>
                      <a:pt x="15186" y="2899"/>
                    </a:lnTo>
                    <a:lnTo>
                      <a:pt x="15029" y="2655"/>
                    </a:lnTo>
                    <a:lnTo>
                      <a:pt x="14862" y="2419"/>
                    </a:lnTo>
                    <a:lnTo>
                      <a:pt x="14683" y="2191"/>
                    </a:lnTo>
                    <a:lnTo>
                      <a:pt x="14493" y="1973"/>
                    </a:lnTo>
                    <a:lnTo>
                      <a:pt x="14295" y="1763"/>
                    </a:lnTo>
                    <a:lnTo>
                      <a:pt x="14085" y="1565"/>
                    </a:lnTo>
                    <a:lnTo>
                      <a:pt x="13866" y="1375"/>
                    </a:lnTo>
                    <a:lnTo>
                      <a:pt x="13639" y="1196"/>
                    </a:lnTo>
                    <a:lnTo>
                      <a:pt x="13403" y="1029"/>
                    </a:lnTo>
                    <a:lnTo>
                      <a:pt x="13159" y="872"/>
                    </a:lnTo>
                    <a:lnTo>
                      <a:pt x="12907" y="727"/>
                    </a:lnTo>
                    <a:lnTo>
                      <a:pt x="12647" y="594"/>
                    </a:lnTo>
                    <a:lnTo>
                      <a:pt x="12380" y="474"/>
                    </a:lnTo>
                    <a:lnTo>
                      <a:pt x="12107" y="365"/>
                    </a:lnTo>
                    <a:lnTo>
                      <a:pt x="11827" y="271"/>
                    </a:lnTo>
                    <a:lnTo>
                      <a:pt x="11541" y="190"/>
                    </a:lnTo>
                    <a:lnTo>
                      <a:pt x="11250" y="122"/>
                    </a:lnTo>
                    <a:lnTo>
                      <a:pt x="10954" y="69"/>
                    </a:lnTo>
                    <a:lnTo>
                      <a:pt x="10651" y="31"/>
                    </a:lnTo>
                    <a:lnTo>
                      <a:pt x="10346" y="8"/>
                    </a:lnTo>
                    <a:lnTo>
                      <a:pt x="1003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微软雅黑" panose="020B0503020204020204" pitchFamily="34" charset="-122"/>
                  <a:ea typeface="微软雅黑" panose="020B0503020204020204" pitchFamily="34" charset="-122"/>
                </a:endParaRPr>
              </a:p>
            </p:txBody>
          </p:sp>
          <p:sp>
            <p:nvSpPr>
              <p:cNvPr id="123" name="Freeform 6"/>
              <p:cNvSpPr/>
              <p:nvPr>
                <p:custDataLst>
                  <p:tags r:id="rId25"/>
                </p:custDataLst>
              </p:nvPr>
            </p:nvSpPr>
            <p:spPr bwMode="auto">
              <a:xfrm>
                <a:off x="2284413" y="1185863"/>
                <a:ext cx="161925" cy="161925"/>
              </a:xfrm>
              <a:custGeom>
                <a:avLst/>
                <a:gdLst>
                  <a:gd name="T0" fmla="*/ 2977 w 3763"/>
                  <a:gd name="T1" fmla="*/ 40 h 3764"/>
                  <a:gd name="T2" fmla="*/ 2305 w 3763"/>
                  <a:gd name="T3" fmla="*/ 213 h 3764"/>
                  <a:gd name="T4" fmla="*/ 1691 w 3763"/>
                  <a:gd name="T5" fmla="*/ 509 h 3764"/>
                  <a:gd name="T6" fmla="*/ 1151 w 3763"/>
                  <a:gd name="T7" fmla="*/ 912 h 3764"/>
                  <a:gd name="T8" fmla="*/ 697 w 3763"/>
                  <a:gd name="T9" fmla="*/ 1411 h 3764"/>
                  <a:gd name="T10" fmla="*/ 346 w 3763"/>
                  <a:gd name="T11" fmla="*/ 1990 h 3764"/>
                  <a:gd name="T12" fmla="*/ 110 w 3763"/>
                  <a:gd name="T13" fmla="*/ 2635 h 3764"/>
                  <a:gd name="T14" fmla="*/ 5 w 3763"/>
                  <a:gd name="T15" fmla="*/ 3332 h 3764"/>
                  <a:gd name="T16" fmla="*/ 3 w 3763"/>
                  <a:gd name="T17" fmla="*/ 3551 h 3764"/>
                  <a:gd name="T18" fmla="*/ 15 w 3763"/>
                  <a:gd name="T19" fmla="*/ 3599 h 3764"/>
                  <a:gd name="T20" fmla="*/ 36 w 3763"/>
                  <a:gd name="T21" fmla="*/ 3643 h 3764"/>
                  <a:gd name="T22" fmla="*/ 65 w 3763"/>
                  <a:gd name="T23" fmla="*/ 3681 h 3764"/>
                  <a:gd name="T24" fmla="*/ 100 w 3763"/>
                  <a:gd name="T25" fmla="*/ 3713 h 3764"/>
                  <a:gd name="T26" fmla="*/ 142 w 3763"/>
                  <a:gd name="T27" fmla="*/ 3739 h 3764"/>
                  <a:gd name="T28" fmla="*/ 188 w 3763"/>
                  <a:gd name="T29" fmla="*/ 3756 h 3764"/>
                  <a:gd name="T30" fmla="*/ 237 w 3763"/>
                  <a:gd name="T31" fmla="*/ 3764 h 3764"/>
                  <a:gd name="T32" fmla="*/ 289 w 3763"/>
                  <a:gd name="T33" fmla="*/ 3761 h 3764"/>
                  <a:gd name="T34" fmla="*/ 337 w 3763"/>
                  <a:gd name="T35" fmla="*/ 3749 h 3764"/>
                  <a:gd name="T36" fmla="*/ 381 w 3763"/>
                  <a:gd name="T37" fmla="*/ 3728 h 3764"/>
                  <a:gd name="T38" fmla="*/ 419 w 3763"/>
                  <a:gd name="T39" fmla="*/ 3698 h 3764"/>
                  <a:gd name="T40" fmla="*/ 451 w 3763"/>
                  <a:gd name="T41" fmla="*/ 3663 h 3764"/>
                  <a:gd name="T42" fmla="*/ 476 w 3763"/>
                  <a:gd name="T43" fmla="*/ 3621 h 3764"/>
                  <a:gd name="T44" fmla="*/ 493 w 3763"/>
                  <a:gd name="T45" fmla="*/ 3576 h 3764"/>
                  <a:gd name="T46" fmla="*/ 501 w 3763"/>
                  <a:gd name="T47" fmla="*/ 3526 h 3764"/>
                  <a:gd name="T48" fmla="*/ 537 w 3763"/>
                  <a:gd name="T49" fmla="*/ 3054 h 3764"/>
                  <a:gd name="T50" fmla="*/ 684 w 3763"/>
                  <a:gd name="T51" fmla="*/ 2478 h 3764"/>
                  <a:gd name="T52" fmla="*/ 937 w 3763"/>
                  <a:gd name="T53" fmla="*/ 1952 h 3764"/>
                  <a:gd name="T54" fmla="*/ 1283 w 3763"/>
                  <a:gd name="T55" fmla="*/ 1488 h 3764"/>
                  <a:gd name="T56" fmla="*/ 1711 w 3763"/>
                  <a:gd name="T57" fmla="*/ 1100 h 3764"/>
                  <a:gd name="T58" fmla="*/ 2208 w 3763"/>
                  <a:gd name="T59" fmla="*/ 799 h 3764"/>
                  <a:gd name="T60" fmla="*/ 2760 w 3763"/>
                  <a:gd name="T61" fmla="*/ 596 h 3764"/>
                  <a:gd name="T62" fmla="*/ 3358 w 3763"/>
                  <a:gd name="T63" fmla="*/ 506 h 3764"/>
                  <a:gd name="T64" fmla="*/ 3550 w 3763"/>
                  <a:gd name="T65" fmla="*/ 499 h 3764"/>
                  <a:gd name="T66" fmla="*/ 3599 w 3763"/>
                  <a:gd name="T67" fmla="*/ 487 h 3764"/>
                  <a:gd name="T68" fmla="*/ 3643 w 3763"/>
                  <a:gd name="T69" fmla="*/ 466 h 3764"/>
                  <a:gd name="T70" fmla="*/ 3681 w 3763"/>
                  <a:gd name="T71" fmla="*/ 437 h 3764"/>
                  <a:gd name="T72" fmla="*/ 3713 w 3763"/>
                  <a:gd name="T73" fmla="*/ 402 h 3764"/>
                  <a:gd name="T74" fmla="*/ 3738 w 3763"/>
                  <a:gd name="T75" fmla="*/ 359 h 3764"/>
                  <a:gd name="T76" fmla="*/ 3755 w 3763"/>
                  <a:gd name="T77" fmla="*/ 313 h 3764"/>
                  <a:gd name="T78" fmla="*/ 3763 w 3763"/>
                  <a:gd name="T79" fmla="*/ 264 h 3764"/>
                  <a:gd name="T80" fmla="*/ 3760 w 3763"/>
                  <a:gd name="T81" fmla="*/ 213 h 3764"/>
                  <a:gd name="T82" fmla="*/ 3748 w 3763"/>
                  <a:gd name="T83" fmla="*/ 165 h 3764"/>
                  <a:gd name="T84" fmla="*/ 3727 w 3763"/>
                  <a:gd name="T85" fmla="*/ 120 h 3764"/>
                  <a:gd name="T86" fmla="*/ 3698 w 3763"/>
                  <a:gd name="T87" fmla="*/ 82 h 3764"/>
                  <a:gd name="T88" fmla="*/ 3663 w 3763"/>
                  <a:gd name="T89" fmla="*/ 50 h 3764"/>
                  <a:gd name="T90" fmla="*/ 3621 w 3763"/>
                  <a:gd name="T91" fmla="*/ 25 h 3764"/>
                  <a:gd name="T92" fmla="*/ 3574 w 3763"/>
                  <a:gd name="T93" fmla="*/ 8 h 3764"/>
                  <a:gd name="T94" fmla="*/ 3525 w 3763"/>
                  <a:gd name="T95" fmla="*/ 0 h 3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763" h="3764">
                    <a:moveTo>
                      <a:pt x="3512" y="0"/>
                    </a:moveTo>
                    <a:lnTo>
                      <a:pt x="3332" y="5"/>
                    </a:lnTo>
                    <a:lnTo>
                      <a:pt x="3153" y="18"/>
                    </a:lnTo>
                    <a:lnTo>
                      <a:pt x="2977" y="40"/>
                    </a:lnTo>
                    <a:lnTo>
                      <a:pt x="2805" y="71"/>
                    </a:lnTo>
                    <a:lnTo>
                      <a:pt x="2634" y="110"/>
                    </a:lnTo>
                    <a:lnTo>
                      <a:pt x="2467" y="158"/>
                    </a:lnTo>
                    <a:lnTo>
                      <a:pt x="2305" y="213"/>
                    </a:lnTo>
                    <a:lnTo>
                      <a:pt x="2145" y="276"/>
                    </a:lnTo>
                    <a:lnTo>
                      <a:pt x="1990" y="346"/>
                    </a:lnTo>
                    <a:lnTo>
                      <a:pt x="1838" y="424"/>
                    </a:lnTo>
                    <a:lnTo>
                      <a:pt x="1691" y="509"/>
                    </a:lnTo>
                    <a:lnTo>
                      <a:pt x="1548" y="600"/>
                    </a:lnTo>
                    <a:lnTo>
                      <a:pt x="1411" y="698"/>
                    </a:lnTo>
                    <a:lnTo>
                      <a:pt x="1278" y="802"/>
                    </a:lnTo>
                    <a:lnTo>
                      <a:pt x="1151" y="912"/>
                    </a:lnTo>
                    <a:lnTo>
                      <a:pt x="1028" y="1029"/>
                    </a:lnTo>
                    <a:lnTo>
                      <a:pt x="912" y="1151"/>
                    </a:lnTo>
                    <a:lnTo>
                      <a:pt x="801" y="1279"/>
                    </a:lnTo>
                    <a:lnTo>
                      <a:pt x="697" y="1411"/>
                    </a:lnTo>
                    <a:lnTo>
                      <a:pt x="600" y="1549"/>
                    </a:lnTo>
                    <a:lnTo>
                      <a:pt x="508" y="1691"/>
                    </a:lnTo>
                    <a:lnTo>
                      <a:pt x="423" y="1839"/>
                    </a:lnTo>
                    <a:lnTo>
                      <a:pt x="346" y="1990"/>
                    </a:lnTo>
                    <a:lnTo>
                      <a:pt x="276" y="2146"/>
                    </a:lnTo>
                    <a:lnTo>
                      <a:pt x="212" y="2305"/>
                    </a:lnTo>
                    <a:lnTo>
                      <a:pt x="157" y="2468"/>
                    </a:lnTo>
                    <a:lnTo>
                      <a:pt x="110" y="2635"/>
                    </a:lnTo>
                    <a:lnTo>
                      <a:pt x="71" y="2805"/>
                    </a:lnTo>
                    <a:lnTo>
                      <a:pt x="40" y="2978"/>
                    </a:lnTo>
                    <a:lnTo>
                      <a:pt x="18" y="3153"/>
                    </a:lnTo>
                    <a:lnTo>
                      <a:pt x="5" y="3332"/>
                    </a:lnTo>
                    <a:lnTo>
                      <a:pt x="0" y="3513"/>
                    </a:lnTo>
                    <a:lnTo>
                      <a:pt x="0" y="3526"/>
                    </a:lnTo>
                    <a:lnTo>
                      <a:pt x="1" y="3539"/>
                    </a:lnTo>
                    <a:lnTo>
                      <a:pt x="3" y="3551"/>
                    </a:lnTo>
                    <a:lnTo>
                      <a:pt x="5" y="3563"/>
                    </a:lnTo>
                    <a:lnTo>
                      <a:pt x="8" y="3576"/>
                    </a:lnTo>
                    <a:lnTo>
                      <a:pt x="11" y="3587"/>
                    </a:lnTo>
                    <a:lnTo>
                      <a:pt x="15" y="3599"/>
                    </a:lnTo>
                    <a:lnTo>
                      <a:pt x="20" y="3610"/>
                    </a:lnTo>
                    <a:lnTo>
                      <a:pt x="25" y="3621"/>
                    </a:lnTo>
                    <a:lnTo>
                      <a:pt x="30" y="3632"/>
                    </a:lnTo>
                    <a:lnTo>
                      <a:pt x="36" y="3643"/>
                    </a:lnTo>
                    <a:lnTo>
                      <a:pt x="43" y="3653"/>
                    </a:lnTo>
                    <a:lnTo>
                      <a:pt x="50" y="3663"/>
                    </a:lnTo>
                    <a:lnTo>
                      <a:pt x="57" y="3672"/>
                    </a:lnTo>
                    <a:lnTo>
                      <a:pt x="65" y="3681"/>
                    </a:lnTo>
                    <a:lnTo>
                      <a:pt x="73" y="3690"/>
                    </a:lnTo>
                    <a:lnTo>
                      <a:pt x="82" y="3698"/>
                    </a:lnTo>
                    <a:lnTo>
                      <a:pt x="91" y="3706"/>
                    </a:lnTo>
                    <a:lnTo>
                      <a:pt x="100" y="3713"/>
                    </a:lnTo>
                    <a:lnTo>
                      <a:pt x="110" y="3721"/>
                    </a:lnTo>
                    <a:lnTo>
                      <a:pt x="120" y="3728"/>
                    </a:lnTo>
                    <a:lnTo>
                      <a:pt x="131" y="3734"/>
                    </a:lnTo>
                    <a:lnTo>
                      <a:pt x="142" y="3739"/>
                    </a:lnTo>
                    <a:lnTo>
                      <a:pt x="153" y="3744"/>
                    </a:lnTo>
                    <a:lnTo>
                      <a:pt x="164" y="3749"/>
                    </a:lnTo>
                    <a:lnTo>
                      <a:pt x="176" y="3753"/>
                    </a:lnTo>
                    <a:lnTo>
                      <a:pt x="188" y="3756"/>
                    </a:lnTo>
                    <a:lnTo>
                      <a:pt x="200" y="3759"/>
                    </a:lnTo>
                    <a:lnTo>
                      <a:pt x="212" y="3761"/>
                    </a:lnTo>
                    <a:lnTo>
                      <a:pt x="224" y="3763"/>
                    </a:lnTo>
                    <a:lnTo>
                      <a:pt x="237" y="3764"/>
                    </a:lnTo>
                    <a:lnTo>
                      <a:pt x="250" y="3764"/>
                    </a:lnTo>
                    <a:lnTo>
                      <a:pt x="264" y="3764"/>
                    </a:lnTo>
                    <a:lnTo>
                      <a:pt x="276" y="3763"/>
                    </a:lnTo>
                    <a:lnTo>
                      <a:pt x="289" y="3761"/>
                    </a:lnTo>
                    <a:lnTo>
                      <a:pt x="301" y="3759"/>
                    </a:lnTo>
                    <a:lnTo>
                      <a:pt x="313" y="3756"/>
                    </a:lnTo>
                    <a:lnTo>
                      <a:pt x="325" y="3753"/>
                    </a:lnTo>
                    <a:lnTo>
                      <a:pt x="337" y="3749"/>
                    </a:lnTo>
                    <a:lnTo>
                      <a:pt x="348" y="3744"/>
                    </a:lnTo>
                    <a:lnTo>
                      <a:pt x="359" y="3739"/>
                    </a:lnTo>
                    <a:lnTo>
                      <a:pt x="370" y="3734"/>
                    </a:lnTo>
                    <a:lnTo>
                      <a:pt x="381" y="3728"/>
                    </a:lnTo>
                    <a:lnTo>
                      <a:pt x="391" y="3721"/>
                    </a:lnTo>
                    <a:lnTo>
                      <a:pt x="401" y="3713"/>
                    </a:lnTo>
                    <a:lnTo>
                      <a:pt x="410" y="3706"/>
                    </a:lnTo>
                    <a:lnTo>
                      <a:pt x="419" y="3698"/>
                    </a:lnTo>
                    <a:lnTo>
                      <a:pt x="428" y="3690"/>
                    </a:lnTo>
                    <a:lnTo>
                      <a:pt x="436" y="3681"/>
                    </a:lnTo>
                    <a:lnTo>
                      <a:pt x="444" y="3672"/>
                    </a:lnTo>
                    <a:lnTo>
                      <a:pt x="451" y="3663"/>
                    </a:lnTo>
                    <a:lnTo>
                      <a:pt x="458" y="3653"/>
                    </a:lnTo>
                    <a:lnTo>
                      <a:pt x="465" y="3643"/>
                    </a:lnTo>
                    <a:lnTo>
                      <a:pt x="471" y="3632"/>
                    </a:lnTo>
                    <a:lnTo>
                      <a:pt x="476" y="3621"/>
                    </a:lnTo>
                    <a:lnTo>
                      <a:pt x="481" y="3610"/>
                    </a:lnTo>
                    <a:lnTo>
                      <a:pt x="486" y="3599"/>
                    </a:lnTo>
                    <a:lnTo>
                      <a:pt x="490" y="3587"/>
                    </a:lnTo>
                    <a:lnTo>
                      <a:pt x="493" y="3576"/>
                    </a:lnTo>
                    <a:lnTo>
                      <a:pt x="496" y="3563"/>
                    </a:lnTo>
                    <a:lnTo>
                      <a:pt x="498" y="3551"/>
                    </a:lnTo>
                    <a:lnTo>
                      <a:pt x="500" y="3539"/>
                    </a:lnTo>
                    <a:lnTo>
                      <a:pt x="501" y="3526"/>
                    </a:lnTo>
                    <a:lnTo>
                      <a:pt x="501" y="3513"/>
                    </a:lnTo>
                    <a:lnTo>
                      <a:pt x="505" y="3358"/>
                    </a:lnTo>
                    <a:lnTo>
                      <a:pt x="517" y="3205"/>
                    </a:lnTo>
                    <a:lnTo>
                      <a:pt x="537" y="3054"/>
                    </a:lnTo>
                    <a:lnTo>
                      <a:pt x="563" y="2907"/>
                    </a:lnTo>
                    <a:lnTo>
                      <a:pt x="596" y="2760"/>
                    </a:lnTo>
                    <a:lnTo>
                      <a:pt x="637" y="2618"/>
                    </a:lnTo>
                    <a:lnTo>
                      <a:pt x="684" y="2478"/>
                    </a:lnTo>
                    <a:lnTo>
                      <a:pt x="738" y="2341"/>
                    </a:lnTo>
                    <a:lnTo>
                      <a:pt x="798" y="2208"/>
                    </a:lnTo>
                    <a:lnTo>
                      <a:pt x="865" y="2078"/>
                    </a:lnTo>
                    <a:lnTo>
                      <a:pt x="937" y="1952"/>
                    </a:lnTo>
                    <a:lnTo>
                      <a:pt x="1015" y="1830"/>
                    </a:lnTo>
                    <a:lnTo>
                      <a:pt x="1100" y="1711"/>
                    </a:lnTo>
                    <a:lnTo>
                      <a:pt x="1189" y="1598"/>
                    </a:lnTo>
                    <a:lnTo>
                      <a:pt x="1283" y="1488"/>
                    </a:lnTo>
                    <a:lnTo>
                      <a:pt x="1384" y="1384"/>
                    </a:lnTo>
                    <a:lnTo>
                      <a:pt x="1488" y="1285"/>
                    </a:lnTo>
                    <a:lnTo>
                      <a:pt x="1597" y="1189"/>
                    </a:lnTo>
                    <a:lnTo>
                      <a:pt x="1711" y="1100"/>
                    </a:lnTo>
                    <a:lnTo>
                      <a:pt x="1829" y="1017"/>
                    </a:lnTo>
                    <a:lnTo>
                      <a:pt x="1952" y="937"/>
                    </a:lnTo>
                    <a:lnTo>
                      <a:pt x="2077" y="865"/>
                    </a:lnTo>
                    <a:lnTo>
                      <a:pt x="2208" y="799"/>
                    </a:lnTo>
                    <a:lnTo>
                      <a:pt x="2340" y="739"/>
                    </a:lnTo>
                    <a:lnTo>
                      <a:pt x="2478" y="685"/>
                    </a:lnTo>
                    <a:lnTo>
                      <a:pt x="2617" y="637"/>
                    </a:lnTo>
                    <a:lnTo>
                      <a:pt x="2760" y="596"/>
                    </a:lnTo>
                    <a:lnTo>
                      <a:pt x="2906" y="563"/>
                    </a:lnTo>
                    <a:lnTo>
                      <a:pt x="3054" y="537"/>
                    </a:lnTo>
                    <a:lnTo>
                      <a:pt x="3204" y="517"/>
                    </a:lnTo>
                    <a:lnTo>
                      <a:pt x="3358" y="506"/>
                    </a:lnTo>
                    <a:lnTo>
                      <a:pt x="3512" y="502"/>
                    </a:lnTo>
                    <a:lnTo>
                      <a:pt x="3525" y="502"/>
                    </a:lnTo>
                    <a:lnTo>
                      <a:pt x="3538" y="501"/>
                    </a:lnTo>
                    <a:lnTo>
                      <a:pt x="3550" y="499"/>
                    </a:lnTo>
                    <a:lnTo>
                      <a:pt x="3562" y="497"/>
                    </a:lnTo>
                    <a:lnTo>
                      <a:pt x="3574" y="494"/>
                    </a:lnTo>
                    <a:lnTo>
                      <a:pt x="3587" y="491"/>
                    </a:lnTo>
                    <a:lnTo>
                      <a:pt x="3599" y="487"/>
                    </a:lnTo>
                    <a:lnTo>
                      <a:pt x="3610" y="482"/>
                    </a:lnTo>
                    <a:lnTo>
                      <a:pt x="3621" y="477"/>
                    </a:lnTo>
                    <a:lnTo>
                      <a:pt x="3632" y="472"/>
                    </a:lnTo>
                    <a:lnTo>
                      <a:pt x="3643" y="466"/>
                    </a:lnTo>
                    <a:lnTo>
                      <a:pt x="3653" y="459"/>
                    </a:lnTo>
                    <a:lnTo>
                      <a:pt x="3663" y="452"/>
                    </a:lnTo>
                    <a:lnTo>
                      <a:pt x="3672" y="445"/>
                    </a:lnTo>
                    <a:lnTo>
                      <a:pt x="3681" y="437"/>
                    </a:lnTo>
                    <a:lnTo>
                      <a:pt x="3690" y="429"/>
                    </a:lnTo>
                    <a:lnTo>
                      <a:pt x="3698" y="420"/>
                    </a:lnTo>
                    <a:lnTo>
                      <a:pt x="3706" y="411"/>
                    </a:lnTo>
                    <a:lnTo>
                      <a:pt x="3713" y="402"/>
                    </a:lnTo>
                    <a:lnTo>
                      <a:pt x="3720" y="391"/>
                    </a:lnTo>
                    <a:lnTo>
                      <a:pt x="3727" y="381"/>
                    </a:lnTo>
                    <a:lnTo>
                      <a:pt x="3733" y="370"/>
                    </a:lnTo>
                    <a:lnTo>
                      <a:pt x="3738" y="359"/>
                    </a:lnTo>
                    <a:lnTo>
                      <a:pt x="3743" y="348"/>
                    </a:lnTo>
                    <a:lnTo>
                      <a:pt x="3748" y="337"/>
                    </a:lnTo>
                    <a:lnTo>
                      <a:pt x="3752" y="325"/>
                    </a:lnTo>
                    <a:lnTo>
                      <a:pt x="3755" y="313"/>
                    </a:lnTo>
                    <a:lnTo>
                      <a:pt x="3758" y="301"/>
                    </a:lnTo>
                    <a:lnTo>
                      <a:pt x="3760" y="289"/>
                    </a:lnTo>
                    <a:lnTo>
                      <a:pt x="3762" y="276"/>
                    </a:lnTo>
                    <a:lnTo>
                      <a:pt x="3763" y="264"/>
                    </a:lnTo>
                    <a:lnTo>
                      <a:pt x="3763" y="251"/>
                    </a:lnTo>
                    <a:lnTo>
                      <a:pt x="3763" y="238"/>
                    </a:lnTo>
                    <a:lnTo>
                      <a:pt x="3762" y="225"/>
                    </a:lnTo>
                    <a:lnTo>
                      <a:pt x="3760" y="213"/>
                    </a:lnTo>
                    <a:lnTo>
                      <a:pt x="3758" y="201"/>
                    </a:lnTo>
                    <a:lnTo>
                      <a:pt x="3755" y="188"/>
                    </a:lnTo>
                    <a:lnTo>
                      <a:pt x="3752" y="177"/>
                    </a:lnTo>
                    <a:lnTo>
                      <a:pt x="3748" y="165"/>
                    </a:lnTo>
                    <a:lnTo>
                      <a:pt x="3743" y="154"/>
                    </a:lnTo>
                    <a:lnTo>
                      <a:pt x="3738" y="143"/>
                    </a:lnTo>
                    <a:lnTo>
                      <a:pt x="3733" y="132"/>
                    </a:lnTo>
                    <a:lnTo>
                      <a:pt x="3727" y="120"/>
                    </a:lnTo>
                    <a:lnTo>
                      <a:pt x="3720" y="110"/>
                    </a:lnTo>
                    <a:lnTo>
                      <a:pt x="3713" y="100"/>
                    </a:lnTo>
                    <a:lnTo>
                      <a:pt x="3706" y="91"/>
                    </a:lnTo>
                    <a:lnTo>
                      <a:pt x="3698" y="82"/>
                    </a:lnTo>
                    <a:lnTo>
                      <a:pt x="3690" y="73"/>
                    </a:lnTo>
                    <a:lnTo>
                      <a:pt x="3681" y="65"/>
                    </a:lnTo>
                    <a:lnTo>
                      <a:pt x="3672" y="57"/>
                    </a:lnTo>
                    <a:lnTo>
                      <a:pt x="3663" y="50"/>
                    </a:lnTo>
                    <a:lnTo>
                      <a:pt x="3653" y="43"/>
                    </a:lnTo>
                    <a:lnTo>
                      <a:pt x="3643" y="36"/>
                    </a:lnTo>
                    <a:lnTo>
                      <a:pt x="3632" y="30"/>
                    </a:lnTo>
                    <a:lnTo>
                      <a:pt x="3621" y="25"/>
                    </a:lnTo>
                    <a:lnTo>
                      <a:pt x="3610" y="20"/>
                    </a:lnTo>
                    <a:lnTo>
                      <a:pt x="3599" y="15"/>
                    </a:lnTo>
                    <a:lnTo>
                      <a:pt x="3587" y="11"/>
                    </a:lnTo>
                    <a:lnTo>
                      <a:pt x="3574" y="8"/>
                    </a:lnTo>
                    <a:lnTo>
                      <a:pt x="3562" y="5"/>
                    </a:lnTo>
                    <a:lnTo>
                      <a:pt x="3550" y="3"/>
                    </a:lnTo>
                    <a:lnTo>
                      <a:pt x="3538" y="1"/>
                    </a:lnTo>
                    <a:lnTo>
                      <a:pt x="3525" y="0"/>
                    </a:lnTo>
                    <a:lnTo>
                      <a:pt x="351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微软雅黑" panose="020B0503020204020204" pitchFamily="34" charset="-122"/>
                  <a:ea typeface="微软雅黑" panose="020B0503020204020204" pitchFamily="34" charset="-122"/>
                </a:endParaRPr>
              </a:p>
            </p:txBody>
          </p:sp>
        </p:grpSp>
        <p:grpSp>
          <p:nvGrpSpPr>
            <p:cNvPr id="112" name="Group 35"/>
            <p:cNvGrpSpPr/>
            <p:nvPr>
              <p:custDataLst>
                <p:tags r:id="rId14"/>
              </p:custDataLst>
            </p:nvPr>
          </p:nvGrpSpPr>
          <p:grpSpPr>
            <a:xfrm>
              <a:off x="7303" y="6732"/>
              <a:ext cx="752" cy="750"/>
              <a:chOff x="4594225" y="2119313"/>
              <a:chExt cx="690563" cy="688975"/>
            </a:xfrm>
            <a:solidFill>
              <a:srgbClr val="3498DB"/>
            </a:solidFill>
          </p:grpSpPr>
          <p:sp>
            <p:nvSpPr>
              <p:cNvPr id="119" name="Freeform 74"/>
              <p:cNvSpPr>
                <a:spLocks noEditPoints="1"/>
              </p:cNvSpPr>
              <p:nvPr>
                <p:custDataLst>
                  <p:tags r:id="rId21"/>
                </p:custDataLst>
              </p:nvPr>
            </p:nvSpPr>
            <p:spPr bwMode="auto">
              <a:xfrm>
                <a:off x="4594225" y="2119313"/>
                <a:ext cx="690563" cy="688975"/>
              </a:xfrm>
              <a:custGeom>
                <a:avLst/>
                <a:gdLst>
                  <a:gd name="T0" fmla="*/ 13014 w 16095"/>
                  <a:gd name="T1" fmla="*/ 9314 h 16058"/>
                  <a:gd name="T2" fmla="*/ 12601 w 16095"/>
                  <a:gd name="T3" fmla="*/ 10148 h 16058"/>
                  <a:gd name="T4" fmla="*/ 12483 w 16095"/>
                  <a:gd name="T5" fmla="*/ 10816 h 16058"/>
                  <a:gd name="T6" fmla="*/ 11103 w 16095"/>
                  <a:gd name="T7" fmla="*/ 12535 h 16058"/>
                  <a:gd name="T8" fmla="*/ 10453 w 16095"/>
                  <a:gd name="T9" fmla="*/ 12465 h 16058"/>
                  <a:gd name="T10" fmla="*/ 9575 w 16095"/>
                  <a:gd name="T11" fmla="*/ 12816 h 16058"/>
                  <a:gd name="T12" fmla="*/ 9126 w 16095"/>
                  <a:gd name="T13" fmla="*/ 13268 h 16058"/>
                  <a:gd name="T14" fmla="*/ 6955 w 16095"/>
                  <a:gd name="T15" fmla="*/ 13239 h 16058"/>
                  <a:gd name="T16" fmla="*/ 6491 w 16095"/>
                  <a:gd name="T17" fmla="*/ 12802 h 16058"/>
                  <a:gd name="T18" fmla="*/ 5615 w 16095"/>
                  <a:gd name="T19" fmla="*/ 12459 h 16058"/>
                  <a:gd name="T20" fmla="*/ 4959 w 16095"/>
                  <a:gd name="T21" fmla="*/ 12551 h 16058"/>
                  <a:gd name="T22" fmla="*/ 3617 w 16095"/>
                  <a:gd name="T23" fmla="*/ 10784 h 16058"/>
                  <a:gd name="T24" fmla="*/ 3464 w 16095"/>
                  <a:gd name="T25" fmla="*/ 10082 h 16058"/>
                  <a:gd name="T26" fmla="*/ 3059 w 16095"/>
                  <a:gd name="T27" fmla="*/ 9291 h 16058"/>
                  <a:gd name="T28" fmla="*/ 1006 w 16095"/>
                  <a:gd name="T29" fmla="*/ 7347 h 16058"/>
                  <a:gd name="T30" fmla="*/ 3081 w 16095"/>
                  <a:gd name="T31" fmla="*/ 6745 h 16058"/>
                  <a:gd name="T32" fmla="*/ 3495 w 16095"/>
                  <a:gd name="T33" fmla="*/ 5911 h 16058"/>
                  <a:gd name="T34" fmla="*/ 3613 w 16095"/>
                  <a:gd name="T35" fmla="*/ 5243 h 16058"/>
                  <a:gd name="T36" fmla="*/ 4992 w 16095"/>
                  <a:gd name="T37" fmla="*/ 3523 h 16058"/>
                  <a:gd name="T38" fmla="*/ 5643 w 16095"/>
                  <a:gd name="T39" fmla="*/ 3593 h 16058"/>
                  <a:gd name="T40" fmla="*/ 6520 w 16095"/>
                  <a:gd name="T41" fmla="*/ 3242 h 16058"/>
                  <a:gd name="T42" fmla="*/ 6970 w 16095"/>
                  <a:gd name="T43" fmla="*/ 2790 h 16058"/>
                  <a:gd name="T44" fmla="*/ 9140 w 16095"/>
                  <a:gd name="T45" fmla="*/ 2819 h 16058"/>
                  <a:gd name="T46" fmla="*/ 9604 w 16095"/>
                  <a:gd name="T47" fmla="*/ 3256 h 16058"/>
                  <a:gd name="T48" fmla="*/ 10480 w 16095"/>
                  <a:gd name="T49" fmla="*/ 3599 h 16058"/>
                  <a:gd name="T50" fmla="*/ 11137 w 16095"/>
                  <a:gd name="T51" fmla="*/ 3507 h 16058"/>
                  <a:gd name="T52" fmla="*/ 12478 w 16095"/>
                  <a:gd name="T53" fmla="*/ 5274 h 16058"/>
                  <a:gd name="T54" fmla="*/ 12631 w 16095"/>
                  <a:gd name="T55" fmla="*/ 5976 h 16058"/>
                  <a:gd name="T56" fmla="*/ 13036 w 16095"/>
                  <a:gd name="T57" fmla="*/ 6767 h 16058"/>
                  <a:gd name="T58" fmla="*/ 15089 w 16095"/>
                  <a:gd name="T59" fmla="*/ 8712 h 16058"/>
                  <a:gd name="T60" fmla="*/ 14489 w 16095"/>
                  <a:gd name="T61" fmla="*/ 3783 h 16058"/>
                  <a:gd name="T62" fmla="*/ 14336 w 16095"/>
                  <a:gd name="T63" fmla="*/ 2970 h 16058"/>
                  <a:gd name="T64" fmla="*/ 12945 w 16095"/>
                  <a:gd name="T65" fmla="*/ 1659 h 16058"/>
                  <a:gd name="T66" fmla="*/ 12433 w 16095"/>
                  <a:gd name="T67" fmla="*/ 1581 h 16058"/>
                  <a:gd name="T68" fmla="*/ 10192 w 16095"/>
                  <a:gd name="T69" fmla="*/ 2406 h 16058"/>
                  <a:gd name="T70" fmla="*/ 9336 w 16095"/>
                  <a:gd name="T71" fmla="*/ 202 h 16058"/>
                  <a:gd name="T72" fmla="*/ 7187 w 16095"/>
                  <a:gd name="T73" fmla="*/ 15 h 16058"/>
                  <a:gd name="T74" fmla="*/ 6503 w 16095"/>
                  <a:gd name="T75" fmla="*/ 483 h 16058"/>
                  <a:gd name="T76" fmla="*/ 4046 w 16095"/>
                  <a:gd name="T77" fmla="*/ 1704 h 16058"/>
                  <a:gd name="T78" fmla="*/ 3407 w 16095"/>
                  <a:gd name="T79" fmla="*/ 1586 h 16058"/>
                  <a:gd name="T80" fmla="*/ 2956 w 16095"/>
                  <a:gd name="T81" fmla="*/ 1771 h 16058"/>
                  <a:gd name="T82" fmla="*/ 1604 w 16095"/>
                  <a:gd name="T83" fmla="*/ 3320 h 16058"/>
                  <a:gd name="T84" fmla="*/ 2620 w 16095"/>
                  <a:gd name="T85" fmla="*/ 5408 h 16058"/>
                  <a:gd name="T86" fmla="*/ 379 w 16095"/>
                  <a:gd name="T87" fmla="*/ 6562 h 16058"/>
                  <a:gd name="T88" fmla="*/ 1 w 16095"/>
                  <a:gd name="T89" fmla="*/ 7302 h 16058"/>
                  <a:gd name="T90" fmla="*/ 285 w 16095"/>
                  <a:gd name="T91" fmla="*/ 9412 h 16058"/>
                  <a:gd name="T92" fmla="*/ 2511 w 16095"/>
                  <a:gd name="T93" fmla="*/ 10413 h 16058"/>
                  <a:gd name="T94" fmla="*/ 1583 w 16095"/>
                  <a:gd name="T95" fmla="*/ 12613 h 16058"/>
                  <a:gd name="T96" fmla="*/ 2897 w 16095"/>
                  <a:gd name="T97" fmla="*/ 14241 h 16058"/>
                  <a:gd name="T98" fmla="*/ 3336 w 16095"/>
                  <a:gd name="T99" fmla="*/ 14459 h 16058"/>
                  <a:gd name="T100" fmla="*/ 3944 w 16095"/>
                  <a:gd name="T101" fmla="*/ 14404 h 16058"/>
                  <a:gd name="T102" fmla="*/ 6444 w 16095"/>
                  <a:gd name="T103" fmla="*/ 15461 h 16058"/>
                  <a:gd name="T104" fmla="*/ 7061 w 16095"/>
                  <a:gd name="T105" fmla="*/ 16012 h 16058"/>
                  <a:gd name="T106" fmla="*/ 9229 w 16095"/>
                  <a:gd name="T107" fmla="*/ 15927 h 16058"/>
                  <a:gd name="T108" fmla="*/ 9718 w 16095"/>
                  <a:gd name="T109" fmla="*/ 15251 h 16058"/>
                  <a:gd name="T110" fmla="*/ 12326 w 16095"/>
                  <a:gd name="T111" fmla="*/ 14460 h 16058"/>
                  <a:gd name="T112" fmla="*/ 12877 w 16095"/>
                  <a:gd name="T113" fmla="*/ 14426 h 16058"/>
                  <a:gd name="T114" fmla="*/ 14253 w 16095"/>
                  <a:gd name="T115" fmla="*/ 13191 h 16058"/>
                  <a:gd name="T116" fmla="*/ 14511 w 16095"/>
                  <a:gd name="T117" fmla="*/ 12402 h 16058"/>
                  <a:gd name="T118" fmla="*/ 13745 w 16095"/>
                  <a:gd name="T119" fmla="*/ 10004 h 16058"/>
                  <a:gd name="T120" fmla="*/ 15941 w 16095"/>
                  <a:gd name="T121" fmla="*/ 9245 h 16058"/>
                  <a:gd name="T122" fmla="*/ 16061 w 16095"/>
                  <a:gd name="T123" fmla="*/ 7086 h 16058"/>
                  <a:gd name="T124" fmla="*/ 15536 w 16095"/>
                  <a:gd name="T125" fmla="*/ 6448 h 16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095" h="16058">
                    <a:moveTo>
                      <a:pt x="13547" y="9020"/>
                    </a:moveTo>
                    <a:lnTo>
                      <a:pt x="13515" y="9027"/>
                    </a:lnTo>
                    <a:lnTo>
                      <a:pt x="13483" y="9035"/>
                    </a:lnTo>
                    <a:lnTo>
                      <a:pt x="13450" y="9044"/>
                    </a:lnTo>
                    <a:lnTo>
                      <a:pt x="13419" y="9054"/>
                    </a:lnTo>
                    <a:lnTo>
                      <a:pt x="13388" y="9065"/>
                    </a:lnTo>
                    <a:lnTo>
                      <a:pt x="13358" y="9077"/>
                    </a:lnTo>
                    <a:lnTo>
                      <a:pt x="13328" y="9090"/>
                    </a:lnTo>
                    <a:lnTo>
                      <a:pt x="13298" y="9104"/>
                    </a:lnTo>
                    <a:lnTo>
                      <a:pt x="13269" y="9120"/>
                    </a:lnTo>
                    <a:lnTo>
                      <a:pt x="13241" y="9135"/>
                    </a:lnTo>
                    <a:lnTo>
                      <a:pt x="13213" y="9152"/>
                    </a:lnTo>
                    <a:lnTo>
                      <a:pt x="13186" y="9169"/>
                    </a:lnTo>
                    <a:lnTo>
                      <a:pt x="13160" y="9187"/>
                    </a:lnTo>
                    <a:lnTo>
                      <a:pt x="13134" y="9207"/>
                    </a:lnTo>
                    <a:lnTo>
                      <a:pt x="13108" y="9226"/>
                    </a:lnTo>
                    <a:lnTo>
                      <a:pt x="13083" y="9247"/>
                    </a:lnTo>
                    <a:lnTo>
                      <a:pt x="13059" y="9269"/>
                    </a:lnTo>
                    <a:lnTo>
                      <a:pt x="13036" y="9291"/>
                    </a:lnTo>
                    <a:lnTo>
                      <a:pt x="13014" y="9314"/>
                    </a:lnTo>
                    <a:lnTo>
                      <a:pt x="12992" y="9338"/>
                    </a:lnTo>
                    <a:lnTo>
                      <a:pt x="12971" y="9362"/>
                    </a:lnTo>
                    <a:lnTo>
                      <a:pt x="12950" y="9387"/>
                    </a:lnTo>
                    <a:lnTo>
                      <a:pt x="12931" y="9414"/>
                    </a:lnTo>
                    <a:lnTo>
                      <a:pt x="12912" y="9440"/>
                    </a:lnTo>
                    <a:lnTo>
                      <a:pt x="12894" y="9467"/>
                    </a:lnTo>
                    <a:lnTo>
                      <a:pt x="12877" y="9495"/>
                    </a:lnTo>
                    <a:lnTo>
                      <a:pt x="12861" y="9523"/>
                    </a:lnTo>
                    <a:lnTo>
                      <a:pt x="12846" y="9552"/>
                    </a:lnTo>
                    <a:lnTo>
                      <a:pt x="12832" y="9582"/>
                    </a:lnTo>
                    <a:lnTo>
                      <a:pt x="12819" y="9612"/>
                    </a:lnTo>
                    <a:lnTo>
                      <a:pt x="12807" y="9642"/>
                    </a:lnTo>
                    <a:lnTo>
                      <a:pt x="12795" y="9674"/>
                    </a:lnTo>
                    <a:lnTo>
                      <a:pt x="12769" y="9743"/>
                    </a:lnTo>
                    <a:lnTo>
                      <a:pt x="12744" y="9812"/>
                    </a:lnTo>
                    <a:lnTo>
                      <a:pt x="12717" y="9880"/>
                    </a:lnTo>
                    <a:lnTo>
                      <a:pt x="12690" y="9948"/>
                    </a:lnTo>
                    <a:lnTo>
                      <a:pt x="12661" y="10015"/>
                    </a:lnTo>
                    <a:lnTo>
                      <a:pt x="12632" y="10082"/>
                    </a:lnTo>
                    <a:lnTo>
                      <a:pt x="12601" y="10148"/>
                    </a:lnTo>
                    <a:lnTo>
                      <a:pt x="12570" y="10214"/>
                    </a:lnTo>
                    <a:lnTo>
                      <a:pt x="12556" y="10244"/>
                    </a:lnTo>
                    <a:lnTo>
                      <a:pt x="12543" y="10274"/>
                    </a:lnTo>
                    <a:lnTo>
                      <a:pt x="12531" y="10305"/>
                    </a:lnTo>
                    <a:lnTo>
                      <a:pt x="12520" y="10336"/>
                    </a:lnTo>
                    <a:lnTo>
                      <a:pt x="12510" y="10367"/>
                    </a:lnTo>
                    <a:lnTo>
                      <a:pt x="12501" y="10399"/>
                    </a:lnTo>
                    <a:lnTo>
                      <a:pt x="12494" y="10430"/>
                    </a:lnTo>
                    <a:lnTo>
                      <a:pt x="12487" y="10462"/>
                    </a:lnTo>
                    <a:lnTo>
                      <a:pt x="12481" y="10495"/>
                    </a:lnTo>
                    <a:lnTo>
                      <a:pt x="12477" y="10527"/>
                    </a:lnTo>
                    <a:lnTo>
                      <a:pt x="12473" y="10559"/>
                    </a:lnTo>
                    <a:lnTo>
                      <a:pt x="12471" y="10591"/>
                    </a:lnTo>
                    <a:lnTo>
                      <a:pt x="12469" y="10623"/>
                    </a:lnTo>
                    <a:lnTo>
                      <a:pt x="12469" y="10655"/>
                    </a:lnTo>
                    <a:lnTo>
                      <a:pt x="12470" y="10687"/>
                    </a:lnTo>
                    <a:lnTo>
                      <a:pt x="12471" y="10719"/>
                    </a:lnTo>
                    <a:lnTo>
                      <a:pt x="12474" y="10752"/>
                    </a:lnTo>
                    <a:lnTo>
                      <a:pt x="12478" y="10784"/>
                    </a:lnTo>
                    <a:lnTo>
                      <a:pt x="12483" y="10816"/>
                    </a:lnTo>
                    <a:lnTo>
                      <a:pt x="12488" y="10848"/>
                    </a:lnTo>
                    <a:lnTo>
                      <a:pt x="12495" y="10879"/>
                    </a:lnTo>
                    <a:lnTo>
                      <a:pt x="12503" y="10911"/>
                    </a:lnTo>
                    <a:lnTo>
                      <a:pt x="12512" y="10942"/>
                    </a:lnTo>
                    <a:lnTo>
                      <a:pt x="12522" y="10972"/>
                    </a:lnTo>
                    <a:lnTo>
                      <a:pt x="12532" y="11003"/>
                    </a:lnTo>
                    <a:lnTo>
                      <a:pt x="12544" y="11034"/>
                    </a:lnTo>
                    <a:lnTo>
                      <a:pt x="12557" y="11064"/>
                    </a:lnTo>
                    <a:lnTo>
                      <a:pt x="12571" y="11093"/>
                    </a:lnTo>
                    <a:lnTo>
                      <a:pt x="12586" y="11123"/>
                    </a:lnTo>
                    <a:lnTo>
                      <a:pt x="12602" y="11151"/>
                    </a:lnTo>
                    <a:lnTo>
                      <a:pt x="12619" y="11180"/>
                    </a:lnTo>
                    <a:lnTo>
                      <a:pt x="12638" y="11207"/>
                    </a:lnTo>
                    <a:lnTo>
                      <a:pt x="13511" y="12514"/>
                    </a:lnTo>
                    <a:lnTo>
                      <a:pt x="12543" y="13480"/>
                    </a:lnTo>
                    <a:lnTo>
                      <a:pt x="11233" y="12608"/>
                    </a:lnTo>
                    <a:lnTo>
                      <a:pt x="11202" y="12588"/>
                    </a:lnTo>
                    <a:lnTo>
                      <a:pt x="11169" y="12569"/>
                    </a:lnTo>
                    <a:lnTo>
                      <a:pt x="11137" y="12551"/>
                    </a:lnTo>
                    <a:lnTo>
                      <a:pt x="11103" y="12535"/>
                    </a:lnTo>
                    <a:lnTo>
                      <a:pt x="11069" y="12520"/>
                    </a:lnTo>
                    <a:lnTo>
                      <a:pt x="11035" y="12506"/>
                    </a:lnTo>
                    <a:lnTo>
                      <a:pt x="11000" y="12494"/>
                    </a:lnTo>
                    <a:lnTo>
                      <a:pt x="10965" y="12483"/>
                    </a:lnTo>
                    <a:lnTo>
                      <a:pt x="10930" y="12473"/>
                    </a:lnTo>
                    <a:lnTo>
                      <a:pt x="10894" y="12464"/>
                    </a:lnTo>
                    <a:lnTo>
                      <a:pt x="10858" y="12457"/>
                    </a:lnTo>
                    <a:lnTo>
                      <a:pt x="10822" y="12451"/>
                    </a:lnTo>
                    <a:lnTo>
                      <a:pt x="10786" y="12446"/>
                    </a:lnTo>
                    <a:lnTo>
                      <a:pt x="10748" y="12443"/>
                    </a:lnTo>
                    <a:lnTo>
                      <a:pt x="10712" y="12441"/>
                    </a:lnTo>
                    <a:lnTo>
                      <a:pt x="10676" y="12440"/>
                    </a:lnTo>
                    <a:lnTo>
                      <a:pt x="10648" y="12441"/>
                    </a:lnTo>
                    <a:lnTo>
                      <a:pt x="10620" y="12442"/>
                    </a:lnTo>
                    <a:lnTo>
                      <a:pt x="10592" y="12444"/>
                    </a:lnTo>
                    <a:lnTo>
                      <a:pt x="10563" y="12446"/>
                    </a:lnTo>
                    <a:lnTo>
                      <a:pt x="10536" y="12450"/>
                    </a:lnTo>
                    <a:lnTo>
                      <a:pt x="10508" y="12454"/>
                    </a:lnTo>
                    <a:lnTo>
                      <a:pt x="10480" y="12459"/>
                    </a:lnTo>
                    <a:lnTo>
                      <a:pt x="10453" y="12465"/>
                    </a:lnTo>
                    <a:lnTo>
                      <a:pt x="10425" y="12472"/>
                    </a:lnTo>
                    <a:lnTo>
                      <a:pt x="10397" y="12479"/>
                    </a:lnTo>
                    <a:lnTo>
                      <a:pt x="10370" y="12488"/>
                    </a:lnTo>
                    <a:lnTo>
                      <a:pt x="10343" y="12497"/>
                    </a:lnTo>
                    <a:lnTo>
                      <a:pt x="10317" y="12506"/>
                    </a:lnTo>
                    <a:lnTo>
                      <a:pt x="10290" y="12517"/>
                    </a:lnTo>
                    <a:lnTo>
                      <a:pt x="10264" y="12528"/>
                    </a:lnTo>
                    <a:lnTo>
                      <a:pt x="10237" y="12540"/>
                    </a:lnTo>
                    <a:lnTo>
                      <a:pt x="10172" y="12571"/>
                    </a:lnTo>
                    <a:lnTo>
                      <a:pt x="10106" y="12602"/>
                    </a:lnTo>
                    <a:lnTo>
                      <a:pt x="10038" y="12631"/>
                    </a:lnTo>
                    <a:lnTo>
                      <a:pt x="9971" y="12661"/>
                    </a:lnTo>
                    <a:lnTo>
                      <a:pt x="9903" y="12688"/>
                    </a:lnTo>
                    <a:lnTo>
                      <a:pt x="9835" y="12715"/>
                    </a:lnTo>
                    <a:lnTo>
                      <a:pt x="9766" y="12740"/>
                    </a:lnTo>
                    <a:lnTo>
                      <a:pt x="9696" y="12765"/>
                    </a:lnTo>
                    <a:lnTo>
                      <a:pt x="9665" y="12777"/>
                    </a:lnTo>
                    <a:lnTo>
                      <a:pt x="9635" y="12789"/>
                    </a:lnTo>
                    <a:lnTo>
                      <a:pt x="9605" y="12802"/>
                    </a:lnTo>
                    <a:lnTo>
                      <a:pt x="9575" y="12816"/>
                    </a:lnTo>
                    <a:lnTo>
                      <a:pt x="9545" y="12832"/>
                    </a:lnTo>
                    <a:lnTo>
                      <a:pt x="9517" y="12848"/>
                    </a:lnTo>
                    <a:lnTo>
                      <a:pt x="9489" y="12864"/>
                    </a:lnTo>
                    <a:lnTo>
                      <a:pt x="9462" y="12882"/>
                    </a:lnTo>
                    <a:lnTo>
                      <a:pt x="9436" y="12901"/>
                    </a:lnTo>
                    <a:lnTo>
                      <a:pt x="9410" y="12920"/>
                    </a:lnTo>
                    <a:lnTo>
                      <a:pt x="9384" y="12941"/>
                    </a:lnTo>
                    <a:lnTo>
                      <a:pt x="9360" y="12962"/>
                    </a:lnTo>
                    <a:lnTo>
                      <a:pt x="9336" y="12984"/>
                    </a:lnTo>
                    <a:lnTo>
                      <a:pt x="9313" y="13007"/>
                    </a:lnTo>
                    <a:lnTo>
                      <a:pt x="9291" y="13030"/>
                    </a:lnTo>
                    <a:lnTo>
                      <a:pt x="9269" y="13054"/>
                    </a:lnTo>
                    <a:lnTo>
                      <a:pt x="9249" y="13078"/>
                    </a:lnTo>
                    <a:lnTo>
                      <a:pt x="9228" y="13103"/>
                    </a:lnTo>
                    <a:lnTo>
                      <a:pt x="9209" y="13129"/>
                    </a:lnTo>
                    <a:lnTo>
                      <a:pt x="9190" y="13156"/>
                    </a:lnTo>
                    <a:lnTo>
                      <a:pt x="9173" y="13183"/>
                    </a:lnTo>
                    <a:lnTo>
                      <a:pt x="9156" y="13211"/>
                    </a:lnTo>
                    <a:lnTo>
                      <a:pt x="9141" y="13239"/>
                    </a:lnTo>
                    <a:lnTo>
                      <a:pt x="9126" y="13268"/>
                    </a:lnTo>
                    <a:lnTo>
                      <a:pt x="9112" y="13297"/>
                    </a:lnTo>
                    <a:lnTo>
                      <a:pt x="9099" y="13327"/>
                    </a:lnTo>
                    <a:lnTo>
                      <a:pt x="9087" y="13357"/>
                    </a:lnTo>
                    <a:lnTo>
                      <a:pt x="9076" y="13388"/>
                    </a:lnTo>
                    <a:lnTo>
                      <a:pt x="9066" y="13419"/>
                    </a:lnTo>
                    <a:lnTo>
                      <a:pt x="9056" y="13451"/>
                    </a:lnTo>
                    <a:lnTo>
                      <a:pt x="9048" y="13484"/>
                    </a:lnTo>
                    <a:lnTo>
                      <a:pt x="9041" y="13516"/>
                    </a:lnTo>
                    <a:lnTo>
                      <a:pt x="8732" y="15054"/>
                    </a:lnTo>
                    <a:lnTo>
                      <a:pt x="7363" y="15054"/>
                    </a:lnTo>
                    <a:lnTo>
                      <a:pt x="7055" y="13516"/>
                    </a:lnTo>
                    <a:lnTo>
                      <a:pt x="7048" y="13484"/>
                    </a:lnTo>
                    <a:lnTo>
                      <a:pt x="7040" y="13451"/>
                    </a:lnTo>
                    <a:lnTo>
                      <a:pt x="7030" y="13419"/>
                    </a:lnTo>
                    <a:lnTo>
                      <a:pt x="7020" y="13388"/>
                    </a:lnTo>
                    <a:lnTo>
                      <a:pt x="7009" y="13357"/>
                    </a:lnTo>
                    <a:lnTo>
                      <a:pt x="6997" y="13327"/>
                    </a:lnTo>
                    <a:lnTo>
                      <a:pt x="6984" y="13297"/>
                    </a:lnTo>
                    <a:lnTo>
                      <a:pt x="6970" y="13268"/>
                    </a:lnTo>
                    <a:lnTo>
                      <a:pt x="6955" y="13239"/>
                    </a:lnTo>
                    <a:lnTo>
                      <a:pt x="6940" y="13211"/>
                    </a:lnTo>
                    <a:lnTo>
                      <a:pt x="6923" y="13183"/>
                    </a:lnTo>
                    <a:lnTo>
                      <a:pt x="6906" y="13156"/>
                    </a:lnTo>
                    <a:lnTo>
                      <a:pt x="6887" y="13129"/>
                    </a:lnTo>
                    <a:lnTo>
                      <a:pt x="6868" y="13103"/>
                    </a:lnTo>
                    <a:lnTo>
                      <a:pt x="6847" y="13078"/>
                    </a:lnTo>
                    <a:lnTo>
                      <a:pt x="6827" y="13054"/>
                    </a:lnTo>
                    <a:lnTo>
                      <a:pt x="6805" y="13030"/>
                    </a:lnTo>
                    <a:lnTo>
                      <a:pt x="6783" y="13007"/>
                    </a:lnTo>
                    <a:lnTo>
                      <a:pt x="6760" y="12984"/>
                    </a:lnTo>
                    <a:lnTo>
                      <a:pt x="6736" y="12962"/>
                    </a:lnTo>
                    <a:lnTo>
                      <a:pt x="6712" y="12941"/>
                    </a:lnTo>
                    <a:lnTo>
                      <a:pt x="6686" y="12920"/>
                    </a:lnTo>
                    <a:lnTo>
                      <a:pt x="6660" y="12901"/>
                    </a:lnTo>
                    <a:lnTo>
                      <a:pt x="6634" y="12882"/>
                    </a:lnTo>
                    <a:lnTo>
                      <a:pt x="6607" y="12864"/>
                    </a:lnTo>
                    <a:lnTo>
                      <a:pt x="6579" y="12848"/>
                    </a:lnTo>
                    <a:lnTo>
                      <a:pt x="6551" y="12832"/>
                    </a:lnTo>
                    <a:lnTo>
                      <a:pt x="6521" y="12816"/>
                    </a:lnTo>
                    <a:lnTo>
                      <a:pt x="6491" y="12802"/>
                    </a:lnTo>
                    <a:lnTo>
                      <a:pt x="6461" y="12789"/>
                    </a:lnTo>
                    <a:lnTo>
                      <a:pt x="6431" y="12777"/>
                    </a:lnTo>
                    <a:lnTo>
                      <a:pt x="6400" y="12765"/>
                    </a:lnTo>
                    <a:lnTo>
                      <a:pt x="6330" y="12740"/>
                    </a:lnTo>
                    <a:lnTo>
                      <a:pt x="6261" y="12715"/>
                    </a:lnTo>
                    <a:lnTo>
                      <a:pt x="6193" y="12688"/>
                    </a:lnTo>
                    <a:lnTo>
                      <a:pt x="6125" y="12661"/>
                    </a:lnTo>
                    <a:lnTo>
                      <a:pt x="6058" y="12632"/>
                    </a:lnTo>
                    <a:lnTo>
                      <a:pt x="5990" y="12602"/>
                    </a:lnTo>
                    <a:lnTo>
                      <a:pt x="5924" y="12572"/>
                    </a:lnTo>
                    <a:lnTo>
                      <a:pt x="5859" y="12541"/>
                    </a:lnTo>
                    <a:lnTo>
                      <a:pt x="5832" y="12529"/>
                    </a:lnTo>
                    <a:lnTo>
                      <a:pt x="5806" y="12517"/>
                    </a:lnTo>
                    <a:lnTo>
                      <a:pt x="5779" y="12507"/>
                    </a:lnTo>
                    <a:lnTo>
                      <a:pt x="5752" y="12497"/>
                    </a:lnTo>
                    <a:lnTo>
                      <a:pt x="5725" y="12488"/>
                    </a:lnTo>
                    <a:lnTo>
                      <a:pt x="5698" y="12479"/>
                    </a:lnTo>
                    <a:lnTo>
                      <a:pt x="5670" y="12472"/>
                    </a:lnTo>
                    <a:lnTo>
                      <a:pt x="5643" y="12465"/>
                    </a:lnTo>
                    <a:lnTo>
                      <a:pt x="5615" y="12459"/>
                    </a:lnTo>
                    <a:lnTo>
                      <a:pt x="5588" y="12454"/>
                    </a:lnTo>
                    <a:lnTo>
                      <a:pt x="5560" y="12450"/>
                    </a:lnTo>
                    <a:lnTo>
                      <a:pt x="5533" y="12446"/>
                    </a:lnTo>
                    <a:lnTo>
                      <a:pt x="5504" y="12444"/>
                    </a:lnTo>
                    <a:lnTo>
                      <a:pt x="5476" y="12442"/>
                    </a:lnTo>
                    <a:lnTo>
                      <a:pt x="5448" y="12441"/>
                    </a:lnTo>
                    <a:lnTo>
                      <a:pt x="5420" y="12440"/>
                    </a:lnTo>
                    <a:lnTo>
                      <a:pt x="5384" y="12441"/>
                    </a:lnTo>
                    <a:lnTo>
                      <a:pt x="5347" y="12443"/>
                    </a:lnTo>
                    <a:lnTo>
                      <a:pt x="5310" y="12446"/>
                    </a:lnTo>
                    <a:lnTo>
                      <a:pt x="5274" y="12451"/>
                    </a:lnTo>
                    <a:lnTo>
                      <a:pt x="5238" y="12457"/>
                    </a:lnTo>
                    <a:lnTo>
                      <a:pt x="5202" y="12464"/>
                    </a:lnTo>
                    <a:lnTo>
                      <a:pt x="5166" y="12473"/>
                    </a:lnTo>
                    <a:lnTo>
                      <a:pt x="5130" y="12483"/>
                    </a:lnTo>
                    <a:lnTo>
                      <a:pt x="5096" y="12494"/>
                    </a:lnTo>
                    <a:lnTo>
                      <a:pt x="5061" y="12506"/>
                    </a:lnTo>
                    <a:lnTo>
                      <a:pt x="5027" y="12520"/>
                    </a:lnTo>
                    <a:lnTo>
                      <a:pt x="4992" y="12535"/>
                    </a:lnTo>
                    <a:lnTo>
                      <a:pt x="4959" y="12551"/>
                    </a:lnTo>
                    <a:lnTo>
                      <a:pt x="4926" y="12569"/>
                    </a:lnTo>
                    <a:lnTo>
                      <a:pt x="4894" y="12588"/>
                    </a:lnTo>
                    <a:lnTo>
                      <a:pt x="4862" y="12608"/>
                    </a:lnTo>
                    <a:lnTo>
                      <a:pt x="3552" y="13480"/>
                    </a:lnTo>
                    <a:lnTo>
                      <a:pt x="2584" y="12514"/>
                    </a:lnTo>
                    <a:lnTo>
                      <a:pt x="3457" y="11207"/>
                    </a:lnTo>
                    <a:lnTo>
                      <a:pt x="3476" y="11180"/>
                    </a:lnTo>
                    <a:lnTo>
                      <a:pt x="3493" y="11151"/>
                    </a:lnTo>
                    <a:lnTo>
                      <a:pt x="3509" y="11123"/>
                    </a:lnTo>
                    <a:lnTo>
                      <a:pt x="3524" y="11093"/>
                    </a:lnTo>
                    <a:lnTo>
                      <a:pt x="3537" y="11064"/>
                    </a:lnTo>
                    <a:lnTo>
                      <a:pt x="3550" y="11034"/>
                    </a:lnTo>
                    <a:lnTo>
                      <a:pt x="3562" y="11003"/>
                    </a:lnTo>
                    <a:lnTo>
                      <a:pt x="3573" y="10972"/>
                    </a:lnTo>
                    <a:lnTo>
                      <a:pt x="3583" y="10942"/>
                    </a:lnTo>
                    <a:lnTo>
                      <a:pt x="3592" y="10911"/>
                    </a:lnTo>
                    <a:lnTo>
                      <a:pt x="3600" y="10879"/>
                    </a:lnTo>
                    <a:lnTo>
                      <a:pt x="3606" y="10848"/>
                    </a:lnTo>
                    <a:lnTo>
                      <a:pt x="3612" y="10816"/>
                    </a:lnTo>
                    <a:lnTo>
                      <a:pt x="3617" y="10784"/>
                    </a:lnTo>
                    <a:lnTo>
                      <a:pt x="3621" y="10753"/>
                    </a:lnTo>
                    <a:lnTo>
                      <a:pt x="3624" y="10720"/>
                    </a:lnTo>
                    <a:lnTo>
                      <a:pt x="3625" y="10688"/>
                    </a:lnTo>
                    <a:lnTo>
                      <a:pt x="3626" y="10655"/>
                    </a:lnTo>
                    <a:lnTo>
                      <a:pt x="3626" y="10623"/>
                    </a:lnTo>
                    <a:lnTo>
                      <a:pt x="3624" y="10591"/>
                    </a:lnTo>
                    <a:lnTo>
                      <a:pt x="3622" y="10559"/>
                    </a:lnTo>
                    <a:lnTo>
                      <a:pt x="3618" y="10527"/>
                    </a:lnTo>
                    <a:lnTo>
                      <a:pt x="3614" y="10495"/>
                    </a:lnTo>
                    <a:lnTo>
                      <a:pt x="3608" y="10462"/>
                    </a:lnTo>
                    <a:lnTo>
                      <a:pt x="3602" y="10431"/>
                    </a:lnTo>
                    <a:lnTo>
                      <a:pt x="3594" y="10399"/>
                    </a:lnTo>
                    <a:lnTo>
                      <a:pt x="3585" y="10368"/>
                    </a:lnTo>
                    <a:lnTo>
                      <a:pt x="3576" y="10337"/>
                    </a:lnTo>
                    <a:lnTo>
                      <a:pt x="3565" y="10306"/>
                    </a:lnTo>
                    <a:lnTo>
                      <a:pt x="3553" y="10275"/>
                    </a:lnTo>
                    <a:lnTo>
                      <a:pt x="3540" y="10245"/>
                    </a:lnTo>
                    <a:lnTo>
                      <a:pt x="3526" y="10215"/>
                    </a:lnTo>
                    <a:lnTo>
                      <a:pt x="3495" y="10148"/>
                    </a:lnTo>
                    <a:lnTo>
                      <a:pt x="3464" y="10082"/>
                    </a:lnTo>
                    <a:lnTo>
                      <a:pt x="3435" y="10016"/>
                    </a:lnTo>
                    <a:lnTo>
                      <a:pt x="3406" y="9949"/>
                    </a:lnTo>
                    <a:lnTo>
                      <a:pt x="3378" y="9881"/>
                    </a:lnTo>
                    <a:lnTo>
                      <a:pt x="3352" y="9813"/>
                    </a:lnTo>
                    <a:lnTo>
                      <a:pt x="3326" y="9744"/>
                    </a:lnTo>
                    <a:lnTo>
                      <a:pt x="3300" y="9675"/>
                    </a:lnTo>
                    <a:lnTo>
                      <a:pt x="3289" y="9643"/>
                    </a:lnTo>
                    <a:lnTo>
                      <a:pt x="3277" y="9612"/>
                    </a:lnTo>
                    <a:lnTo>
                      <a:pt x="3263" y="9582"/>
                    </a:lnTo>
                    <a:lnTo>
                      <a:pt x="3249" y="9553"/>
                    </a:lnTo>
                    <a:lnTo>
                      <a:pt x="3234" y="9524"/>
                    </a:lnTo>
                    <a:lnTo>
                      <a:pt x="3218" y="9496"/>
                    </a:lnTo>
                    <a:lnTo>
                      <a:pt x="3201" y="9468"/>
                    </a:lnTo>
                    <a:lnTo>
                      <a:pt x="3183" y="9441"/>
                    </a:lnTo>
                    <a:lnTo>
                      <a:pt x="3165" y="9414"/>
                    </a:lnTo>
                    <a:lnTo>
                      <a:pt x="3145" y="9388"/>
                    </a:lnTo>
                    <a:lnTo>
                      <a:pt x="3124" y="9362"/>
                    </a:lnTo>
                    <a:lnTo>
                      <a:pt x="3103" y="9338"/>
                    </a:lnTo>
                    <a:lnTo>
                      <a:pt x="3081" y="9314"/>
                    </a:lnTo>
                    <a:lnTo>
                      <a:pt x="3059" y="9291"/>
                    </a:lnTo>
                    <a:lnTo>
                      <a:pt x="3036" y="9269"/>
                    </a:lnTo>
                    <a:lnTo>
                      <a:pt x="3012" y="9248"/>
                    </a:lnTo>
                    <a:lnTo>
                      <a:pt x="2987" y="9227"/>
                    </a:lnTo>
                    <a:lnTo>
                      <a:pt x="2961" y="9207"/>
                    </a:lnTo>
                    <a:lnTo>
                      <a:pt x="2935" y="9188"/>
                    </a:lnTo>
                    <a:lnTo>
                      <a:pt x="2909" y="9170"/>
                    </a:lnTo>
                    <a:lnTo>
                      <a:pt x="2882" y="9152"/>
                    </a:lnTo>
                    <a:lnTo>
                      <a:pt x="2854" y="9136"/>
                    </a:lnTo>
                    <a:lnTo>
                      <a:pt x="2826" y="9120"/>
                    </a:lnTo>
                    <a:lnTo>
                      <a:pt x="2797" y="9104"/>
                    </a:lnTo>
                    <a:lnTo>
                      <a:pt x="2767" y="9090"/>
                    </a:lnTo>
                    <a:lnTo>
                      <a:pt x="2737" y="9077"/>
                    </a:lnTo>
                    <a:lnTo>
                      <a:pt x="2707" y="9065"/>
                    </a:lnTo>
                    <a:lnTo>
                      <a:pt x="2676" y="9054"/>
                    </a:lnTo>
                    <a:lnTo>
                      <a:pt x="2645" y="9044"/>
                    </a:lnTo>
                    <a:lnTo>
                      <a:pt x="2613" y="9035"/>
                    </a:lnTo>
                    <a:lnTo>
                      <a:pt x="2581" y="9027"/>
                    </a:lnTo>
                    <a:lnTo>
                      <a:pt x="2548" y="9020"/>
                    </a:lnTo>
                    <a:lnTo>
                      <a:pt x="1006" y="8712"/>
                    </a:lnTo>
                    <a:lnTo>
                      <a:pt x="1006" y="7347"/>
                    </a:lnTo>
                    <a:lnTo>
                      <a:pt x="2548" y="7039"/>
                    </a:lnTo>
                    <a:lnTo>
                      <a:pt x="2581" y="7032"/>
                    </a:lnTo>
                    <a:lnTo>
                      <a:pt x="2613" y="7024"/>
                    </a:lnTo>
                    <a:lnTo>
                      <a:pt x="2645" y="7015"/>
                    </a:lnTo>
                    <a:lnTo>
                      <a:pt x="2676" y="7005"/>
                    </a:lnTo>
                    <a:lnTo>
                      <a:pt x="2707" y="6994"/>
                    </a:lnTo>
                    <a:lnTo>
                      <a:pt x="2737" y="6982"/>
                    </a:lnTo>
                    <a:lnTo>
                      <a:pt x="2767" y="6969"/>
                    </a:lnTo>
                    <a:lnTo>
                      <a:pt x="2797" y="6955"/>
                    </a:lnTo>
                    <a:lnTo>
                      <a:pt x="2826" y="6939"/>
                    </a:lnTo>
                    <a:lnTo>
                      <a:pt x="2854" y="6923"/>
                    </a:lnTo>
                    <a:lnTo>
                      <a:pt x="2882" y="6907"/>
                    </a:lnTo>
                    <a:lnTo>
                      <a:pt x="2909" y="6889"/>
                    </a:lnTo>
                    <a:lnTo>
                      <a:pt x="2935" y="6871"/>
                    </a:lnTo>
                    <a:lnTo>
                      <a:pt x="2961" y="6852"/>
                    </a:lnTo>
                    <a:lnTo>
                      <a:pt x="2987" y="6832"/>
                    </a:lnTo>
                    <a:lnTo>
                      <a:pt x="3012" y="6812"/>
                    </a:lnTo>
                    <a:lnTo>
                      <a:pt x="3036" y="6790"/>
                    </a:lnTo>
                    <a:lnTo>
                      <a:pt x="3059" y="6768"/>
                    </a:lnTo>
                    <a:lnTo>
                      <a:pt x="3081" y="6745"/>
                    </a:lnTo>
                    <a:lnTo>
                      <a:pt x="3103" y="6721"/>
                    </a:lnTo>
                    <a:lnTo>
                      <a:pt x="3124" y="6697"/>
                    </a:lnTo>
                    <a:lnTo>
                      <a:pt x="3145" y="6672"/>
                    </a:lnTo>
                    <a:lnTo>
                      <a:pt x="3165" y="6645"/>
                    </a:lnTo>
                    <a:lnTo>
                      <a:pt x="3183" y="6618"/>
                    </a:lnTo>
                    <a:lnTo>
                      <a:pt x="3201" y="6591"/>
                    </a:lnTo>
                    <a:lnTo>
                      <a:pt x="3218" y="6564"/>
                    </a:lnTo>
                    <a:lnTo>
                      <a:pt x="3234" y="6535"/>
                    </a:lnTo>
                    <a:lnTo>
                      <a:pt x="3249" y="6506"/>
                    </a:lnTo>
                    <a:lnTo>
                      <a:pt x="3263" y="6477"/>
                    </a:lnTo>
                    <a:lnTo>
                      <a:pt x="3277" y="6447"/>
                    </a:lnTo>
                    <a:lnTo>
                      <a:pt x="3289" y="6416"/>
                    </a:lnTo>
                    <a:lnTo>
                      <a:pt x="3300" y="6384"/>
                    </a:lnTo>
                    <a:lnTo>
                      <a:pt x="3326" y="6315"/>
                    </a:lnTo>
                    <a:lnTo>
                      <a:pt x="3351" y="6247"/>
                    </a:lnTo>
                    <a:lnTo>
                      <a:pt x="3378" y="6179"/>
                    </a:lnTo>
                    <a:lnTo>
                      <a:pt x="3406" y="6110"/>
                    </a:lnTo>
                    <a:lnTo>
                      <a:pt x="3434" y="6043"/>
                    </a:lnTo>
                    <a:lnTo>
                      <a:pt x="3463" y="5977"/>
                    </a:lnTo>
                    <a:lnTo>
                      <a:pt x="3495" y="5911"/>
                    </a:lnTo>
                    <a:lnTo>
                      <a:pt x="3526" y="5845"/>
                    </a:lnTo>
                    <a:lnTo>
                      <a:pt x="3540" y="5815"/>
                    </a:lnTo>
                    <a:lnTo>
                      <a:pt x="3553" y="5784"/>
                    </a:lnTo>
                    <a:lnTo>
                      <a:pt x="3565" y="5754"/>
                    </a:lnTo>
                    <a:lnTo>
                      <a:pt x="3575" y="5723"/>
                    </a:lnTo>
                    <a:lnTo>
                      <a:pt x="3585" y="5692"/>
                    </a:lnTo>
                    <a:lnTo>
                      <a:pt x="3594" y="5660"/>
                    </a:lnTo>
                    <a:lnTo>
                      <a:pt x="3602" y="5629"/>
                    </a:lnTo>
                    <a:lnTo>
                      <a:pt x="3608" y="5597"/>
                    </a:lnTo>
                    <a:lnTo>
                      <a:pt x="3614" y="5564"/>
                    </a:lnTo>
                    <a:lnTo>
                      <a:pt x="3618" y="5532"/>
                    </a:lnTo>
                    <a:lnTo>
                      <a:pt x="3622" y="5500"/>
                    </a:lnTo>
                    <a:lnTo>
                      <a:pt x="3624" y="5468"/>
                    </a:lnTo>
                    <a:lnTo>
                      <a:pt x="3626" y="5436"/>
                    </a:lnTo>
                    <a:lnTo>
                      <a:pt x="3626" y="5403"/>
                    </a:lnTo>
                    <a:lnTo>
                      <a:pt x="3625" y="5371"/>
                    </a:lnTo>
                    <a:lnTo>
                      <a:pt x="3624" y="5339"/>
                    </a:lnTo>
                    <a:lnTo>
                      <a:pt x="3621" y="5306"/>
                    </a:lnTo>
                    <a:lnTo>
                      <a:pt x="3617" y="5274"/>
                    </a:lnTo>
                    <a:lnTo>
                      <a:pt x="3613" y="5243"/>
                    </a:lnTo>
                    <a:lnTo>
                      <a:pt x="3607" y="5211"/>
                    </a:lnTo>
                    <a:lnTo>
                      <a:pt x="3600" y="5179"/>
                    </a:lnTo>
                    <a:lnTo>
                      <a:pt x="3592" y="5148"/>
                    </a:lnTo>
                    <a:lnTo>
                      <a:pt x="3583" y="5117"/>
                    </a:lnTo>
                    <a:lnTo>
                      <a:pt x="3573" y="5086"/>
                    </a:lnTo>
                    <a:lnTo>
                      <a:pt x="3562" y="5056"/>
                    </a:lnTo>
                    <a:lnTo>
                      <a:pt x="3551" y="5024"/>
                    </a:lnTo>
                    <a:lnTo>
                      <a:pt x="3538" y="4995"/>
                    </a:lnTo>
                    <a:lnTo>
                      <a:pt x="3524" y="4965"/>
                    </a:lnTo>
                    <a:lnTo>
                      <a:pt x="3509" y="4936"/>
                    </a:lnTo>
                    <a:lnTo>
                      <a:pt x="3493" y="4907"/>
                    </a:lnTo>
                    <a:lnTo>
                      <a:pt x="3476" y="4879"/>
                    </a:lnTo>
                    <a:lnTo>
                      <a:pt x="3457" y="4851"/>
                    </a:lnTo>
                    <a:lnTo>
                      <a:pt x="2584" y="3544"/>
                    </a:lnTo>
                    <a:lnTo>
                      <a:pt x="3552" y="2578"/>
                    </a:lnTo>
                    <a:lnTo>
                      <a:pt x="4862" y="3450"/>
                    </a:lnTo>
                    <a:lnTo>
                      <a:pt x="4894" y="3470"/>
                    </a:lnTo>
                    <a:lnTo>
                      <a:pt x="4926" y="3489"/>
                    </a:lnTo>
                    <a:lnTo>
                      <a:pt x="4959" y="3507"/>
                    </a:lnTo>
                    <a:lnTo>
                      <a:pt x="4992" y="3523"/>
                    </a:lnTo>
                    <a:lnTo>
                      <a:pt x="5027" y="3538"/>
                    </a:lnTo>
                    <a:lnTo>
                      <a:pt x="5061" y="3552"/>
                    </a:lnTo>
                    <a:lnTo>
                      <a:pt x="5096" y="3564"/>
                    </a:lnTo>
                    <a:lnTo>
                      <a:pt x="5130" y="3576"/>
                    </a:lnTo>
                    <a:lnTo>
                      <a:pt x="5166" y="3586"/>
                    </a:lnTo>
                    <a:lnTo>
                      <a:pt x="5202" y="3594"/>
                    </a:lnTo>
                    <a:lnTo>
                      <a:pt x="5238" y="3601"/>
                    </a:lnTo>
                    <a:lnTo>
                      <a:pt x="5274" y="3607"/>
                    </a:lnTo>
                    <a:lnTo>
                      <a:pt x="5310" y="3612"/>
                    </a:lnTo>
                    <a:lnTo>
                      <a:pt x="5347" y="3615"/>
                    </a:lnTo>
                    <a:lnTo>
                      <a:pt x="5384" y="3617"/>
                    </a:lnTo>
                    <a:lnTo>
                      <a:pt x="5420" y="3618"/>
                    </a:lnTo>
                    <a:lnTo>
                      <a:pt x="5448" y="3617"/>
                    </a:lnTo>
                    <a:lnTo>
                      <a:pt x="5476" y="3616"/>
                    </a:lnTo>
                    <a:lnTo>
                      <a:pt x="5504" y="3614"/>
                    </a:lnTo>
                    <a:lnTo>
                      <a:pt x="5532" y="3612"/>
                    </a:lnTo>
                    <a:lnTo>
                      <a:pt x="5560" y="3608"/>
                    </a:lnTo>
                    <a:lnTo>
                      <a:pt x="5588" y="3604"/>
                    </a:lnTo>
                    <a:lnTo>
                      <a:pt x="5615" y="3599"/>
                    </a:lnTo>
                    <a:lnTo>
                      <a:pt x="5643" y="3593"/>
                    </a:lnTo>
                    <a:lnTo>
                      <a:pt x="5670" y="3586"/>
                    </a:lnTo>
                    <a:lnTo>
                      <a:pt x="5698" y="3579"/>
                    </a:lnTo>
                    <a:lnTo>
                      <a:pt x="5725" y="3571"/>
                    </a:lnTo>
                    <a:lnTo>
                      <a:pt x="5752" y="3562"/>
                    </a:lnTo>
                    <a:lnTo>
                      <a:pt x="5779" y="3552"/>
                    </a:lnTo>
                    <a:lnTo>
                      <a:pt x="5805" y="3542"/>
                    </a:lnTo>
                    <a:lnTo>
                      <a:pt x="5832" y="3531"/>
                    </a:lnTo>
                    <a:lnTo>
                      <a:pt x="5859" y="3518"/>
                    </a:lnTo>
                    <a:lnTo>
                      <a:pt x="5924" y="3487"/>
                    </a:lnTo>
                    <a:lnTo>
                      <a:pt x="5990" y="3457"/>
                    </a:lnTo>
                    <a:lnTo>
                      <a:pt x="6057" y="3428"/>
                    </a:lnTo>
                    <a:lnTo>
                      <a:pt x="6124" y="3398"/>
                    </a:lnTo>
                    <a:lnTo>
                      <a:pt x="6192" y="3370"/>
                    </a:lnTo>
                    <a:lnTo>
                      <a:pt x="6260" y="3344"/>
                    </a:lnTo>
                    <a:lnTo>
                      <a:pt x="6329" y="3318"/>
                    </a:lnTo>
                    <a:lnTo>
                      <a:pt x="6399" y="3293"/>
                    </a:lnTo>
                    <a:lnTo>
                      <a:pt x="6430" y="3282"/>
                    </a:lnTo>
                    <a:lnTo>
                      <a:pt x="6461" y="3270"/>
                    </a:lnTo>
                    <a:lnTo>
                      <a:pt x="6491" y="3256"/>
                    </a:lnTo>
                    <a:lnTo>
                      <a:pt x="6520" y="3242"/>
                    </a:lnTo>
                    <a:lnTo>
                      <a:pt x="6550" y="3227"/>
                    </a:lnTo>
                    <a:lnTo>
                      <a:pt x="6578" y="3211"/>
                    </a:lnTo>
                    <a:lnTo>
                      <a:pt x="6606" y="3194"/>
                    </a:lnTo>
                    <a:lnTo>
                      <a:pt x="6633" y="3176"/>
                    </a:lnTo>
                    <a:lnTo>
                      <a:pt x="6660" y="3158"/>
                    </a:lnTo>
                    <a:lnTo>
                      <a:pt x="6686" y="3138"/>
                    </a:lnTo>
                    <a:lnTo>
                      <a:pt x="6712" y="3117"/>
                    </a:lnTo>
                    <a:lnTo>
                      <a:pt x="6736" y="3096"/>
                    </a:lnTo>
                    <a:lnTo>
                      <a:pt x="6760" y="3074"/>
                    </a:lnTo>
                    <a:lnTo>
                      <a:pt x="6783" y="3052"/>
                    </a:lnTo>
                    <a:lnTo>
                      <a:pt x="6805" y="3029"/>
                    </a:lnTo>
                    <a:lnTo>
                      <a:pt x="6827" y="3005"/>
                    </a:lnTo>
                    <a:lnTo>
                      <a:pt x="6847" y="2980"/>
                    </a:lnTo>
                    <a:lnTo>
                      <a:pt x="6868" y="2955"/>
                    </a:lnTo>
                    <a:lnTo>
                      <a:pt x="6887" y="2929"/>
                    </a:lnTo>
                    <a:lnTo>
                      <a:pt x="6906" y="2903"/>
                    </a:lnTo>
                    <a:lnTo>
                      <a:pt x="6923" y="2876"/>
                    </a:lnTo>
                    <a:lnTo>
                      <a:pt x="6940" y="2847"/>
                    </a:lnTo>
                    <a:lnTo>
                      <a:pt x="6955" y="2819"/>
                    </a:lnTo>
                    <a:lnTo>
                      <a:pt x="6970" y="2790"/>
                    </a:lnTo>
                    <a:lnTo>
                      <a:pt x="6984" y="2761"/>
                    </a:lnTo>
                    <a:lnTo>
                      <a:pt x="6997" y="2731"/>
                    </a:lnTo>
                    <a:lnTo>
                      <a:pt x="7009" y="2701"/>
                    </a:lnTo>
                    <a:lnTo>
                      <a:pt x="7020" y="2670"/>
                    </a:lnTo>
                    <a:lnTo>
                      <a:pt x="7030" y="2639"/>
                    </a:lnTo>
                    <a:lnTo>
                      <a:pt x="7040" y="2608"/>
                    </a:lnTo>
                    <a:lnTo>
                      <a:pt x="7048" y="2575"/>
                    </a:lnTo>
                    <a:lnTo>
                      <a:pt x="7055" y="2542"/>
                    </a:lnTo>
                    <a:lnTo>
                      <a:pt x="7363" y="1004"/>
                    </a:lnTo>
                    <a:lnTo>
                      <a:pt x="8732" y="1004"/>
                    </a:lnTo>
                    <a:lnTo>
                      <a:pt x="9040" y="2542"/>
                    </a:lnTo>
                    <a:lnTo>
                      <a:pt x="9047" y="2575"/>
                    </a:lnTo>
                    <a:lnTo>
                      <a:pt x="9055" y="2608"/>
                    </a:lnTo>
                    <a:lnTo>
                      <a:pt x="9065" y="2639"/>
                    </a:lnTo>
                    <a:lnTo>
                      <a:pt x="9075" y="2670"/>
                    </a:lnTo>
                    <a:lnTo>
                      <a:pt x="9086" y="2701"/>
                    </a:lnTo>
                    <a:lnTo>
                      <a:pt x="9098" y="2731"/>
                    </a:lnTo>
                    <a:lnTo>
                      <a:pt x="9111" y="2761"/>
                    </a:lnTo>
                    <a:lnTo>
                      <a:pt x="9125" y="2790"/>
                    </a:lnTo>
                    <a:lnTo>
                      <a:pt x="9140" y="2819"/>
                    </a:lnTo>
                    <a:lnTo>
                      <a:pt x="9155" y="2847"/>
                    </a:lnTo>
                    <a:lnTo>
                      <a:pt x="9172" y="2876"/>
                    </a:lnTo>
                    <a:lnTo>
                      <a:pt x="9189" y="2903"/>
                    </a:lnTo>
                    <a:lnTo>
                      <a:pt x="9208" y="2929"/>
                    </a:lnTo>
                    <a:lnTo>
                      <a:pt x="9227" y="2955"/>
                    </a:lnTo>
                    <a:lnTo>
                      <a:pt x="9248" y="2980"/>
                    </a:lnTo>
                    <a:lnTo>
                      <a:pt x="9268" y="3005"/>
                    </a:lnTo>
                    <a:lnTo>
                      <a:pt x="9290" y="3029"/>
                    </a:lnTo>
                    <a:lnTo>
                      <a:pt x="9312" y="3052"/>
                    </a:lnTo>
                    <a:lnTo>
                      <a:pt x="9335" y="3074"/>
                    </a:lnTo>
                    <a:lnTo>
                      <a:pt x="9359" y="3096"/>
                    </a:lnTo>
                    <a:lnTo>
                      <a:pt x="9383" y="3117"/>
                    </a:lnTo>
                    <a:lnTo>
                      <a:pt x="9409" y="3138"/>
                    </a:lnTo>
                    <a:lnTo>
                      <a:pt x="9435" y="3158"/>
                    </a:lnTo>
                    <a:lnTo>
                      <a:pt x="9462" y="3176"/>
                    </a:lnTo>
                    <a:lnTo>
                      <a:pt x="9489" y="3194"/>
                    </a:lnTo>
                    <a:lnTo>
                      <a:pt x="9517" y="3211"/>
                    </a:lnTo>
                    <a:lnTo>
                      <a:pt x="9545" y="3227"/>
                    </a:lnTo>
                    <a:lnTo>
                      <a:pt x="9575" y="3242"/>
                    </a:lnTo>
                    <a:lnTo>
                      <a:pt x="9604" y="3256"/>
                    </a:lnTo>
                    <a:lnTo>
                      <a:pt x="9634" y="3270"/>
                    </a:lnTo>
                    <a:lnTo>
                      <a:pt x="9665" y="3282"/>
                    </a:lnTo>
                    <a:lnTo>
                      <a:pt x="9696" y="3293"/>
                    </a:lnTo>
                    <a:lnTo>
                      <a:pt x="9766" y="3318"/>
                    </a:lnTo>
                    <a:lnTo>
                      <a:pt x="9834" y="3344"/>
                    </a:lnTo>
                    <a:lnTo>
                      <a:pt x="9902" y="3370"/>
                    </a:lnTo>
                    <a:lnTo>
                      <a:pt x="9971" y="3398"/>
                    </a:lnTo>
                    <a:lnTo>
                      <a:pt x="10037" y="3427"/>
                    </a:lnTo>
                    <a:lnTo>
                      <a:pt x="10105" y="3456"/>
                    </a:lnTo>
                    <a:lnTo>
                      <a:pt x="10171" y="3487"/>
                    </a:lnTo>
                    <a:lnTo>
                      <a:pt x="10236" y="3518"/>
                    </a:lnTo>
                    <a:lnTo>
                      <a:pt x="10263" y="3530"/>
                    </a:lnTo>
                    <a:lnTo>
                      <a:pt x="10290" y="3541"/>
                    </a:lnTo>
                    <a:lnTo>
                      <a:pt x="10316" y="3552"/>
                    </a:lnTo>
                    <a:lnTo>
                      <a:pt x="10343" y="3562"/>
                    </a:lnTo>
                    <a:lnTo>
                      <a:pt x="10370" y="3571"/>
                    </a:lnTo>
                    <a:lnTo>
                      <a:pt x="10397" y="3579"/>
                    </a:lnTo>
                    <a:lnTo>
                      <a:pt x="10425" y="3586"/>
                    </a:lnTo>
                    <a:lnTo>
                      <a:pt x="10452" y="3593"/>
                    </a:lnTo>
                    <a:lnTo>
                      <a:pt x="10480" y="3599"/>
                    </a:lnTo>
                    <a:lnTo>
                      <a:pt x="10507" y="3604"/>
                    </a:lnTo>
                    <a:lnTo>
                      <a:pt x="10535" y="3608"/>
                    </a:lnTo>
                    <a:lnTo>
                      <a:pt x="10563" y="3612"/>
                    </a:lnTo>
                    <a:lnTo>
                      <a:pt x="10592" y="3614"/>
                    </a:lnTo>
                    <a:lnTo>
                      <a:pt x="10620" y="3616"/>
                    </a:lnTo>
                    <a:lnTo>
                      <a:pt x="10648" y="3617"/>
                    </a:lnTo>
                    <a:lnTo>
                      <a:pt x="10676" y="3618"/>
                    </a:lnTo>
                    <a:lnTo>
                      <a:pt x="10712" y="3617"/>
                    </a:lnTo>
                    <a:lnTo>
                      <a:pt x="10748" y="3615"/>
                    </a:lnTo>
                    <a:lnTo>
                      <a:pt x="10786" y="3612"/>
                    </a:lnTo>
                    <a:lnTo>
                      <a:pt x="10822" y="3607"/>
                    </a:lnTo>
                    <a:lnTo>
                      <a:pt x="10858" y="3601"/>
                    </a:lnTo>
                    <a:lnTo>
                      <a:pt x="10894" y="3594"/>
                    </a:lnTo>
                    <a:lnTo>
                      <a:pt x="10930" y="3586"/>
                    </a:lnTo>
                    <a:lnTo>
                      <a:pt x="10965" y="3576"/>
                    </a:lnTo>
                    <a:lnTo>
                      <a:pt x="11000" y="3564"/>
                    </a:lnTo>
                    <a:lnTo>
                      <a:pt x="11035" y="3552"/>
                    </a:lnTo>
                    <a:lnTo>
                      <a:pt x="11069" y="3538"/>
                    </a:lnTo>
                    <a:lnTo>
                      <a:pt x="11103" y="3523"/>
                    </a:lnTo>
                    <a:lnTo>
                      <a:pt x="11137" y="3507"/>
                    </a:lnTo>
                    <a:lnTo>
                      <a:pt x="11169" y="3489"/>
                    </a:lnTo>
                    <a:lnTo>
                      <a:pt x="11202" y="3470"/>
                    </a:lnTo>
                    <a:lnTo>
                      <a:pt x="11233" y="3450"/>
                    </a:lnTo>
                    <a:lnTo>
                      <a:pt x="12543" y="2578"/>
                    </a:lnTo>
                    <a:lnTo>
                      <a:pt x="13511" y="3544"/>
                    </a:lnTo>
                    <a:lnTo>
                      <a:pt x="12638" y="4851"/>
                    </a:lnTo>
                    <a:lnTo>
                      <a:pt x="12619" y="4879"/>
                    </a:lnTo>
                    <a:lnTo>
                      <a:pt x="12602" y="4907"/>
                    </a:lnTo>
                    <a:lnTo>
                      <a:pt x="12586" y="4936"/>
                    </a:lnTo>
                    <a:lnTo>
                      <a:pt x="12571" y="4965"/>
                    </a:lnTo>
                    <a:lnTo>
                      <a:pt x="12557" y="4995"/>
                    </a:lnTo>
                    <a:lnTo>
                      <a:pt x="12544" y="5024"/>
                    </a:lnTo>
                    <a:lnTo>
                      <a:pt x="12533" y="5056"/>
                    </a:lnTo>
                    <a:lnTo>
                      <a:pt x="12522" y="5086"/>
                    </a:lnTo>
                    <a:lnTo>
                      <a:pt x="12512" y="5117"/>
                    </a:lnTo>
                    <a:lnTo>
                      <a:pt x="12503" y="5148"/>
                    </a:lnTo>
                    <a:lnTo>
                      <a:pt x="12495" y="5179"/>
                    </a:lnTo>
                    <a:lnTo>
                      <a:pt x="12489" y="5211"/>
                    </a:lnTo>
                    <a:lnTo>
                      <a:pt x="12483" y="5242"/>
                    </a:lnTo>
                    <a:lnTo>
                      <a:pt x="12478" y="5274"/>
                    </a:lnTo>
                    <a:lnTo>
                      <a:pt x="12474" y="5306"/>
                    </a:lnTo>
                    <a:lnTo>
                      <a:pt x="12472" y="5339"/>
                    </a:lnTo>
                    <a:lnTo>
                      <a:pt x="12470" y="5371"/>
                    </a:lnTo>
                    <a:lnTo>
                      <a:pt x="12469" y="5403"/>
                    </a:lnTo>
                    <a:lnTo>
                      <a:pt x="12470" y="5435"/>
                    </a:lnTo>
                    <a:lnTo>
                      <a:pt x="12471" y="5467"/>
                    </a:lnTo>
                    <a:lnTo>
                      <a:pt x="12473" y="5500"/>
                    </a:lnTo>
                    <a:lnTo>
                      <a:pt x="12477" y="5532"/>
                    </a:lnTo>
                    <a:lnTo>
                      <a:pt x="12481" y="5563"/>
                    </a:lnTo>
                    <a:lnTo>
                      <a:pt x="12487" y="5596"/>
                    </a:lnTo>
                    <a:lnTo>
                      <a:pt x="12494" y="5628"/>
                    </a:lnTo>
                    <a:lnTo>
                      <a:pt x="12501" y="5660"/>
                    </a:lnTo>
                    <a:lnTo>
                      <a:pt x="12510" y="5691"/>
                    </a:lnTo>
                    <a:lnTo>
                      <a:pt x="12519" y="5722"/>
                    </a:lnTo>
                    <a:lnTo>
                      <a:pt x="12530" y="5753"/>
                    </a:lnTo>
                    <a:lnTo>
                      <a:pt x="12542" y="5784"/>
                    </a:lnTo>
                    <a:lnTo>
                      <a:pt x="12555" y="5814"/>
                    </a:lnTo>
                    <a:lnTo>
                      <a:pt x="12569" y="5844"/>
                    </a:lnTo>
                    <a:lnTo>
                      <a:pt x="12600" y="5910"/>
                    </a:lnTo>
                    <a:lnTo>
                      <a:pt x="12631" y="5976"/>
                    </a:lnTo>
                    <a:lnTo>
                      <a:pt x="12661" y="6043"/>
                    </a:lnTo>
                    <a:lnTo>
                      <a:pt x="12689" y="6110"/>
                    </a:lnTo>
                    <a:lnTo>
                      <a:pt x="12717" y="6178"/>
                    </a:lnTo>
                    <a:lnTo>
                      <a:pt x="12744" y="6246"/>
                    </a:lnTo>
                    <a:lnTo>
                      <a:pt x="12769" y="6315"/>
                    </a:lnTo>
                    <a:lnTo>
                      <a:pt x="12795" y="6384"/>
                    </a:lnTo>
                    <a:lnTo>
                      <a:pt x="12807" y="6416"/>
                    </a:lnTo>
                    <a:lnTo>
                      <a:pt x="12819" y="6446"/>
                    </a:lnTo>
                    <a:lnTo>
                      <a:pt x="12832" y="6476"/>
                    </a:lnTo>
                    <a:lnTo>
                      <a:pt x="12846" y="6506"/>
                    </a:lnTo>
                    <a:lnTo>
                      <a:pt x="12861" y="6535"/>
                    </a:lnTo>
                    <a:lnTo>
                      <a:pt x="12877" y="6563"/>
                    </a:lnTo>
                    <a:lnTo>
                      <a:pt x="12894" y="6591"/>
                    </a:lnTo>
                    <a:lnTo>
                      <a:pt x="12912" y="6618"/>
                    </a:lnTo>
                    <a:lnTo>
                      <a:pt x="12931" y="6644"/>
                    </a:lnTo>
                    <a:lnTo>
                      <a:pt x="12950" y="6671"/>
                    </a:lnTo>
                    <a:lnTo>
                      <a:pt x="12971" y="6696"/>
                    </a:lnTo>
                    <a:lnTo>
                      <a:pt x="12992" y="6721"/>
                    </a:lnTo>
                    <a:lnTo>
                      <a:pt x="13014" y="6744"/>
                    </a:lnTo>
                    <a:lnTo>
                      <a:pt x="13036" y="6767"/>
                    </a:lnTo>
                    <a:lnTo>
                      <a:pt x="13059" y="6790"/>
                    </a:lnTo>
                    <a:lnTo>
                      <a:pt x="13083" y="6811"/>
                    </a:lnTo>
                    <a:lnTo>
                      <a:pt x="13108" y="6832"/>
                    </a:lnTo>
                    <a:lnTo>
                      <a:pt x="13134" y="6852"/>
                    </a:lnTo>
                    <a:lnTo>
                      <a:pt x="13160" y="6871"/>
                    </a:lnTo>
                    <a:lnTo>
                      <a:pt x="13186" y="6889"/>
                    </a:lnTo>
                    <a:lnTo>
                      <a:pt x="13213" y="6907"/>
                    </a:lnTo>
                    <a:lnTo>
                      <a:pt x="13241" y="6923"/>
                    </a:lnTo>
                    <a:lnTo>
                      <a:pt x="13269" y="6939"/>
                    </a:lnTo>
                    <a:lnTo>
                      <a:pt x="13298" y="6955"/>
                    </a:lnTo>
                    <a:lnTo>
                      <a:pt x="13328" y="6968"/>
                    </a:lnTo>
                    <a:lnTo>
                      <a:pt x="13358" y="6981"/>
                    </a:lnTo>
                    <a:lnTo>
                      <a:pt x="13388" y="6993"/>
                    </a:lnTo>
                    <a:lnTo>
                      <a:pt x="13419" y="7004"/>
                    </a:lnTo>
                    <a:lnTo>
                      <a:pt x="13450" y="7014"/>
                    </a:lnTo>
                    <a:lnTo>
                      <a:pt x="13483" y="7024"/>
                    </a:lnTo>
                    <a:lnTo>
                      <a:pt x="13515" y="7032"/>
                    </a:lnTo>
                    <a:lnTo>
                      <a:pt x="13547" y="7039"/>
                    </a:lnTo>
                    <a:lnTo>
                      <a:pt x="15088" y="7347"/>
                    </a:lnTo>
                    <a:lnTo>
                      <a:pt x="15089" y="8712"/>
                    </a:lnTo>
                    <a:lnTo>
                      <a:pt x="13547" y="9020"/>
                    </a:lnTo>
                    <a:close/>
                    <a:moveTo>
                      <a:pt x="15286" y="6362"/>
                    </a:moveTo>
                    <a:lnTo>
                      <a:pt x="13745" y="6054"/>
                    </a:lnTo>
                    <a:lnTo>
                      <a:pt x="13715" y="5971"/>
                    </a:lnTo>
                    <a:lnTo>
                      <a:pt x="13684" y="5889"/>
                    </a:lnTo>
                    <a:lnTo>
                      <a:pt x="13652" y="5807"/>
                    </a:lnTo>
                    <a:lnTo>
                      <a:pt x="13618" y="5726"/>
                    </a:lnTo>
                    <a:lnTo>
                      <a:pt x="13584" y="5646"/>
                    </a:lnTo>
                    <a:lnTo>
                      <a:pt x="13548" y="5565"/>
                    </a:lnTo>
                    <a:lnTo>
                      <a:pt x="13512" y="5486"/>
                    </a:lnTo>
                    <a:lnTo>
                      <a:pt x="13475" y="5408"/>
                    </a:lnTo>
                    <a:lnTo>
                      <a:pt x="14348" y="4101"/>
                    </a:lnTo>
                    <a:lnTo>
                      <a:pt x="14372" y="4063"/>
                    </a:lnTo>
                    <a:lnTo>
                      <a:pt x="14394" y="4025"/>
                    </a:lnTo>
                    <a:lnTo>
                      <a:pt x="14414" y="3986"/>
                    </a:lnTo>
                    <a:lnTo>
                      <a:pt x="14433" y="3947"/>
                    </a:lnTo>
                    <a:lnTo>
                      <a:pt x="14449" y="3906"/>
                    </a:lnTo>
                    <a:lnTo>
                      <a:pt x="14464" y="3865"/>
                    </a:lnTo>
                    <a:lnTo>
                      <a:pt x="14476" y="3824"/>
                    </a:lnTo>
                    <a:lnTo>
                      <a:pt x="14489" y="3783"/>
                    </a:lnTo>
                    <a:lnTo>
                      <a:pt x="14498" y="3741"/>
                    </a:lnTo>
                    <a:lnTo>
                      <a:pt x="14505" y="3699"/>
                    </a:lnTo>
                    <a:lnTo>
                      <a:pt x="14511" y="3656"/>
                    </a:lnTo>
                    <a:lnTo>
                      <a:pt x="14515" y="3614"/>
                    </a:lnTo>
                    <a:lnTo>
                      <a:pt x="14517" y="3572"/>
                    </a:lnTo>
                    <a:lnTo>
                      <a:pt x="14517" y="3530"/>
                    </a:lnTo>
                    <a:lnTo>
                      <a:pt x="14515" y="3488"/>
                    </a:lnTo>
                    <a:lnTo>
                      <a:pt x="14512" y="3446"/>
                    </a:lnTo>
                    <a:lnTo>
                      <a:pt x="14507" y="3404"/>
                    </a:lnTo>
                    <a:lnTo>
                      <a:pt x="14500" y="3361"/>
                    </a:lnTo>
                    <a:lnTo>
                      <a:pt x="14492" y="3320"/>
                    </a:lnTo>
                    <a:lnTo>
                      <a:pt x="14480" y="3279"/>
                    </a:lnTo>
                    <a:lnTo>
                      <a:pt x="14468" y="3239"/>
                    </a:lnTo>
                    <a:lnTo>
                      <a:pt x="14455" y="3198"/>
                    </a:lnTo>
                    <a:lnTo>
                      <a:pt x="14439" y="3159"/>
                    </a:lnTo>
                    <a:lnTo>
                      <a:pt x="14422" y="3119"/>
                    </a:lnTo>
                    <a:lnTo>
                      <a:pt x="14403" y="3081"/>
                    </a:lnTo>
                    <a:lnTo>
                      <a:pt x="14382" y="3043"/>
                    </a:lnTo>
                    <a:lnTo>
                      <a:pt x="14360" y="3006"/>
                    </a:lnTo>
                    <a:lnTo>
                      <a:pt x="14336" y="2970"/>
                    </a:lnTo>
                    <a:lnTo>
                      <a:pt x="14309" y="2935"/>
                    </a:lnTo>
                    <a:lnTo>
                      <a:pt x="14282" y="2901"/>
                    </a:lnTo>
                    <a:lnTo>
                      <a:pt x="14253" y="2868"/>
                    </a:lnTo>
                    <a:lnTo>
                      <a:pt x="14222" y="2834"/>
                    </a:lnTo>
                    <a:lnTo>
                      <a:pt x="13254" y="1869"/>
                    </a:lnTo>
                    <a:lnTo>
                      <a:pt x="13236" y="1852"/>
                    </a:lnTo>
                    <a:lnTo>
                      <a:pt x="13217" y="1834"/>
                    </a:lnTo>
                    <a:lnTo>
                      <a:pt x="13198" y="1817"/>
                    </a:lnTo>
                    <a:lnTo>
                      <a:pt x="13179" y="1801"/>
                    </a:lnTo>
                    <a:lnTo>
                      <a:pt x="13159" y="1786"/>
                    </a:lnTo>
                    <a:lnTo>
                      <a:pt x="13139" y="1771"/>
                    </a:lnTo>
                    <a:lnTo>
                      <a:pt x="13118" y="1755"/>
                    </a:lnTo>
                    <a:lnTo>
                      <a:pt x="13097" y="1741"/>
                    </a:lnTo>
                    <a:lnTo>
                      <a:pt x="13076" y="1728"/>
                    </a:lnTo>
                    <a:lnTo>
                      <a:pt x="13055" y="1715"/>
                    </a:lnTo>
                    <a:lnTo>
                      <a:pt x="13034" y="1702"/>
                    </a:lnTo>
                    <a:lnTo>
                      <a:pt x="13012" y="1691"/>
                    </a:lnTo>
                    <a:lnTo>
                      <a:pt x="12990" y="1680"/>
                    </a:lnTo>
                    <a:lnTo>
                      <a:pt x="12968" y="1669"/>
                    </a:lnTo>
                    <a:lnTo>
                      <a:pt x="12945" y="1659"/>
                    </a:lnTo>
                    <a:lnTo>
                      <a:pt x="12923" y="1649"/>
                    </a:lnTo>
                    <a:lnTo>
                      <a:pt x="12900" y="1640"/>
                    </a:lnTo>
                    <a:lnTo>
                      <a:pt x="12877" y="1632"/>
                    </a:lnTo>
                    <a:lnTo>
                      <a:pt x="12854" y="1624"/>
                    </a:lnTo>
                    <a:lnTo>
                      <a:pt x="12831" y="1617"/>
                    </a:lnTo>
                    <a:lnTo>
                      <a:pt x="12808" y="1610"/>
                    </a:lnTo>
                    <a:lnTo>
                      <a:pt x="12783" y="1604"/>
                    </a:lnTo>
                    <a:lnTo>
                      <a:pt x="12759" y="1599"/>
                    </a:lnTo>
                    <a:lnTo>
                      <a:pt x="12736" y="1594"/>
                    </a:lnTo>
                    <a:lnTo>
                      <a:pt x="12712" y="1590"/>
                    </a:lnTo>
                    <a:lnTo>
                      <a:pt x="12688" y="1586"/>
                    </a:lnTo>
                    <a:lnTo>
                      <a:pt x="12664" y="1583"/>
                    </a:lnTo>
                    <a:lnTo>
                      <a:pt x="12640" y="1580"/>
                    </a:lnTo>
                    <a:lnTo>
                      <a:pt x="12615" y="1578"/>
                    </a:lnTo>
                    <a:lnTo>
                      <a:pt x="12591" y="1577"/>
                    </a:lnTo>
                    <a:lnTo>
                      <a:pt x="12566" y="1576"/>
                    </a:lnTo>
                    <a:lnTo>
                      <a:pt x="12542" y="1575"/>
                    </a:lnTo>
                    <a:lnTo>
                      <a:pt x="12506" y="1576"/>
                    </a:lnTo>
                    <a:lnTo>
                      <a:pt x="12470" y="1578"/>
                    </a:lnTo>
                    <a:lnTo>
                      <a:pt x="12433" y="1581"/>
                    </a:lnTo>
                    <a:lnTo>
                      <a:pt x="12398" y="1586"/>
                    </a:lnTo>
                    <a:lnTo>
                      <a:pt x="12362" y="1592"/>
                    </a:lnTo>
                    <a:lnTo>
                      <a:pt x="12326" y="1599"/>
                    </a:lnTo>
                    <a:lnTo>
                      <a:pt x="12291" y="1607"/>
                    </a:lnTo>
                    <a:lnTo>
                      <a:pt x="12255" y="1617"/>
                    </a:lnTo>
                    <a:lnTo>
                      <a:pt x="12220" y="1628"/>
                    </a:lnTo>
                    <a:lnTo>
                      <a:pt x="12185" y="1641"/>
                    </a:lnTo>
                    <a:lnTo>
                      <a:pt x="12151" y="1654"/>
                    </a:lnTo>
                    <a:lnTo>
                      <a:pt x="12117" y="1670"/>
                    </a:lnTo>
                    <a:lnTo>
                      <a:pt x="12083" y="1686"/>
                    </a:lnTo>
                    <a:lnTo>
                      <a:pt x="12050" y="1704"/>
                    </a:lnTo>
                    <a:lnTo>
                      <a:pt x="12018" y="1723"/>
                    </a:lnTo>
                    <a:lnTo>
                      <a:pt x="11986" y="1743"/>
                    </a:lnTo>
                    <a:lnTo>
                      <a:pt x="10676" y="2615"/>
                    </a:lnTo>
                    <a:lnTo>
                      <a:pt x="10597" y="2577"/>
                    </a:lnTo>
                    <a:lnTo>
                      <a:pt x="10517" y="2540"/>
                    </a:lnTo>
                    <a:lnTo>
                      <a:pt x="10437" y="2505"/>
                    </a:lnTo>
                    <a:lnTo>
                      <a:pt x="10356" y="2471"/>
                    </a:lnTo>
                    <a:lnTo>
                      <a:pt x="10275" y="2438"/>
                    </a:lnTo>
                    <a:lnTo>
                      <a:pt x="10192" y="2406"/>
                    </a:lnTo>
                    <a:lnTo>
                      <a:pt x="10110" y="2375"/>
                    </a:lnTo>
                    <a:lnTo>
                      <a:pt x="10026" y="2346"/>
                    </a:lnTo>
                    <a:lnTo>
                      <a:pt x="9718" y="808"/>
                    </a:lnTo>
                    <a:lnTo>
                      <a:pt x="9708" y="764"/>
                    </a:lnTo>
                    <a:lnTo>
                      <a:pt x="9697" y="721"/>
                    </a:lnTo>
                    <a:lnTo>
                      <a:pt x="9683" y="679"/>
                    </a:lnTo>
                    <a:lnTo>
                      <a:pt x="9668" y="638"/>
                    </a:lnTo>
                    <a:lnTo>
                      <a:pt x="9652" y="598"/>
                    </a:lnTo>
                    <a:lnTo>
                      <a:pt x="9633" y="559"/>
                    </a:lnTo>
                    <a:lnTo>
                      <a:pt x="9614" y="520"/>
                    </a:lnTo>
                    <a:lnTo>
                      <a:pt x="9592" y="483"/>
                    </a:lnTo>
                    <a:lnTo>
                      <a:pt x="9568" y="447"/>
                    </a:lnTo>
                    <a:lnTo>
                      <a:pt x="9544" y="413"/>
                    </a:lnTo>
                    <a:lnTo>
                      <a:pt x="9518" y="378"/>
                    </a:lnTo>
                    <a:lnTo>
                      <a:pt x="9491" y="345"/>
                    </a:lnTo>
                    <a:lnTo>
                      <a:pt x="9463" y="314"/>
                    </a:lnTo>
                    <a:lnTo>
                      <a:pt x="9433" y="284"/>
                    </a:lnTo>
                    <a:lnTo>
                      <a:pt x="9401" y="255"/>
                    </a:lnTo>
                    <a:lnTo>
                      <a:pt x="9369" y="228"/>
                    </a:lnTo>
                    <a:lnTo>
                      <a:pt x="9336" y="202"/>
                    </a:lnTo>
                    <a:lnTo>
                      <a:pt x="9302" y="177"/>
                    </a:lnTo>
                    <a:lnTo>
                      <a:pt x="9267" y="154"/>
                    </a:lnTo>
                    <a:lnTo>
                      <a:pt x="9229" y="131"/>
                    </a:lnTo>
                    <a:lnTo>
                      <a:pt x="9192" y="111"/>
                    </a:lnTo>
                    <a:lnTo>
                      <a:pt x="9154" y="92"/>
                    </a:lnTo>
                    <a:lnTo>
                      <a:pt x="9115" y="75"/>
                    </a:lnTo>
                    <a:lnTo>
                      <a:pt x="9075" y="60"/>
                    </a:lnTo>
                    <a:lnTo>
                      <a:pt x="9034" y="46"/>
                    </a:lnTo>
                    <a:lnTo>
                      <a:pt x="8993" y="34"/>
                    </a:lnTo>
                    <a:lnTo>
                      <a:pt x="8951" y="24"/>
                    </a:lnTo>
                    <a:lnTo>
                      <a:pt x="8908" y="15"/>
                    </a:lnTo>
                    <a:lnTo>
                      <a:pt x="8864" y="9"/>
                    </a:lnTo>
                    <a:lnTo>
                      <a:pt x="8821" y="4"/>
                    </a:lnTo>
                    <a:lnTo>
                      <a:pt x="8777" y="1"/>
                    </a:lnTo>
                    <a:lnTo>
                      <a:pt x="8732" y="0"/>
                    </a:lnTo>
                    <a:lnTo>
                      <a:pt x="7363" y="0"/>
                    </a:lnTo>
                    <a:lnTo>
                      <a:pt x="7318" y="1"/>
                    </a:lnTo>
                    <a:lnTo>
                      <a:pt x="7274" y="4"/>
                    </a:lnTo>
                    <a:lnTo>
                      <a:pt x="7231" y="9"/>
                    </a:lnTo>
                    <a:lnTo>
                      <a:pt x="7187" y="15"/>
                    </a:lnTo>
                    <a:lnTo>
                      <a:pt x="7144" y="24"/>
                    </a:lnTo>
                    <a:lnTo>
                      <a:pt x="7102" y="34"/>
                    </a:lnTo>
                    <a:lnTo>
                      <a:pt x="7061" y="46"/>
                    </a:lnTo>
                    <a:lnTo>
                      <a:pt x="7020" y="60"/>
                    </a:lnTo>
                    <a:lnTo>
                      <a:pt x="6980" y="75"/>
                    </a:lnTo>
                    <a:lnTo>
                      <a:pt x="6941" y="92"/>
                    </a:lnTo>
                    <a:lnTo>
                      <a:pt x="6903" y="111"/>
                    </a:lnTo>
                    <a:lnTo>
                      <a:pt x="6866" y="131"/>
                    </a:lnTo>
                    <a:lnTo>
                      <a:pt x="6829" y="154"/>
                    </a:lnTo>
                    <a:lnTo>
                      <a:pt x="6793" y="177"/>
                    </a:lnTo>
                    <a:lnTo>
                      <a:pt x="6759" y="202"/>
                    </a:lnTo>
                    <a:lnTo>
                      <a:pt x="6726" y="228"/>
                    </a:lnTo>
                    <a:lnTo>
                      <a:pt x="6694" y="255"/>
                    </a:lnTo>
                    <a:lnTo>
                      <a:pt x="6662" y="284"/>
                    </a:lnTo>
                    <a:lnTo>
                      <a:pt x="6633" y="314"/>
                    </a:lnTo>
                    <a:lnTo>
                      <a:pt x="6604" y="345"/>
                    </a:lnTo>
                    <a:lnTo>
                      <a:pt x="6577" y="378"/>
                    </a:lnTo>
                    <a:lnTo>
                      <a:pt x="6551" y="413"/>
                    </a:lnTo>
                    <a:lnTo>
                      <a:pt x="6527" y="447"/>
                    </a:lnTo>
                    <a:lnTo>
                      <a:pt x="6503" y="483"/>
                    </a:lnTo>
                    <a:lnTo>
                      <a:pt x="6482" y="520"/>
                    </a:lnTo>
                    <a:lnTo>
                      <a:pt x="6462" y="559"/>
                    </a:lnTo>
                    <a:lnTo>
                      <a:pt x="6444" y="598"/>
                    </a:lnTo>
                    <a:lnTo>
                      <a:pt x="6427" y="638"/>
                    </a:lnTo>
                    <a:lnTo>
                      <a:pt x="6412" y="679"/>
                    </a:lnTo>
                    <a:lnTo>
                      <a:pt x="6398" y="721"/>
                    </a:lnTo>
                    <a:lnTo>
                      <a:pt x="6387" y="764"/>
                    </a:lnTo>
                    <a:lnTo>
                      <a:pt x="6377" y="808"/>
                    </a:lnTo>
                    <a:lnTo>
                      <a:pt x="6069" y="2346"/>
                    </a:lnTo>
                    <a:lnTo>
                      <a:pt x="5985" y="2375"/>
                    </a:lnTo>
                    <a:lnTo>
                      <a:pt x="5903" y="2406"/>
                    </a:lnTo>
                    <a:lnTo>
                      <a:pt x="5820" y="2438"/>
                    </a:lnTo>
                    <a:lnTo>
                      <a:pt x="5739" y="2471"/>
                    </a:lnTo>
                    <a:lnTo>
                      <a:pt x="5658" y="2505"/>
                    </a:lnTo>
                    <a:lnTo>
                      <a:pt x="5578" y="2540"/>
                    </a:lnTo>
                    <a:lnTo>
                      <a:pt x="5499" y="2577"/>
                    </a:lnTo>
                    <a:lnTo>
                      <a:pt x="5420" y="2615"/>
                    </a:lnTo>
                    <a:lnTo>
                      <a:pt x="4110" y="1743"/>
                    </a:lnTo>
                    <a:lnTo>
                      <a:pt x="4078" y="1723"/>
                    </a:lnTo>
                    <a:lnTo>
                      <a:pt x="4046" y="1704"/>
                    </a:lnTo>
                    <a:lnTo>
                      <a:pt x="4012" y="1686"/>
                    </a:lnTo>
                    <a:lnTo>
                      <a:pt x="3978" y="1670"/>
                    </a:lnTo>
                    <a:lnTo>
                      <a:pt x="3944" y="1654"/>
                    </a:lnTo>
                    <a:lnTo>
                      <a:pt x="3910" y="1641"/>
                    </a:lnTo>
                    <a:lnTo>
                      <a:pt x="3875" y="1628"/>
                    </a:lnTo>
                    <a:lnTo>
                      <a:pt x="3840" y="1617"/>
                    </a:lnTo>
                    <a:lnTo>
                      <a:pt x="3804" y="1607"/>
                    </a:lnTo>
                    <a:lnTo>
                      <a:pt x="3769" y="1599"/>
                    </a:lnTo>
                    <a:lnTo>
                      <a:pt x="3733" y="1592"/>
                    </a:lnTo>
                    <a:lnTo>
                      <a:pt x="3698" y="1586"/>
                    </a:lnTo>
                    <a:lnTo>
                      <a:pt x="3662" y="1581"/>
                    </a:lnTo>
                    <a:lnTo>
                      <a:pt x="3625" y="1578"/>
                    </a:lnTo>
                    <a:lnTo>
                      <a:pt x="3589" y="1576"/>
                    </a:lnTo>
                    <a:lnTo>
                      <a:pt x="3553" y="1575"/>
                    </a:lnTo>
                    <a:lnTo>
                      <a:pt x="3529" y="1576"/>
                    </a:lnTo>
                    <a:lnTo>
                      <a:pt x="3504" y="1577"/>
                    </a:lnTo>
                    <a:lnTo>
                      <a:pt x="3480" y="1578"/>
                    </a:lnTo>
                    <a:lnTo>
                      <a:pt x="3455" y="1580"/>
                    </a:lnTo>
                    <a:lnTo>
                      <a:pt x="3431" y="1583"/>
                    </a:lnTo>
                    <a:lnTo>
                      <a:pt x="3407" y="1586"/>
                    </a:lnTo>
                    <a:lnTo>
                      <a:pt x="3383" y="1590"/>
                    </a:lnTo>
                    <a:lnTo>
                      <a:pt x="3359" y="1594"/>
                    </a:lnTo>
                    <a:lnTo>
                      <a:pt x="3336" y="1599"/>
                    </a:lnTo>
                    <a:lnTo>
                      <a:pt x="3312" y="1604"/>
                    </a:lnTo>
                    <a:lnTo>
                      <a:pt x="3288" y="1610"/>
                    </a:lnTo>
                    <a:lnTo>
                      <a:pt x="3264" y="1617"/>
                    </a:lnTo>
                    <a:lnTo>
                      <a:pt x="3241" y="1624"/>
                    </a:lnTo>
                    <a:lnTo>
                      <a:pt x="3218" y="1632"/>
                    </a:lnTo>
                    <a:lnTo>
                      <a:pt x="3195" y="1640"/>
                    </a:lnTo>
                    <a:lnTo>
                      <a:pt x="3173" y="1649"/>
                    </a:lnTo>
                    <a:lnTo>
                      <a:pt x="3150" y="1659"/>
                    </a:lnTo>
                    <a:lnTo>
                      <a:pt x="3127" y="1669"/>
                    </a:lnTo>
                    <a:lnTo>
                      <a:pt x="3105" y="1680"/>
                    </a:lnTo>
                    <a:lnTo>
                      <a:pt x="3083" y="1691"/>
                    </a:lnTo>
                    <a:lnTo>
                      <a:pt x="3061" y="1702"/>
                    </a:lnTo>
                    <a:lnTo>
                      <a:pt x="3040" y="1715"/>
                    </a:lnTo>
                    <a:lnTo>
                      <a:pt x="3019" y="1728"/>
                    </a:lnTo>
                    <a:lnTo>
                      <a:pt x="2998" y="1741"/>
                    </a:lnTo>
                    <a:lnTo>
                      <a:pt x="2978" y="1755"/>
                    </a:lnTo>
                    <a:lnTo>
                      <a:pt x="2956" y="1771"/>
                    </a:lnTo>
                    <a:lnTo>
                      <a:pt x="2936" y="1786"/>
                    </a:lnTo>
                    <a:lnTo>
                      <a:pt x="2917" y="1801"/>
                    </a:lnTo>
                    <a:lnTo>
                      <a:pt x="2897" y="1817"/>
                    </a:lnTo>
                    <a:lnTo>
                      <a:pt x="2878" y="1834"/>
                    </a:lnTo>
                    <a:lnTo>
                      <a:pt x="2860" y="1852"/>
                    </a:lnTo>
                    <a:lnTo>
                      <a:pt x="2841" y="1869"/>
                    </a:lnTo>
                    <a:lnTo>
                      <a:pt x="1873" y="2834"/>
                    </a:lnTo>
                    <a:lnTo>
                      <a:pt x="1843" y="2868"/>
                    </a:lnTo>
                    <a:lnTo>
                      <a:pt x="1814" y="2901"/>
                    </a:lnTo>
                    <a:lnTo>
                      <a:pt x="1786" y="2935"/>
                    </a:lnTo>
                    <a:lnTo>
                      <a:pt x="1759" y="2970"/>
                    </a:lnTo>
                    <a:lnTo>
                      <a:pt x="1735" y="3006"/>
                    </a:lnTo>
                    <a:lnTo>
                      <a:pt x="1713" y="3043"/>
                    </a:lnTo>
                    <a:lnTo>
                      <a:pt x="1692" y="3081"/>
                    </a:lnTo>
                    <a:lnTo>
                      <a:pt x="1673" y="3119"/>
                    </a:lnTo>
                    <a:lnTo>
                      <a:pt x="1656" y="3159"/>
                    </a:lnTo>
                    <a:lnTo>
                      <a:pt x="1641" y="3198"/>
                    </a:lnTo>
                    <a:lnTo>
                      <a:pt x="1627" y="3239"/>
                    </a:lnTo>
                    <a:lnTo>
                      <a:pt x="1615" y="3279"/>
                    </a:lnTo>
                    <a:lnTo>
                      <a:pt x="1604" y="3320"/>
                    </a:lnTo>
                    <a:lnTo>
                      <a:pt x="1595" y="3361"/>
                    </a:lnTo>
                    <a:lnTo>
                      <a:pt x="1588" y="3404"/>
                    </a:lnTo>
                    <a:lnTo>
                      <a:pt x="1583" y="3446"/>
                    </a:lnTo>
                    <a:lnTo>
                      <a:pt x="1580" y="3488"/>
                    </a:lnTo>
                    <a:lnTo>
                      <a:pt x="1579" y="3530"/>
                    </a:lnTo>
                    <a:lnTo>
                      <a:pt x="1579" y="3572"/>
                    </a:lnTo>
                    <a:lnTo>
                      <a:pt x="1581" y="3614"/>
                    </a:lnTo>
                    <a:lnTo>
                      <a:pt x="1585" y="3656"/>
                    </a:lnTo>
                    <a:lnTo>
                      <a:pt x="1590" y="3699"/>
                    </a:lnTo>
                    <a:lnTo>
                      <a:pt x="1598" y="3741"/>
                    </a:lnTo>
                    <a:lnTo>
                      <a:pt x="1607" y="3783"/>
                    </a:lnTo>
                    <a:lnTo>
                      <a:pt x="1619" y="3824"/>
                    </a:lnTo>
                    <a:lnTo>
                      <a:pt x="1632" y="3865"/>
                    </a:lnTo>
                    <a:lnTo>
                      <a:pt x="1646" y="3906"/>
                    </a:lnTo>
                    <a:lnTo>
                      <a:pt x="1663" y="3947"/>
                    </a:lnTo>
                    <a:lnTo>
                      <a:pt x="1681" y="3986"/>
                    </a:lnTo>
                    <a:lnTo>
                      <a:pt x="1702" y="4025"/>
                    </a:lnTo>
                    <a:lnTo>
                      <a:pt x="1724" y="4063"/>
                    </a:lnTo>
                    <a:lnTo>
                      <a:pt x="1747" y="4101"/>
                    </a:lnTo>
                    <a:lnTo>
                      <a:pt x="2620" y="5408"/>
                    </a:lnTo>
                    <a:lnTo>
                      <a:pt x="2583" y="5486"/>
                    </a:lnTo>
                    <a:lnTo>
                      <a:pt x="2546" y="5565"/>
                    </a:lnTo>
                    <a:lnTo>
                      <a:pt x="2511" y="5646"/>
                    </a:lnTo>
                    <a:lnTo>
                      <a:pt x="2477" y="5726"/>
                    </a:lnTo>
                    <a:lnTo>
                      <a:pt x="2443" y="5807"/>
                    </a:lnTo>
                    <a:lnTo>
                      <a:pt x="2411" y="5890"/>
                    </a:lnTo>
                    <a:lnTo>
                      <a:pt x="2380" y="5972"/>
                    </a:lnTo>
                    <a:lnTo>
                      <a:pt x="2351" y="6055"/>
                    </a:lnTo>
                    <a:lnTo>
                      <a:pt x="809" y="6362"/>
                    </a:lnTo>
                    <a:lnTo>
                      <a:pt x="766" y="6372"/>
                    </a:lnTo>
                    <a:lnTo>
                      <a:pt x="722" y="6383"/>
                    </a:lnTo>
                    <a:lnTo>
                      <a:pt x="681" y="6398"/>
                    </a:lnTo>
                    <a:lnTo>
                      <a:pt x="640" y="6413"/>
                    </a:lnTo>
                    <a:lnTo>
                      <a:pt x="600" y="6429"/>
                    </a:lnTo>
                    <a:lnTo>
                      <a:pt x="559" y="6448"/>
                    </a:lnTo>
                    <a:lnTo>
                      <a:pt x="521" y="6467"/>
                    </a:lnTo>
                    <a:lnTo>
                      <a:pt x="484" y="6489"/>
                    </a:lnTo>
                    <a:lnTo>
                      <a:pt x="448" y="6512"/>
                    </a:lnTo>
                    <a:lnTo>
                      <a:pt x="412" y="6536"/>
                    </a:lnTo>
                    <a:lnTo>
                      <a:pt x="379" y="6562"/>
                    </a:lnTo>
                    <a:lnTo>
                      <a:pt x="346" y="6589"/>
                    </a:lnTo>
                    <a:lnTo>
                      <a:pt x="315" y="6617"/>
                    </a:lnTo>
                    <a:lnTo>
                      <a:pt x="285" y="6647"/>
                    </a:lnTo>
                    <a:lnTo>
                      <a:pt x="256" y="6679"/>
                    </a:lnTo>
                    <a:lnTo>
                      <a:pt x="228" y="6711"/>
                    </a:lnTo>
                    <a:lnTo>
                      <a:pt x="202" y="6744"/>
                    </a:lnTo>
                    <a:lnTo>
                      <a:pt x="177" y="6778"/>
                    </a:lnTo>
                    <a:lnTo>
                      <a:pt x="154" y="6813"/>
                    </a:lnTo>
                    <a:lnTo>
                      <a:pt x="132" y="6850"/>
                    </a:lnTo>
                    <a:lnTo>
                      <a:pt x="112" y="6887"/>
                    </a:lnTo>
                    <a:lnTo>
                      <a:pt x="93" y="6925"/>
                    </a:lnTo>
                    <a:lnTo>
                      <a:pt x="75" y="6965"/>
                    </a:lnTo>
                    <a:lnTo>
                      <a:pt x="60" y="7005"/>
                    </a:lnTo>
                    <a:lnTo>
                      <a:pt x="46" y="7045"/>
                    </a:lnTo>
                    <a:lnTo>
                      <a:pt x="34" y="7086"/>
                    </a:lnTo>
                    <a:lnTo>
                      <a:pt x="24" y="7128"/>
                    </a:lnTo>
                    <a:lnTo>
                      <a:pt x="15" y="7171"/>
                    </a:lnTo>
                    <a:lnTo>
                      <a:pt x="9" y="7215"/>
                    </a:lnTo>
                    <a:lnTo>
                      <a:pt x="4" y="7258"/>
                    </a:lnTo>
                    <a:lnTo>
                      <a:pt x="1" y="7302"/>
                    </a:lnTo>
                    <a:lnTo>
                      <a:pt x="0" y="7347"/>
                    </a:lnTo>
                    <a:lnTo>
                      <a:pt x="0" y="8712"/>
                    </a:lnTo>
                    <a:lnTo>
                      <a:pt x="1" y="8757"/>
                    </a:lnTo>
                    <a:lnTo>
                      <a:pt x="4" y="8801"/>
                    </a:lnTo>
                    <a:lnTo>
                      <a:pt x="9" y="8844"/>
                    </a:lnTo>
                    <a:lnTo>
                      <a:pt x="15" y="8888"/>
                    </a:lnTo>
                    <a:lnTo>
                      <a:pt x="24" y="8931"/>
                    </a:lnTo>
                    <a:lnTo>
                      <a:pt x="34" y="8972"/>
                    </a:lnTo>
                    <a:lnTo>
                      <a:pt x="46" y="9014"/>
                    </a:lnTo>
                    <a:lnTo>
                      <a:pt x="60" y="9054"/>
                    </a:lnTo>
                    <a:lnTo>
                      <a:pt x="75" y="9094"/>
                    </a:lnTo>
                    <a:lnTo>
                      <a:pt x="93" y="9134"/>
                    </a:lnTo>
                    <a:lnTo>
                      <a:pt x="112" y="9172"/>
                    </a:lnTo>
                    <a:lnTo>
                      <a:pt x="132" y="9209"/>
                    </a:lnTo>
                    <a:lnTo>
                      <a:pt x="154" y="9245"/>
                    </a:lnTo>
                    <a:lnTo>
                      <a:pt x="177" y="9280"/>
                    </a:lnTo>
                    <a:lnTo>
                      <a:pt x="202" y="9315"/>
                    </a:lnTo>
                    <a:lnTo>
                      <a:pt x="228" y="9348"/>
                    </a:lnTo>
                    <a:lnTo>
                      <a:pt x="256" y="9380"/>
                    </a:lnTo>
                    <a:lnTo>
                      <a:pt x="285" y="9412"/>
                    </a:lnTo>
                    <a:lnTo>
                      <a:pt x="315" y="9441"/>
                    </a:lnTo>
                    <a:lnTo>
                      <a:pt x="346" y="9470"/>
                    </a:lnTo>
                    <a:lnTo>
                      <a:pt x="379" y="9497"/>
                    </a:lnTo>
                    <a:lnTo>
                      <a:pt x="412" y="9523"/>
                    </a:lnTo>
                    <a:lnTo>
                      <a:pt x="448" y="9547"/>
                    </a:lnTo>
                    <a:lnTo>
                      <a:pt x="484" y="9570"/>
                    </a:lnTo>
                    <a:lnTo>
                      <a:pt x="521" y="9591"/>
                    </a:lnTo>
                    <a:lnTo>
                      <a:pt x="559" y="9611"/>
                    </a:lnTo>
                    <a:lnTo>
                      <a:pt x="600" y="9629"/>
                    </a:lnTo>
                    <a:lnTo>
                      <a:pt x="640" y="9646"/>
                    </a:lnTo>
                    <a:lnTo>
                      <a:pt x="681" y="9661"/>
                    </a:lnTo>
                    <a:lnTo>
                      <a:pt x="722" y="9675"/>
                    </a:lnTo>
                    <a:lnTo>
                      <a:pt x="766" y="9687"/>
                    </a:lnTo>
                    <a:lnTo>
                      <a:pt x="809" y="9697"/>
                    </a:lnTo>
                    <a:lnTo>
                      <a:pt x="2351" y="10004"/>
                    </a:lnTo>
                    <a:lnTo>
                      <a:pt x="2380" y="10087"/>
                    </a:lnTo>
                    <a:lnTo>
                      <a:pt x="2411" y="10169"/>
                    </a:lnTo>
                    <a:lnTo>
                      <a:pt x="2443" y="10252"/>
                    </a:lnTo>
                    <a:lnTo>
                      <a:pt x="2477" y="10333"/>
                    </a:lnTo>
                    <a:lnTo>
                      <a:pt x="2511" y="10413"/>
                    </a:lnTo>
                    <a:lnTo>
                      <a:pt x="2546" y="10494"/>
                    </a:lnTo>
                    <a:lnTo>
                      <a:pt x="2583" y="10573"/>
                    </a:lnTo>
                    <a:lnTo>
                      <a:pt x="2620" y="10651"/>
                    </a:lnTo>
                    <a:lnTo>
                      <a:pt x="1747" y="11957"/>
                    </a:lnTo>
                    <a:lnTo>
                      <a:pt x="1724" y="11995"/>
                    </a:lnTo>
                    <a:lnTo>
                      <a:pt x="1702" y="12033"/>
                    </a:lnTo>
                    <a:lnTo>
                      <a:pt x="1681" y="12072"/>
                    </a:lnTo>
                    <a:lnTo>
                      <a:pt x="1663" y="12111"/>
                    </a:lnTo>
                    <a:lnTo>
                      <a:pt x="1646" y="12153"/>
                    </a:lnTo>
                    <a:lnTo>
                      <a:pt x="1632" y="12193"/>
                    </a:lnTo>
                    <a:lnTo>
                      <a:pt x="1619" y="12234"/>
                    </a:lnTo>
                    <a:lnTo>
                      <a:pt x="1607" y="12275"/>
                    </a:lnTo>
                    <a:lnTo>
                      <a:pt x="1598" y="12317"/>
                    </a:lnTo>
                    <a:lnTo>
                      <a:pt x="1590" y="12359"/>
                    </a:lnTo>
                    <a:lnTo>
                      <a:pt x="1585" y="12402"/>
                    </a:lnTo>
                    <a:lnTo>
                      <a:pt x="1581" y="12444"/>
                    </a:lnTo>
                    <a:lnTo>
                      <a:pt x="1579" y="12486"/>
                    </a:lnTo>
                    <a:lnTo>
                      <a:pt x="1579" y="12528"/>
                    </a:lnTo>
                    <a:lnTo>
                      <a:pt x="1580" y="12571"/>
                    </a:lnTo>
                    <a:lnTo>
                      <a:pt x="1583" y="12613"/>
                    </a:lnTo>
                    <a:lnTo>
                      <a:pt x="1588" y="12654"/>
                    </a:lnTo>
                    <a:lnTo>
                      <a:pt x="1595" y="12697"/>
                    </a:lnTo>
                    <a:lnTo>
                      <a:pt x="1604" y="12738"/>
                    </a:lnTo>
                    <a:lnTo>
                      <a:pt x="1615" y="12779"/>
                    </a:lnTo>
                    <a:lnTo>
                      <a:pt x="1627" y="12820"/>
                    </a:lnTo>
                    <a:lnTo>
                      <a:pt x="1641" y="12860"/>
                    </a:lnTo>
                    <a:lnTo>
                      <a:pt x="1656" y="12900"/>
                    </a:lnTo>
                    <a:lnTo>
                      <a:pt x="1673" y="12940"/>
                    </a:lnTo>
                    <a:lnTo>
                      <a:pt x="1692" y="12978"/>
                    </a:lnTo>
                    <a:lnTo>
                      <a:pt x="1713" y="13016"/>
                    </a:lnTo>
                    <a:lnTo>
                      <a:pt x="1735" y="13052"/>
                    </a:lnTo>
                    <a:lnTo>
                      <a:pt x="1759" y="13088"/>
                    </a:lnTo>
                    <a:lnTo>
                      <a:pt x="1786" y="13124"/>
                    </a:lnTo>
                    <a:lnTo>
                      <a:pt x="1814" y="13158"/>
                    </a:lnTo>
                    <a:lnTo>
                      <a:pt x="1843" y="13191"/>
                    </a:lnTo>
                    <a:lnTo>
                      <a:pt x="1873" y="13224"/>
                    </a:lnTo>
                    <a:lnTo>
                      <a:pt x="2841" y="14189"/>
                    </a:lnTo>
                    <a:lnTo>
                      <a:pt x="2860" y="14207"/>
                    </a:lnTo>
                    <a:lnTo>
                      <a:pt x="2878" y="14224"/>
                    </a:lnTo>
                    <a:lnTo>
                      <a:pt x="2897" y="14241"/>
                    </a:lnTo>
                    <a:lnTo>
                      <a:pt x="2917" y="14257"/>
                    </a:lnTo>
                    <a:lnTo>
                      <a:pt x="2936" y="14273"/>
                    </a:lnTo>
                    <a:lnTo>
                      <a:pt x="2956" y="14288"/>
                    </a:lnTo>
                    <a:lnTo>
                      <a:pt x="2978" y="14303"/>
                    </a:lnTo>
                    <a:lnTo>
                      <a:pt x="2998" y="14317"/>
                    </a:lnTo>
                    <a:lnTo>
                      <a:pt x="3019" y="14331"/>
                    </a:lnTo>
                    <a:lnTo>
                      <a:pt x="3040" y="14344"/>
                    </a:lnTo>
                    <a:lnTo>
                      <a:pt x="3061" y="14356"/>
                    </a:lnTo>
                    <a:lnTo>
                      <a:pt x="3083" y="14368"/>
                    </a:lnTo>
                    <a:lnTo>
                      <a:pt x="3105" y="14379"/>
                    </a:lnTo>
                    <a:lnTo>
                      <a:pt x="3127" y="14389"/>
                    </a:lnTo>
                    <a:lnTo>
                      <a:pt x="3150" y="14399"/>
                    </a:lnTo>
                    <a:lnTo>
                      <a:pt x="3173" y="14409"/>
                    </a:lnTo>
                    <a:lnTo>
                      <a:pt x="3195" y="14418"/>
                    </a:lnTo>
                    <a:lnTo>
                      <a:pt x="3218" y="14426"/>
                    </a:lnTo>
                    <a:lnTo>
                      <a:pt x="3241" y="14434"/>
                    </a:lnTo>
                    <a:lnTo>
                      <a:pt x="3264" y="14441"/>
                    </a:lnTo>
                    <a:lnTo>
                      <a:pt x="3288" y="14448"/>
                    </a:lnTo>
                    <a:lnTo>
                      <a:pt x="3312" y="14454"/>
                    </a:lnTo>
                    <a:lnTo>
                      <a:pt x="3336" y="14459"/>
                    </a:lnTo>
                    <a:lnTo>
                      <a:pt x="3359" y="14464"/>
                    </a:lnTo>
                    <a:lnTo>
                      <a:pt x="3383" y="14469"/>
                    </a:lnTo>
                    <a:lnTo>
                      <a:pt x="3407" y="14473"/>
                    </a:lnTo>
                    <a:lnTo>
                      <a:pt x="3431" y="14476"/>
                    </a:lnTo>
                    <a:lnTo>
                      <a:pt x="3455" y="14478"/>
                    </a:lnTo>
                    <a:lnTo>
                      <a:pt x="3480" y="14480"/>
                    </a:lnTo>
                    <a:lnTo>
                      <a:pt x="3504" y="14482"/>
                    </a:lnTo>
                    <a:lnTo>
                      <a:pt x="3529" y="14483"/>
                    </a:lnTo>
                    <a:lnTo>
                      <a:pt x="3553" y="14483"/>
                    </a:lnTo>
                    <a:lnTo>
                      <a:pt x="3589" y="14482"/>
                    </a:lnTo>
                    <a:lnTo>
                      <a:pt x="3625" y="14480"/>
                    </a:lnTo>
                    <a:lnTo>
                      <a:pt x="3662" y="14477"/>
                    </a:lnTo>
                    <a:lnTo>
                      <a:pt x="3698" y="14473"/>
                    </a:lnTo>
                    <a:lnTo>
                      <a:pt x="3733" y="14467"/>
                    </a:lnTo>
                    <a:lnTo>
                      <a:pt x="3769" y="14460"/>
                    </a:lnTo>
                    <a:lnTo>
                      <a:pt x="3804" y="14451"/>
                    </a:lnTo>
                    <a:lnTo>
                      <a:pt x="3840" y="14441"/>
                    </a:lnTo>
                    <a:lnTo>
                      <a:pt x="3875" y="14430"/>
                    </a:lnTo>
                    <a:lnTo>
                      <a:pt x="3910" y="14418"/>
                    </a:lnTo>
                    <a:lnTo>
                      <a:pt x="3944" y="14404"/>
                    </a:lnTo>
                    <a:lnTo>
                      <a:pt x="3978" y="14389"/>
                    </a:lnTo>
                    <a:lnTo>
                      <a:pt x="4013" y="14372"/>
                    </a:lnTo>
                    <a:lnTo>
                      <a:pt x="4046" y="14355"/>
                    </a:lnTo>
                    <a:lnTo>
                      <a:pt x="4078" y="14336"/>
                    </a:lnTo>
                    <a:lnTo>
                      <a:pt x="4110" y="14315"/>
                    </a:lnTo>
                    <a:lnTo>
                      <a:pt x="5420" y="13443"/>
                    </a:lnTo>
                    <a:lnTo>
                      <a:pt x="5499" y="13482"/>
                    </a:lnTo>
                    <a:lnTo>
                      <a:pt x="5578" y="13518"/>
                    </a:lnTo>
                    <a:lnTo>
                      <a:pt x="5658" y="13553"/>
                    </a:lnTo>
                    <a:lnTo>
                      <a:pt x="5739" y="13587"/>
                    </a:lnTo>
                    <a:lnTo>
                      <a:pt x="5820" y="13620"/>
                    </a:lnTo>
                    <a:lnTo>
                      <a:pt x="5903" y="13652"/>
                    </a:lnTo>
                    <a:lnTo>
                      <a:pt x="5985" y="13683"/>
                    </a:lnTo>
                    <a:lnTo>
                      <a:pt x="6069" y="13713"/>
                    </a:lnTo>
                    <a:lnTo>
                      <a:pt x="6377" y="15251"/>
                    </a:lnTo>
                    <a:lnTo>
                      <a:pt x="6387" y="15295"/>
                    </a:lnTo>
                    <a:lnTo>
                      <a:pt x="6398" y="15337"/>
                    </a:lnTo>
                    <a:lnTo>
                      <a:pt x="6412" y="15380"/>
                    </a:lnTo>
                    <a:lnTo>
                      <a:pt x="6427" y="15421"/>
                    </a:lnTo>
                    <a:lnTo>
                      <a:pt x="6444" y="15461"/>
                    </a:lnTo>
                    <a:lnTo>
                      <a:pt x="6462" y="15500"/>
                    </a:lnTo>
                    <a:lnTo>
                      <a:pt x="6482" y="15538"/>
                    </a:lnTo>
                    <a:lnTo>
                      <a:pt x="6503" y="15575"/>
                    </a:lnTo>
                    <a:lnTo>
                      <a:pt x="6527" y="15611"/>
                    </a:lnTo>
                    <a:lnTo>
                      <a:pt x="6551" y="15646"/>
                    </a:lnTo>
                    <a:lnTo>
                      <a:pt x="6577" y="15681"/>
                    </a:lnTo>
                    <a:lnTo>
                      <a:pt x="6604" y="15713"/>
                    </a:lnTo>
                    <a:lnTo>
                      <a:pt x="6633" y="15744"/>
                    </a:lnTo>
                    <a:lnTo>
                      <a:pt x="6662" y="15774"/>
                    </a:lnTo>
                    <a:lnTo>
                      <a:pt x="6694" y="15803"/>
                    </a:lnTo>
                    <a:lnTo>
                      <a:pt x="6726" y="15831"/>
                    </a:lnTo>
                    <a:lnTo>
                      <a:pt x="6759" y="15857"/>
                    </a:lnTo>
                    <a:lnTo>
                      <a:pt x="6793" y="15881"/>
                    </a:lnTo>
                    <a:lnTo>
                      <a:pt x="6829" y="15904"/>
                    </a:lnTo>
                    <a:lnTo>
                      <a:pt x="6866" y="15927"/>
                    </a:lnTo>
                    <a:lnTo>
                      <a:pt x="6903" y="15947"/>
                    </a:lnTo>
                    <a:lnTo>
                      <a:pt x="6941" y="15966"/>
                    </a:lnTo>
                    <a:lnTo>
                      <a:pt x="6980" y="15983"/>
                    </a:lnTo>
                    <a:lnTo>
                      <a:pt x="7020" y="15998"/>
                    </a:lnTo>
                    <a:lnTo>
                      <a:pt x="7061" y="16012"/>
                    </a:lnTo>
                    <a:lnTo>
                      <a:pt x="7102" y="16024"/>
                    </a:lnTo>
                    <a:lnTo>
                      <a:pt x="7144" y="16034"/>
                    </a:lnTo>
                    <a:lnTo>
                      <a:pt x="7187" y="16043"/>
                    </a:lnTo>
                    <a:lnTo>
                      <a:pt x="7231" y="16049"/>
                    </a:lnTo>
                    <a:lnTo>
                      <a:pt x="7274" y="16054"/>
                    </a:lnTo>
                    <a:lnTo>
                      <a:pt x="7318" y="16057"/>
                    </a:lnTo>
                    <a:lnTo>
                      <a:pt x="7363" y="16058"/>
                    </a:lnTo>
                    <a:lnTo>
                      <a:pt x="8732" y="16058"/>
                    </a:lnTo>
                    <a:lnTo>
                      <a:pt x="8777" y="16057"/>
                    </a:lnTo>
                    <a:lnTo>
                      <a:pt x="8821" y="16054"/>
                    </a:lnTo>
                    <a:lnTo>
                      <a:pt x="8864" y="16049"/>
                    </a:lnTo>
                    <a:lnTo>
                      <a:pt x="8908" y="16043"/>
                    </a:lnTo>
                    <a:lnTo>
                      <a:pt x="8951" y="16034"/>
                    </a:lnTo>
                    <a:lnTo>
                      <a:pt x="8993" y="16024"/>
                    </a:lnTo>
                    <a:lnTo>
                      <a:pt x="9034" y="16012"/>
                    </a:lnTo>
                    <a:lnTo>
                      <a:pt x="9075" y="15998"/>
                    </a:lnTo>
                    <a:lnTo>
                      <a:pt x="9115" y="15983"/>
                    </a:lnTo>
                    <a:lnTo>
                      <a:pt x="9154" y="15966"/>
                    </a:lnTo>
                    <a:lnTo>
                      <a:pt x="9192" y="15947"/>
                    </a:lnTo>
                    <a:lnTo>
                      <a:pt x="9229" y="15927"/>
                    </a:lnTo>
                    <a:lnTo>
                      <a:pt x="9267" y="15904"/>
                    </a:lnTo>
                    <a:lnTo>
                      <a:pt x="9302" y="15881"/>
                    </a:lnTo>
                    <a:lnTo>
                      <a:pt x="9336" y="15857"/>
                    </a:lnTo>
                    <a:lnTo>
                      <a:pt x="9369" y="15831"/>
                    </a:lnTo>
                    <a:lnTo>
                      <a:pt x="9401" y="15803"/>
                    </a:lnTo>
                    <a:lnTo>
                      <a:pt x="9433" y="15774"/>
                    </a:lnTo>
                    <a:lnTo>
                      <a:pt x="9463" y="15744"/>
                    </a:lnTo>
                    <a:lnTo>
                      <a:pt x="9491" y="15713"/>
                    </a:lnTo>
                    <a:lnTo>
                      <a:pt x="9518" y="15681"/>
                    </a:lnTo>
                    <a:lnTo>
                      <a:pt x="9544" y="15646"/>
                    </a:lnTo>
                    <a:lnTo>
                      <a:pt x="9568" y="15611"/>
                    </a:lnTo>
                    <a:lnTo>
                      <a:pt x="9592" y="15575"/>
                    </a:lnTo>
                    <a:lnTo>
                      <a:pt x="9614" y="15538"/>
                    </a:lnTo>
                    <a:lnTo>
                      <a:pt x="9633" y="15500"/>
                    </a:lnTo>
                    <a:lnTo>
                      <a:pt x="9652" y="15461"/>
                    </a:lnTo>
                    <a:lnTo>
                      <a:pt x="9668" y="15421"/>
                    </a:lnTo>
                    <a:lnTo>
                      <a:pt x="9683" y="15380"/>
                    </a:lnTo>
                    <a:lnTo>
                      <a:pt x="9697" y="15337"/>
                    </a:lnTo>
                    <a:lnTo>
                      <a:pt x="9708" y="15295"/>
                    </a:lnTo>
                    <a:lnTo>
                      <a:pt x="9718" y="15251"/>
                    </a:lnTo>
                    <a:lnTo>
                      <a:pt x="10027" y="13713"/>
                    </a:lnTo>
                    <a:lnTo>
                      <a:pt x="10111" y="13683"/>
                    </a:lnTo>
                    <a:lnTo>
                      <a:pt x="10193" y="13652"/>
                    </a:lnTo>
                    <a:lnTo>
                      <a:pt x="10276" y="13620"/>
                    </a:lnTo>
                    <a:lnTo>
                      <a:pt x="10357" y="13587"/>
                    </a:lnTo>
                    <a:lnTo>
                      <a:pt x="10438" y="13553"/>
                    </a:lnTo>
                    <a:lnTo>
                      <a:pt x="10517" y="13518"/>
                    </a:lnTo>
                    <a:lnTo>
                      <a:pt x="10597" y="13481"/>
                    </a:lnTo>
                    <a:lnTo>
                      <a:pt x="10676" y="13443"/>
                    </a:lnTo>
                    <a:lnTo>
                      <a:pt x="11986" y="14315"/>
                    </a:lnTo>
                    <a:lnTo>
                      <a:pt x="12018" y="14336"/>
                    </a:lnTo>
                    <a:lnTo>
                      <a:pt x="12050" y="14355"/>
                    </a:lnTo>
                    <a:lnTo>
                      <a:pt x="12083" y="14372"/>
                    </a:lnTo>
                    <a:lnTo>
                      <a:pt x="12117" y="14389"/>
                    </a:lnTo>
                    <a:lnTo>
                      <a:pt x="12151" y="14404"/>
                    </a:lnTo>
                    <a:lnTo>
                      <a:pt x="12185" y="14418"/>
                    </a:lnTo>
                    <a:lnTo>
                      <a:pt x="12220" y="14430"/>
                    </a:lnTo>
                    <a:lnTo>
                      <a:pt x="12255" y="14441"/>
                    </a:lnTo>
                    <a:lnTo>
                      <a:pt x="12291" y="14451"/>
                    </a:lnTo>
                    <a:lnTo>
                      <a:pt x="12326" y="14460"/>
                    </a:lnTo>
                    <a:lnTo>
                      <a:pt x="12362" y="14467"/>
                    </a:lnTo>
                    <a:lnTo>
                      <a:pt x="12398" y="14473"/>
                    </a:lnTo>
                    <a:lnTo>
                      <a:pt x="12433" y="14477"/>
                    </a:lnTo>
                    <a:lnTo>
                      <a:pt x="12470" y="14480"/>
                    </a:lnTo>
                    <a:lnTo>
                      <a:pt x="12506" y="14482"/>
                    </a:lnTo>
                    <a:lnTo>
                      <a:pt x="12542" y="14483"/>
                    </a:lnTo>
                    <a:lnTo>
                      <a:pt x="12566" y="14483"/>
                    </a:lnTo>
                    <a:lnTo>
                      <a:pt x="12591" y="14482"/>
                    </a:lnTo>
                    <a:lnTo>
                      <a:pt x="12615" y="14480"/>
                    </a:lnTo>
                    <a:lnTo>
                      <a:pt x="12640" y="14478"/>
                    </a:lnTo>
                    <a:lnTo>
                      <a:pt x="12664" y="14476"/>
                    </a:lnTo>
                    <a:lnTo>
                      <a:pt x="12688" y="14473"/>
                    </a:lnTo>
                    <a:lnTo>
                      <a:pt x="12712" y="14469"/>
                    </a:lnTo>
                    <a:lnTo>
                      <a:pt x="12736" y="14464"/>
                    </a:lnTo>
                    <a:lnTo>
                      <a:pt x="12759" y="14459"/>
                    </a:lnTo>
                    <a:lnTo>
                      <a:pt x="12783" y="14454"/>
                    </a:lnTo>
                    <a:lnTo>
                      <a:pt x="12808" y="14448"/>
                    </a:lnTo>
                    <a:lnTo>
                      <a:pt x="12831" y="14441"/>
                    </a:lnTo>
                    <a:lnTo>
                      <a:pt x="12854" y="14434"/>
                    </a:lnTo>
                    <a:lnTo>
                      <a:pt x="12877" y="14426"/>
                    </a:lnTo>
                    <a:lnTo>
                      <a:pt x="12900" y="14418"/>
                    </a:lnTo>
                    <a:lnTo>
                      <a:pt x="12923" y="14409"/>
                    </a:lnTo>
                    <a:lnTo>
                      <a:pt x="12945" y="14399"/>
                    </a:lnTo>
                    <a:lnTo>
                      <a:pt x="12968" y="14389"/>
                    </a:lnTo>
                    <a:lnTo>
                      <a:pt x="12990" y="14379"/>
                    </a:lnTo>
                    <a:lnTo>
                      <a:pt x="13012" y="14368"/>
                    </a:lnTo>
                    <a:lnTo>
                      <a:pt x="13034" y="14356"/>
                    </a:lnTo>
                    <a:lnTo>
                      <a:pt x="13055" y="14344"/>
                    </a:lnTo>
                    <a:lnTo>
                      <a:pt x="13076" y="14331"/>
                    </a:lnTo>
                    <a:lnTo>
                      <a:pt x="13097" y="14317"/>
                    </a:lnTo>
                    <a:lnTo>
                      <a:pt x="13118" y="14303"/>
                    </a:lnTo>
                    <a:lnTo>
                      <a:pt x="13139" y="14288"/>
                    </a:lnTo>
                    <a:lnTo>
                      <a:pt x="13159" y="14273"/>
                    </a:lnTo>
                    <a:lnTo>
                      <a:pt x="13179" y="14257"/>
                    </a:lnTo>
                    <a:lnTo>
                      <a:pt x="13198" y="14241"/>
                    </a:lnTo>
                    <a:lnTo>
                      <a:pt x="13217" y="14224"/>
                    </a:lnTo>
                    <a:lnTo>
                      <a:pt x="13236" y="14207"/>
                    </a:lnTo>
                    <a:lnTo>
                      <a:pt x="13254" y="14189"/>
                    </a:lnTo>
                    <a:lnTo>
                      <a:pt x="14222" y="13224"/>
                    </a:lnTo>
                    <a:lnTo>
                      <a:pt x="14253" y="13191"/>
                    </a:lnTo>
                    <a:lnTo>
                      <a:pt x="14282" y="13158"/>
                    </a:lnTo>
                    <a:lnTo>
                      <a:pt x="14309" y="13124"/>
                    </a:lnTo>
                    <a:lnTo>
                      <a:pt x="14336" y="13088"/>
                    </a:lnTo>
                    <a:lnTo>
                      <a:pt x="14360" y="13052"/>
                    </a:lnTo>
                    <a:lnTo>
                      <a:pt x="14382" y="13016"/>
                    </a:lnTo>
                    <a:lnTo>
                      <a:pt x="14403" y="12978"/>
                    </a:lnTo>
                    <a:lnTo>
                      <a:pt x="14422" y="12940"/>
                    </a:lnTo>
                    <a:lnTo>
                      <a:pt x="14439" y="12900"/>
                    </a:lnTo>
                    <a:lnTo>
                      <a:pt x="14455" y="12860"/>
                    </a:lnTo>
                    <a:lnTo>
                      <a:pt x="14468" y="12820"/>
                    </a:lnTo>
                    <a:lnTo>
                      <a:pt x="14480" y="12779"/>
                    </a:lnTo>
                    <a:lnTo>
                      <a:pt x="14492" y="12738"/>
                    </a:lnTo>
                    <a:lnTo>
                      <a:pt x="14500" y="12697"/>
                    </a:lnTo>
                    <a:lnTo>
                      <a:pt x="14507" y="12654"/>
                    </a:lnTo>
                    <a:lnTo>
                      <a:pt x="14512" y="12613"/>
                    </a:lnTo>
                    <a:lnTo>
                      <a:pt x="14515" y="12571"/>
                    </a:lnTo>
                    <a:lnTo>
                      <a:pt x="14517" y="12528"/>
                    </a:lnTo>
                    <a:lnTo>
                      <a:pt x="14517" y="12486"/>
                    </a:lnTo>
                    <a:lnTo>
                      <a:pt x="14515" y="12444"/>
                    </a:lnTo>
                    <a:lnTo>
                      <a:pt x="14511" y="12402"/>
                    </a:lnTo>
                    <a:lnTo>
                      <a:pt x="14505" y="12359"/>
                    </a:lnTo>
                    <a:lnTo>
                      <a:pt x="14498" y="12317"/>
                    </a:lnTo>
                    <a:lnTo>
                      <a:pt x="14489" y="12275"/>
                    </a:lnTo>
                    <a:lnTo>
                      <a:pt x="14476" y="12234"/>
                    </a:lnTo>
                    <a:lnTo>
                      <a:pt x="14464" y="12193"/>
                    </a:lnTo>
                    <a:lnTo>
                      <a:pt x="14449" y="12153"/>
                    </a:lnTo>
                    <a:lnTo>
                      <a:pt x="14433" y="12111"/>
                    </a:lnTo>
                    <a:lnTo>
                      <a:pt x="14414" y="12072"/>
                    </a:lnTo>
                    <a:lnTo>
                      <a:pt x="14394" y="12033"/>
                    </a:lnTo>
                    <a:lnTo>
                      <a:pt x="14372" y="11995"/>
                    </a:lnTo>
                    <a:lnTo>
                      <a:pt x="14348" y="11957"/>
                    </a:lnTo>
                    <a:lnTo>
                      <a:pt x="13475" y="10651"/>
                    </a:lnTo>
                    <a:lnTo>
                      <a:pt x="13512" y="10572"/>
                    </a:lnTo>
                    <a:lnTo>
                      <a:pt x="13549" y="10493"/>
                    </a:lnTo>
                    <a:lnTo>
                      <a:pt x="13584" y="10413"/>
                    </a:lnTo>
                    <a:lnTo>
                      <a:pt x="13618" y="10332"/>
                    </a:lnTo>
                    <a:lnTo>
                      <a:pt x="13652" y="10251"/>
                    </a:lnTo>
                    <a:lnTo>
                      <a:pt x="13684" y="10169"/>
                    </a:lnTo>
                    <a:lnTo>
                      <a:pt x="13715" y="10087"/>
                    </a:lnTo>
                    <a:lnTo>
                      <a:pt x="13745" y="10004"/>
                    </a:lnTo>
                    <a:lnTo>
                      <a:pt x="15286" y="9697"/>
                    </a:lnTo>
                    <a:lnTo>
                      <a:pt x="15329" y="9687"/>
                    </a:lnTo>
                    <a:lnTo>
                      <a:pt x="15373" y="9675"/>
                    </a:lnTo>
                    <a:lnTo>
                      <a:pt x="15414" y="9661"/>
                    </a:lnTo>
                    <a:lnTo>
                      <a:pt x="15455" y="9646"/>
                    </a:lnTo>
                    <a:lnTo>
                      <a:pt x="15495" y="9629"/>
                    </a:lnTo>
                    <a:lnTo>
                      <a:pt x="15536" y="9611"/>
                    </a:lnTo>
                    <a:lnTo>
                      <a:pt x="15574" y="9591"/>
                    </a:lnTo>
                    <a:lnTo>
                      <a:pt x="15611" y="9570"/>
                    </a:lnTo>
                    <a:lnTo>
                      <a:pt x="15647" y="9547"/>
                    </a:lnTo>
                    <a:lnTo>
                      <a:pt x="15683" y="9523"/>
                    </a:lnTo>
                    <a:lnTo>
                      <a:pt x="15716" y="9497"/>
                    </a:lnTo>
                    <a:lnTo>
                      <a:pt x="15749" y="9470"/>
                    </a:lnTo>
                    <a:lnTo>
                      <a:pt x="15780" y="9441"/>
                    </a:lnTo>
                    <a:lnTo>
                      <a:pt x="15810" y="9412"/>
                    </a:lnTo>
                    <a:lnTo>
                      <a:pt x="15839" y="9380"/>
                    </a:lnTo>
                    <a:lnTo>
                      <a:pt x="15867" y="9348"/>
                    </a:lnTo>
                    <a:lnTo>
                      <a:pt x="15893" y="9315"/>
                    </a:lnTo>
                    <a:lnTo>
                      <a:pt x="15918" y="9280"/>
                    </a:lnTo>
                    <a:lnTo>
                      <a:pt x="15941" y="9245"/>
                    </a:lnTo>
                    <a:lnTo>
                      <a:pt x="15963" y="9209"/>
                    </a:lnTo>
                    <a:lnTo>
                      <a:pt x="15983" y="9172"/>
                    </a:lnTo>
                    <a:lnTo>
                      <a:pt x="16002" y="9134"/>
                    </a:lnTo>
                    <a:lnTo>
                      <a:pt x="16020" y="9094"/>
                    </a:lnTo>
                    <a:lnTo>
                      <a:pt x="16035" y="9054"/>
                    </a:lnTo>
                    <a:lnTo>
                      <a:pt x="16049" y="9014"/>
                    </a:lnTo>
                    <a:lnTo>
                      <a:pt x="16061" y="8972"/>
                    </a:lnTo>
                    <a:lnTo>
                      <a:pt x="16071" y="8931"/>
                    </a:lnTo>
                    <a:lnTo>
                      <a:pt x="16080" y="8888"/>
                    </a:lnTo>
                    <a:lnTo>
                      <a:pt x="16086" y="8844"/>
                    </a:lnTo>
                    <a:lnTo>
                      <a:pt x="16091" y="8801"/>
                    </a:lnTo>
                    <a:lnTo>
                      <a:pt x="16094" y="8757"/>
                    </a:lnTo>
                    <a:lnTo>
                      <a:pt x="16095" y="8712"/>
                    </a:lnTo>
                    <a:lnTo>
                      <a:pt x="16095" y="7347"/>
                    </a:lnTo>
                    <a:lnTo>
                      <a:pt x="16094" y="7302"/>
                    </a:lnTo>
                    <a:lnTo>
                      <a:pt x="16091" y="7258"/>
                    </a:lnTo>
                    <a:lnTo>
                      <a:pt x="16086" y="7215"/>
                    </a:lnTo>
                    <a:lnTo>
                      <a:pt x="16080" y="7171"/>
                    </a:lnTo>
                    <a:lnTo>
                      <a:pt x="16071" y="7128"/>
                    </a:lnTo>
                    <a:lnTo>
                      <a:pt x="16061" y="7086"/>
                    </a:lnTo>
                    <a:lnTo>
                      <a:pt x="16049" y="7045"/>
                    </a:lnTo>
                    <a:lnTo>
                      <a:pt x="16035" y="7005"/>
                    </a:lnTo>
                    <a:lnTo>
                      <a:pt x="16020" y="6965"/>
                    </a:lnTo>
                    <a:lnTo>
                      <a:pt x="16002" y="6925"/>
                    </a:lnTo>
                    <a:lnTo>
                      <a:pt x="15983" y="6887"/>
                    </a:lnTo>
                    <a:lnTo>
                      <a:pt x="15963" y="6850"/>
                    </a:lnTo>
                    <a:lnTo>
                      <a:pt x="15941" y="6813"/>
                    </a:lnTo>
                    <a:lnTo>
                      <a:pt x="15918" y="6778"/>
                    </a:lnTo>
                    <a:lnTo>
                      <a:pt x="15893" y="6744"/>
                    </a:lnTo>
                    <a:lnTo>
                      <a:pt x="15867" y="6711"/>
                    </a:lnTo>
                    <a:lnTo>
                      <a:pt x="15839" y="6679"/>
                    </a:lnTo>
                    <a:lnTo>
                      <a:pt x="15810" y="6647"/>
                    </a:lnTo>
                    <a:lnTo>
                      <a:pt x="15780" y="6617"/>
                    </a:lnTo>
                    <a:lnTo>
                      <a:pt x="15749" y="6589"/>
                    </a:lnTo>
                    <a:lnTo>
                      <a:pt x="15716" y="6562"/>
                    </a:lnTo>
                    <a:lnTo>
                      <a:pt x="15683" y="6536"/>
                    </a:lnTo>
                    <a:lnTo>
                      <a:pt x="15647" y="6512"/>
                    </a:lnTo>
                    <a:lnTo>
                      <a:pt x="15611" y="6489"/>
                    </a:lnTo>
                    <a:lnTo>
                      <a:pt x="15574" y="6467"/>
                    </a:lnTo>
                    <a:lnTo>
                      <a:pt x="15536" y="6448"/>
                    </a:lnTo>
                    <a:lnTo>
                      <a:pt x="15495" y="6429"/>
                    </a:lnTo>
                    <a:lnTo>
                      <a:pt x="15455" y="6413"/>
                    </a:lnTo>
                    <a:lnTo>
                      <a:pt x="15414" y="6398"/>
                    </a:lnTo>
                    <a:lnTo>
                      <a:pt x="15373" y="6383"/>
                    </a:lnTo>
                    <a:lnTo>
                      <a:pt x="15329" y="6372"/>
                    </a:lnTo>
                    <a:lnTo>
                      <a:pt x="15286" y="636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微软雅黑" panose="020B0503020204020204" pitchFamily="34" charset="-122"/>
                  <a:ea typeface="微软雅黑" panose="020B0503020204020204" pitchFamily="34" charset="-122"/>
                </a:endParaRPr>
              </a:p>
            </p:txBody>
          </p:sp>
          <p:sp>
            <p:nvSpPr>
              <p:cNvPr id="120" name="Freeform 75"/>
              <p:cNvSpPr>
                <a:spLocks noEditPoints="1"/>
              </p:cNvSpPr>
              <p:nvPr>
                <p:custDataLst>
                  <p:tags r:id="rId22"/>
                </p:custDataLst>
              </p:nvPr>
            </p:nvSpPr>
            <p:spPr bwMode="auto">
              <a:xfrm>
                <a:off x="4787900" y="2312988"/>
                <a:ext cx="303213" cy="301625"/>
              </a:xfrm>
              <a:custGeom>
                <a:avLst/>
                <a:gdLst>
                  <a:gd name="T0" fmla="*/ 2899 w 7040"/>
                  <a:gd name="T1" fmla="*/ 6524 h 7025"/>
                  <a:gd name="T2" fmla="*/ 2185 w 7040"/>
                  <a:gd name="T3" fmla="*/ 6283 h 7025"/>
                  <a:gd name="T4" fmla="*/ 1560 w 7040"/>
                  <a:gd name="T5" fmla="*/ 5884 h 7025"/>
                  <a:gd name="T6" fmla="*/ 1051 w 7040"/>
                  <a:gd name="T7" fmla="*/ 5351 h 7025"/>
                  <a:gd name="T8" fmla="*/ 682 w 7040"/>
                  <a:gd name="T9" fmla="*/ 4709 h 7025"/>
                  <a:gd name="T10" fmla="*/ 475 w 7040"/>
                  <a:gd name="T11" fmla="*/ 3980 h 7025"/>
                  <a:gd name="T12" fmla="*/ 455 w 7040"/>
                  <a:gd name="T13" fmla="*/ 3198 h 7025"/>
                  <a:gd name="T14" fmla="*/ 626 w 7040"/>
                  <a:gd name="T15" fmla="*/ 2456 h 7025"/>
                  <a:gd name="T16" fmla="*/ 965 w 7040"/>
                  <a:gd name="T17" fmla="*/ 1794 h 7025"/>
                  <a:gd name="T18" fmla="*/ 1448 w 7040"/>
                  <a:gd name="T19" fmla="*/ 1237 h 7025"/>
                  <a:gd name="T20" fmla="*/ 2052 w 7040"/>
                  <a:gd name="T21" fmla="*/ 810 h 7025"/>
                  <a:gd name="T22" fmla="*/ 2750 w 7040"/>
                  <a:gd name="T23" fmla="*/ 536 h 7025"/>
                  <a:gd name="T24" fmla="*/ 3520 w 7040"/>
                  <a:gd name="T25" fmla="*/ 439 h 7025"/>
                  <a:gd name="T26" fmla="*/ 4289 w 7040"/>
                  <a:gd name="T27" fmla="*/ 536 h 7025"/>
                  <a:gd name="T28" fmla="*/ 4988 w 7040"/>
                  <a:gd name="T29" fmla="*/ 810 h 7025"/>
                  <a:gd name="T30" fmla="*/ 5591 w 7040"/>
                  <a:gd name="T31" fmla="*/ 1237 h 7025"/>
                  <a:gd name="T32" fmla="*/ 6075 w 7040"/>
                  <a:gd name="T33" fmla="*/ 1794 h 7025"/>
                  <a:gd name="T34" fmla="*/ 6414 w 7040"/>
                  <a:gd name="T35" fmla="*/ 2456 h 7025"/>
                  <a:gd name="T36" fmla="*/ 6585 w 7040"/>
                  <a:gd name="T37" fmla="*/ 3198 h 7025"/>
                  <a:gd name="T38" fmla="*/ 6565 w 7040"/>
                  <a:gd name="T39" fmla="*/ 3980 h 7025"/>
                  <a:gd name="T40" fmla="*/ 6358 w 7040"/>
                  <a:gd name="T41" fmla="*/ 4709 h 7025"/>
                  <a:gd name="T42" fmla="*/ 5988 w 7040"/>
                  <a:gd name="T43" fmla="*/ 5351 h 7025"/>
                  <a:gd name="T44" fmla="*/ 5479 w 7040"/>
                  <a:gd name="T45" fmla="*/ 5884 h 7025"/>
                  <a:gd name="T46" fmla="*/ 4855 w 7040"/>
                  <a:gd name="T47" fmla="*/ 6283 h 7025"/>
                  <a:gd name="T48" fmla="*/ 4140 w 7040"/>
                  <a:gd name="T49" fmla="*/ 6524 h 7025"/>
                  <a:gd name="T50" fmla="*/ 3520 w 7040"/>
                  <a:gd name="T51" fmla="*/ 0 h 7025"/>
                  <a:gd name="T52" fmla="*/ 2640 w 7040"/>
                  <a:gd name="T53" fmla="*/ 110 h 7025"/>
                  <a:gd name="T54" fmla="*/ 1842 w 7040"/>
                  <a:gd name="T55" fmla="*/ 424 h 7025"/>
                  <a:gd name="T56" fmla="*/ 1153 w 7040"/>
                  <a:gd name="T57" fmla="*/ 912 h 7025"/>
                  <a:gd name="T58" fmla="*/ 600 w 7040"/>
                  <a:gd name="T59" fmla="*/ 1548 h 7025"/>
                  <a:gd name="T60" fmla="*/ 213 w 7040"/>
                  <a:gd name="T61" fmla="*/ 2305 h 7025"/>
                  <a:gd name="T62" fmla="*/ 18 w 7040"/>
                  <a:gd name="T63" fmla="*/ 3153 h 7025"/>
                  <a:gd name="T64" fmla="*/ 40 w 7040"/>
                  <a:gd name="T65" fmla="*/ 4047 h 7025"/>
                  <a:gd name="T66" fmla="*/ 276 w 7040"/>
                  <a:gd name="T67" fmla="*/ 4880 h 7025"/>
                  <a:gd name="T68" fmla="*/ 699 w 7040"/>
                  <a:gd name="T69" fmla="*/ 5614 h 7025"/>
                  <a:gd name="T70" fmla="*/ 1280 w 7040"/>
                  <a:gd name="T71" fmla="*/ 6222 h 7025"/>
                  <a:gd name="T72" fmla="*/ 1993 w 7040"/>
                  <a:gd name="T73" fmla="*/ 6678 h 7025"/>
                  <a:gd name="T74" fmla="*/ 2810 w 7040"/>
                  <a:gd name="T75" fmla="*/ 6953 h 7025"/>
                  <a:gd name="T76" fmla="*/ 3702 w 7040"/>
                  <a:gd name="T77" fmla="*/ 7020 h 7025"/>
                  <a:gd name="T78" fmla="*/ 4567 w 7040"/>
                  <a:gd name="T79" fmla="*/ 6867 h 7025"/>
                  <a:gd name="T80" fmla="*/ 5345 w 7040"/>
                  <a:gd name="T81" fmla="*/ 6517 h 7025"/>
                  <a:gd name="T82" fmla="*/ 6009 w 7040"/>
                  <a:gd name="T83" fmla="*/ 5996 h 7025"/>
                  <a:gd name="T84" fmla="*/ 6531 w 7040"/>
                  <a:gd name="T85" fmla="*/ 5333 h 7025"/>
                  <a:gd name="T86" fmla="*/ 6882 w 7040"/>
                  <a:gd name="T87" fmla="*/ 4556 h 7025"/>
                  <a:gd name="T88" fmla="*/ 7036 w 7040"/>
                  <a:gd name="T89" fmla="*/ 3693 h 7025"/>
                  <a:gd name="T90" fmla="*/ 6969 w 7040"/>
                  <a:gd name="T91" fmla="*/ 2805 h 7025"/>
                  <a:gd name="T92" fmla="*/ 6693 w 7040"/>
                  <a:gd name="T93" fmla="*/ 1990 h 7025"/>
                  <a:gd name="T94" fmla="*/ 6237 w 7040"/>
                  <a:gd name="T95" fmla="*/ 1278 h 7025"/>
                  <a:gd name="T96" fmla="*/ 5626 w 7040"/>
                  <a:gd name="T97" fmla="*/ 697 h 7025"/>
                  <a:gd name="T98" fmla="*/ 4891 w 7040"/>
                  <a:gd name="T99" fmla="*/ 276 h 7025"/>
                  <a:gd name="T100" fmla="*/ 4056 w 7040"/>
                  <a:gd name="T101" fmla="*/ 40 h 70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040" h="7025">
                    <a:moveTo>
                      <a:pt x="3520" y="6586"/>
                    </a:moveTo>
                    <a:lnTo>
                      <a:pt x="3362" y="6582"/>
                    </a:lnTo>
                    <a:lnTo>
                      <a:pt x="3205" y="6570"/>
                    </a:lnTo>
                    <a:lnTo>
                      <a:pt x="3051" y="6551"/>
                    </a:lnTo>
                    <a:lnTo>
                      <a:pt x="2899" y="6524"/>
                    </a:lnTo>
                    <a:lnTo>
                      <a:pt x="2750" y="6489"/>
                    </a:lnTo>
                    <a:lnTo>
                      <a:pt x="2604" y="6447"/>
                    </a:lnTo>
                    <a:lnTo>
                      <a:pt x="2460" y="6399"/>
                    </a:lnTo>
                    <a:lnTo>
                      <a:pt x="2320" y="6344"/>
                    </a:lnTo>
                    <a:lnTo>
                      <a:pt x="2185" y="6283"/>
                    </a:lnTo>
                    <a:lnTo>
                      <a:pt x="2052" y="6214"/>
                    </a:lnTo>
                    <a:lnTo>
                      <a:pt x="1922" y="6141"/>
                    </a:lnTo>
                    <a:lnTo>
                      <a:pt x="1797" y="6061"/>
                    </a:lnTo>
                    <a:lnTo>
                      <a:pt x="1677" y="5976"/>
                    </a:lnTo>
                    <a:lnTo>
                      <a:pt x="1560" y="5884"/>
                    </a:lnTo>
                    <a:lnTo>
                      <a:pt x="1448" y="5788"/>
                    </a:lnTo>
                    <a:lnTo>
                      <a:pt x="1342" y="5685"/>
                    </a:lnTo>
                    <a:lnTo>
                      <a:pt x="1240" y="5579"/>
                    </a:lnTo>
                    <a:lnTo>
                      <a:pt x="1142" y="5468"/>
                    </a:lnTo>
                    <a:lnTo>
                      <a:pt x="1051" y="5351"/>
                    </a:lnTo>
                    <a:lnTo>
                      <a:pt x="965" y="5231"/>
                    </a:lnTo>
                    <a:lnTo>
                      <a:pt x="885" y="5106"/>
                    </a:lnTo>
                    <a:lnTo>
                      <a:pt x="812" y="4977"/>
                    </a:lnTo>
                    <a:lnTo>
                      <a:pt x="743" y="4844"/>
                    </a:lnTo>
                    <a:lnTo>
                      <a:pt x="682" y="4709"/>
                    </a:lnTo>
                    <a:lnTo>
                      <a:pt x="626" y="4569"/>
                    </a:lnTo>
                    <a:lnTo>
                      <a:pt x="578" y="4426"/>
                    </a:lnTo>
                    <a:lnTo>
                      <a:pt x="536" y="4280"/>
                    </a:lnTo>
                    <a:lnTo>
                      <a:pt x="502" y="4132"/>
                    </a:lnTo>
                    <a:lnTo>
                      <a:pt x="475" y="3980"/>
                    </a:lnTo>
                    <a:lnTo>
                      <a:pt x="455" y="3827"/>
                    </a:lnTo>
                    <a:lnTo>
                      <a:pt x="443" y="3670"/>
                    </a:lnTo>
                    <a:lnTo>
                      <a:pt x="439" y="3513"/>
                    </a:lnTo>
                    <a:lnTo>
                      <a:pt x="443" y="3354"/>
                    </a:lnTo>
                    <a:lnTo>
                      <a:pt x="455" y="3198"/>
                    </a:lnTo>
                    <a:lnTo>
                      <a:pt x="475" y="3044"/>
                    </a:lnTo>
                    <a:lnTo>
                      <a:pt x="502" y="2893"/>
                    </a:lnTo>
                    <a:lnTo>
                      <a:pt x="536" y="2745"/>
                    </a:lnTo>
                    <a:lnTo>
                      <a:pt x="578" y="2598"/>
                    </a:lnTo>
                    <a:lnTo>
                      <a:pt x="626" y="2456"/>
                    </a:lnTo>
                    <a:lnTo>
                      <a:pt x="682" y="2316"/>
                    </a:lnTo>
                    <a:lnTo>
                      <a:pt x="743" y="2180"/>
                    </a:lnTo>
                    <a:lnTo>
                      <a:pt x="812" y="2047"/>
                    </a:lnTo>
                    <a:lnTo>
                      <a:pt x="885" y="1919"/>
                    </a:lnTo>
                    <a:lnTo>
                      <a:pt x="965" y="1794"/>
                    </a:lnTo>
                    <a:lnTo>
                      <a:pt x="1051" y="1674"/>
                    </a:lnTo>
                    <a:lnTo>
                      <a:pt x="1142" y="1557"/>
                    </a:lnTo>
                    <a:lnTo>
                      <a:pt x="1240" y="1446"/>
                    </a:lnTo>
                    <a:lnTo>
                      <a:pt x="1342" y="1340"/>
                    </a:lnTo>
                    <a:lnTo>
                      <a:pt x="1448" y="1237"/>
                    </a:lnTo>
                    <a:lnTo>
                      <a:pt x="1560" y="1141"/>
                    </a:lnTo>
                    <a:lnTo>
                      <a:pt x="1677" y="1049"/>
                    </a:lnTo>
                    <a:lnTo>
                      <a:pt x="1797" y="964"/>
                    </a:lnTo>
                    <a:lnTo>
                      <a:pt x="1922" y="884"/>
                    </a:lnTo>
                    <a:lnTo>
                      <a:pt x="2052" y="810"/>
                    </a:lnTo>
                    <a:lnTo>
                      <a:pt x="2185" y="742"/>
                    </a:lnTo>
                    <a:lnTo>
                      <a:pt x="2320" y="680"/>
                    </a:lnTo>
                    <a:lnTo>
                      <a:pt x="2460" y="625"/>
                    </a:lnTo>
                    <a:lnTo>
                      <a:pt x="2604" y="577"/>
                    </a:lnTo>
                    <a:lnTo>
                      <a:pt x="2750" y="536"/>
                    </a:lnTo>
                    <a:lnTo>
                      <a:pt x="2899" y="501"/>
                    </a:lnTo>
                    <a:lnTo>
                      <a:pt x="3051" y="474"/>
                    </a:lnTo>
                    <a:lnTo>
                      <a:pt x="3205" y="454"/>
                    </a:lnTo>
                    <a:lnTo>
                      <a:pt x="3362" y="443"/>
                    </a:lnTo>
                    <a:lnTo>
                      <a:pt x="3520" y="439"/>
                    </a:lnTo>
                    <a:lnTo>
                      <a:pt x="3678" y="443"/>
                    </a:lnTo>
                    <a:lnTo>
                      <a:pt x="3834" y="454"/>
                    </a:lnTo>
                    <a:lnTo>
                      <a:pt x="3989" y="474"/>
                    </a:lnTo>
                    <a:lnTo>
                      <a:pt x="4140" y="501"/>
                    </a:lnTo>
                    <a:lnTo>
                      <a:pt x="4289" y="536"/>
                    </a:lnTo>
                    <a:lnTo>
                      <a:pt x="4436" y="577"/>
                    </a:lnTo>
                    <a:lnTo>
                      <a:pt x="4579" y="625"/>
                    </a:lnTo>
                    <a:lnTo>
                      <a:pt x="4719" y="680"/>
                    </a:lnTo>
                    <a:lnTo>
                      <a:pt x="4855" y="742"/>
                    </a:lnTo>
                    <a:lnTo>
                      <a:pt x="4988" y="810"/>
                    </a:lnTo>
                    <a:lnTo>
                      <a:pt x="5117" y="884"/>
                    </a:lnTo>
                    <a:lnTo>
                      <a:pt x="5242" y="964"/>
                    </a:lnTo>
                    <a:lnTo>
                      <a:pt x="5362" y="1049"/>
                    </a:lnTo>
                    <a:lnTo>
                      <a:pt x="5479" y="1141"/>
                    </a:lnTo>
                    <a:lnTo>
                      <a:pt x="5591" y="1237"/>
                    </a:lnTo>
                    <a:lnTo>
                      <a:pt x="5698" y="1340"/>
                    </a:lnTo>
                    <a:lnTo>
                      <a:pt x="5800" y="1446"/>
                    </a:lnTo>
                    <a:lnTo>
                      <a:pt x="5897" y="1557"/>
                    </a:lnTo>
                    <a:lnTo>
                      <a:pt x="5988" y="1674"/>
                    </a:lnTo>
                    <a:lnTo>
                      <a:pt x="6075" y="1794"/>
                    </a:lnTo>
                    <a:lnTo>
                      <a:pt x="6154" y="1919"/>
                    </a:lnTo>
                    <a:lnTo>
                      <a:pt x="6228" y="2047"/>
                    </a:lnTo>
                    <a:lnTo>
                      <a:pt x="6297" y="2180"/>
                    </a:lnTo>
                    <a:lnTo>
                      <a:pt x="6358" y="2316"/>
                    </a:lnTo>
                    <a:lnTo>
                      <a:pt x="6414" y="2456"/>
                    </a:lnTo>
                    <a:lnTo>
                      <a:pt x="6462" y="2598"/>
                    </a:lnTo>
                    <a:lnTo>
                      <a:pt x="6503" y="2745"/>
                    </a:lnTo>
                    <a:lnTo>
                      <a:pt x="6538" y="2893"/>
                    </a:lnTo>
                    <a:lnTo>
                      <a:pt x="6565" y="3044"/>
                    </a:lnTo>
                    <a:lnTo>
                      <a:pt x="6585" y="3198"/>
                    </a:lnTo>
                    <a:lnTo>
                      <a:pt x="6597" y="3354"/>
                    </a:lnTo>
                    <a:lnTo>
                      <a:pt x="6601" y="3513"/>
                    </a:lnTo>
                    <a:lnTo>
                      <a:pt x="6597" y="3670"/>
                    </a:lnTo>
                    <a:lnTo>
                      <a:pt x="6585" y="3827"/>
                    </a:lnTo>
                    <a:lnTo>
                      <a:pt x="6565" y="3980"/>
                    </a:lnTo>
                    <a:lnTo>
                      <a:pt x="6538" y="4132"/>
                    </a:lnTo>
                    <a:lnTo>
                      <a:pt x="6503" y="4280"/>
                    </a:lnTo>
                    <a:lnTo>
                      <a:pt x="6462" y="4426"/>
                    </a:lnTo>
                    <a:lnTo>
                      <a:pt x="6414" y="4569"/>
                    </a:lnTo>
                    <a:lnTo>
                      <a:pt x="6358" y="4709"/>
                    </a:lnTo>
                    <a:lnTo>
                      <a:pt x="6297" y="4844"/>
                    </a:lnTo>
                    <a:lnTo>
                      <a:pt x="6228" y="4977"/>
                    </a:lnTo>
                    <a:lnTo>
                      <a:pt x="6154" y="5106"/>
                    </a:lnTo>
                    <a:lnTo>
                      <a:pt x="6075" y="5231"/>
                    </a:lnTo>
                    <a:lnTo>
                      <a:pt x="5988" y="5351"/>
                    </a:lnTo>
                    <a:lnTo>
                      <a:pt x="5897" y="5468"/>
                    </a:lnTo>
                    <a:lnTo>
                      <a:pt x="5800" y="5579"/>
                    </a:lnTo>
                    <a:lnTo>
                      <a:pt x="5698" y="5685"/>
                    </a:lnTo>
                    <a:lnTo>
                      <a:pt x="5591" y="5788"/>
                    </a:lnTo>
                    <a:lnTo>
                      <a:pt x="5479" y="5884"/>
                    </a:lnTo>
                    <a:lnTo>
                      <a:pt x="5362" y="5976"/>
                    </a:lnTo>
                    <a:lnTo>
                      <a:pt x="5242" y="6061"/>
                    </a:lnTo>
                    <a:lnTo>
                      <a:pt x="5117" y="6141"/>
                    </a:lnTo>
                    <a:lnTo>
                      <a:pt x="4988" y="6214"/>
                    </a:lnTo>
                    <a:lnTo>
                      <a:pt x="4855" y="6283"/>
                    </a:lnTo>
                    <a:lnTo>
                      <a:pt x="4719" y="6344"/>
                    </a:lnTo>
                    <a:lnTo>
                      <a:pt x="4579" y="6399"/>
                    </a:lnTo>
                    <a:lnTo>
                      <a:pt x="4436" y="6447"/>
                    </a:lnTo>
                    <a:lnTo>
                      <a:pt x="4289" y="6489"/>
                    </a:lnTo>
                    <a:lnTo>
                      <a:pt x="4140" y="6524"/>
                    </a:lnTo>
                    <a:lnTo>
                      <a:pt x="3989" y="6551"/>
                    </a:lnTo>
                    <a:lnTo>
                      <a:pt x="3834" y="6570"/>
                    </a:lnTo>
                    <a:lnTo>
                      <a:pt x="3678" y="6582"/>
                    </a:lnTo>
                    <a:lnTo>
                      <a:pt x="3520" y="6586"/>
                    </a:lnTo>
                    <a:close/>
                    <a:moveTo>
                      <a:pt x="3520" y="0"/>
                    </a:moveTo>
                    <a:lnTo>
                      <a:pt x="3338" y="5"/>
                    </a:lnTo>
                    <a:lnTo>
                      <a:pt x="3160" y="18"/>
                    </a:lnTo>
                    <a:lnTo>
                      <a:pt x="2984" y="40"/>
                    </a:lnTo>
                    <a:lnTo>
                      <a:pt x="2810" y="71"/>
                    </a:lnTo>
                    <a:lnTo>
                      <a:pt x="2640" y="110"/>
                    </a:lnTo>
                    <a:lnTo>
                      <a:pt x="2473" y="157"/>
                    </a:lnTo>
                    <a:lnTo>
                      <a:pt x="2309" y="213"/>
                    </a:lnTo>
                    <a:lnTo>
                      <a:pt x="2149" y="276"/>
                    </a:lnTo>
                    <a:lnTo>
                      <a:pt x="1993" y="346"/>
                    </a:lnTo>
                    <a:lnTo>
                      <a:pt x="1842" y="424"/>
                    </a:lnTo>
                    <a:lnTo>
                      <a:pt x="1695" y="508"/>
                    </a:lnTo>
                    <a:lnTo>
                      <a:pt x="1552" y="600"/>
                    </a:lnTo>
                    <a:lnTo>
                      <a:pt x="1414" y="697"/>
                    </a:lnTo>
                    <a:lnTo>
                      <a:pt x="1280" y="802"/>
                    </a:lnTo>
                    <a:lnTo>
                      <a:pt x="1153" y="912"/>
                    </a:lnTo>
                    <a:lnTo>
                      <a:pt x="1031" y="1028"/>
                    </a:lnTo>
                    <a:lnTo>
                      <a:pt x="914" y="1151"/>
                    </a:lnTo>
                    <a:lnTo>
                      <a:pt x="803" y="1278"/>
                    </a:lnTo>
                    <a:lnTo>
                      <a:pt x="699" y="1411"/>
                    </a:lnTo>
                    <a:lnTo>
                      <a:pt x="600" y="1548"/>
                    </a:lnTo>
                    <a:lnTo>
                      <a:pt x="509" y="1691"/>
                    </a:lnTo>
                    <a:lnTo>
                      <a:pt x="424" y="1838"/>
                    </a:lnTo>
                    <a:lnTo>
                      <a:pt x="347" y="1990"/>
                    </a:lnTo>
                    <a:lnTo>
                      <a:pt x="276" y="2145"/>
                    </a:lnTo>
                    <a:lnTo>
                      <a:pt x="213" y="2305"/>
                    </a:lnTo>
                    <a:lnTo>
                      <a:pt x="158" y="2468"/>
                    </a:lnTo>
                    <a:lnTo>
                      <a:pt x="110" y="2634"/>
                    </a:lnTo>
                    <a:lnTo>
                      <a:pt x="71" y="2805"/>
                    </a:lnTo>
                    <a:lnTo>
                      <a:pt x="40" y="2978"/>
                    </a:lnTo>
                    <a:lnTo>
                      <a:pt x="18" y="3153"/>
                    </a:lnTo>
                    <a:lnTo>
                      <a:pt x="4" y="3332"/>
                    </a:lnTo>
                    <a:lnTo>
                      <a:pt x="0" y="3513"/>
                    </a:lnTo>
                    <a:lnTo>
                      <a:pt x="4" y="3693"/>
                    </a:lnTo>
                    <a:lnTo>
                      <a:pt x="18" y="3872"/>
                    </a:lnTo>
                    <a:lnTo>
                      <a:pt x="40" y="4047"/>
                    </a:lnTo>
                    <a:lnTo>
                      <a:pt x="71" y="4220"/>
                    </a:lnTo>
                    <a:lnTo>
                      <a:pt x="110" y="4390"/>
                    </a:lnTo>
                    <a:lnTo>
                      <a:pt x="158" y="4556"/>
                    </a:lnTo>
                    <a:lnTo>
                      <a:pt x="213" y="4720"/>
                    </a:lnTo>
                    <a:lnTo>
                      <a:pt x="276" y="4880"/>
                    </a:lnTo>
                    <a:lnTo>
                      <a:pt x="347" y="5035"/>
                    </a:lnTo>
                    <a:lnTo>
                      <a:pt x="424" y="5187"/>
                    </a:lnTo>
                    <a:lnTo>
                      <a:pt x="509" y="5333"/>
                    </a:lnTo>
                    <a:lnTo>
                      <a:pt x="600" y="5476"/>
                    </a:lnTo>
                    <a:lnTo>
                      <a:pt x="699" y="5614"/>
                    </a:lnTo>
                    <a:lnTo>
                      <a:pt x="803" y="5747"/>
                    </a:lnTo>
                    <a:lnTo>
                      <a:pt x="914" y="5874"/>
                    </a:lnTo>
                    <a:lnTo>
                      <a:pt x="1031" y="5996"/>
                    </a:lnTo>
                    <a:lnTo>
                      <a:pt x="1153" y="6112"/>
                    </a:lnTo>
                    <a:lnTo>
                      <a:pt x="1280" y="6222"/>
                    </a:lnTo>
                    <a:lnTo>
                      <a:pt x="1414" y="6327"/>
                    </a:lnTo>
                    <a:lnTo>
                      <a:pt x="1552" y="6425"/>
                    </a:lnTo>
                    <a:lnTo>
                      <a:pt x="1695" y="6517"/>
                    </a:lnTo>
                    <a:lnTo>
                      <a:pt x="1842" y="6601"/>
                    </a:lnTo>
                    <a:lnTo>
                      <a:pt x="1993" y="6678"/>
                    </a:lnTo>
                    <a:lnTo>
                      <a:pt x="2149" y="6748"/>
                    </a:lnTo>
                    <a:lnTo>
                      <a:pt x="2309" y="6812"/>
                    </a:lnTo>
                    <a:lnTo>
                      <a:pt x="2473" y="6867"/>
                    </a:lnTo>
                    <a:lnTo>
                      <a:pt x="2640" y="6914"/>
                    </a:lnTo>
                    <a:lnTo>
                      <a:pt x="2810" y="6953"/>
                    </a:lnTo>
                    <a:lnTo>
                      <a:pt x="2984" y="6984"/>
                    </a:lnTo>
                    <a:lnTo>
                      <a:pt x="3160" y="7006"/>
                    </a:lnTo>
                    <a:lnTo>
                      <a:pt x="3338" y="7020"/>
                    </a:lnTo>
                    <a:lnTo>
                      <a:pt x="3520" y="7025"/>
                    </a:lnTo>
                    <a:lnTo>
                      <a:pt x="3702" y="7020"/>
                    </a:lnTo>
                    <a:lnTo>
                      <a:pt x="3880" y="7006"/>
                    </a:lnTo>
                    <a:lnTo>
                      <a:pt x="4056" y="6984"/>
                    </a:lnTo>
                    <a:lnTo>
                      <a:pt x="4230" y="6953"/>
                    </a:lnTo>
                    <a:lnTo>
                      <a:pt x="4400" y="6914"/>
                    </a:lnTo>
                    <a:lnTo>
                      <a:pt x="4567" y="6867"/>
                    </a:lnTo>
                    <a:lnTo>
                      <a:pt x="4731" y="6812"/>
                    </a:lnTo>
                    <a:lnTo>
                      <a:pt x="4891" y="6748"/>
                    </a:lnTo>
                    <a:lnTo>
                      <a:pt x="5047" y="6678"/>
                    </a:lnTo>
                    <a:lnTo>
                      <a:pt x="5197" y="6601"/>
                    </a:lnTo>
                    <a:lnTo>
                      <a:pt x="5345" y="6517"/>
                    </a:lnTo>
                    <a:lnTo>
                      <a:pt x="5488" y="6425"/>
                    </a:lnTo>
                    <a:lnTo>
                      <a:pt x="5626" y="6327"/>
                    </a:lnTo>
                    <a:lnTo>
                      <a:pt x="5759" y="6222"/>
                    </a:lnTo>
                    <a:lnTo>
                      <a:pt x="5886" y="6112"/>
                    </a:lnTo>
                    <a:lnTo>
                      <a:pt x="6009" y="5996"/>
                    </a:lnTo>
                    <a:lnTo>
                      <a:pt x="6126" y="5874"/>
                    </a:lnTo>
                    <a:lnTo>
                      <a:pt x="6237" y="5747"/>
                    </a:lnTo>
                    <a:lnTo>
                      <a:pt x="6341" y="5614"/>
                    </a:lnTo>
                    <a:lnTo>
                      <a:pt x="6439" y="5476"/>
                    </a:lnTo>
                    <a:lnTo>
                      <a:pt x="6531" y="5333"/>
                    </a:lnTo>
                    <a:lnTo>
                      <a:pt x="6616" y="5187"/>
                    </a:lnTo>
                    <a:lnTo>
                      <a:pt x="6693" y="5035"/>
                    </a:lnTo>
                    <a:lnTo>
                      <a:pt x="6764" y="4880"/>
                    </a:lnTo>
                    <a:lnTo>
                      <a:pt x="6827" y="4720"/>
                    </a:lnTo>
                    <a:lnTo>
                      <a:pt x="6882" y="4556"/>
                    </a:lnTo>
                    <a:lnTo>
                      <a:pt x="6930" y="4390"/>
                    </a:lnTo>
                    <a:lnTo>
                      <a:pt x="6969" y="4220"/>
                    </a:lnTo>
                    <a:lnTo>
                      <a:pt x="7000" y="4047"/>
                    </a:lnTo>
                    <a:lnTo>
                      <a:pt x="7022" y="3872"/>
                    </a:lnTo>
                    <a:lnTo>
                      <a:pt x="7036" y="3693"/>
                    </a:lnTo>
                    <a:lnTo>
                      <a:pt x="7040" y="3513"/>
                    </a:lnTo>
                    <a:lnTo>
                      <a:pt x="7036" y="3332"/>
                    </a:lnTo>
                    <a:lnTo>
                      <a:pt x="7022" y="3153"/>
                    </a:lnTo>
                    <a:lnTo>
                      <a:pt x="7000" y="2978"/>
                    </a:lnTo>
                    <a:lnTo>
                      <a:pt x="6969" y="2805"/>
                    </a:lnTo>
                    <a:lnTo>
                      <a:pt x="6930" y="2634"/>
                    </a:lnTo>
                    <a:lnTo>
                      <a:pt x="6882" y="2468"/>
                    </a:lnTo>
                    <a:lnTo>
                      <a:pt x="6827" y="2305"/>
                    </a:lnTo>
                    <a:lnTo>
                      <a:pt x="6764" y="2145"/>
                    </a:lnTo>
                    <a:lnTo>
                      <a:pt x="6693" y="1990"/>
                    </a:lnTo>
                    <a:lnTo>
                      <a:pt x="6616" y="1838"/>
                    </a:lnTo>
                    <a:lnTo>
                      <a:pt x="6531" y="1691"/>
                    </a:lnTo>
                    <a:lnTo>
                      <a:pt x="6439" y="1548"/>
                    </a:lnTo>
                    <a:lnTo>
                      <a:pt x="6341" y="1411"/>
                    </a:lnTo>
                    <a:lnTo>
                      <a:pt x="6237" y="1278"/>
                    </a:lnTo>
                    <a:lnTo>
                      <a:pt x="6126" y="1151"/>
                    </a:lnTo>
                    <a:lnTo>
                      <a:pt x="6009" y="1028"/>
                    </a:lnTo>
                    <a:lnTo>
                      <a:pt x="5886" y="912"/>
                    </a:lnTo>
                    <a:lnTo>
                      <a:pt x="5759" y="802"/>
                    </a:lnTo>
                    <a:lnTo>
                      <a:pt x="5626" y="697"/>
                    </a:lnTo>
                    <a:lnTo>
                      <a:pt x="5488" y="600"/>
                    </a:lnTo>
                    <a:lnTo>
                      <a:pt x="5345" y="508"/>
                    </a:lnTo>
                    <a:lnTo>
                      <a:pt x="5197" y="424"/>
                    </a:lnTo>
                    <a:lnTo>
                      <a:pt x="5047" y="346"/>
                    </a:lnTo>
                    <a:lnTo>
                      <a:pt x="4891" y="276"/>
                    </a:lnTo>
                    <a:lnTo>
                      <a:pt x="4731" y="213"/>
                    </a:lnTo>
                    <a:lnTo>
                      <a:pt x="4567" y="157"/>
                    </a:lnTo>
                    <a:lnTo>
                      <a:pt x="4400" y="110"/>
                    </a:lnTo>
                    <a:lnTo>
                      <a:pt x="4230" y="71"/>
                    </a:lnTo>
                    <a:lnTo>
                      <a:pt x="4056" y="40"/>
                    </a:lnTo>
                    <a:lnTo>
                      <a:pt x="3880" y="18"/>
                    </a:lnTo>
                    <a:lnTo>
                      <a:pt x="3702" y="5"/>
                    </a:lnTo>
                    <a:lnTo>
                      <a:pt x="352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微软雅黑" panose="020B0503020204020204" pitchFamily="34" charset="-122"/>
                  <a:ea typeface="微软雅黑" panose="020B0503020204020204" pitchFamily="34" charset="-122"/>
                </a:endParaRPr>
              </a:p>
            </p:txBody>
          </p:sp>
          <p:sp>
            <p:nvSpPr>
              <p:cNvPr id="121" name="Freeform 76"/>
              <p:cNvSpPr>
                <a:spLocks noEditPoints="1"/>
              </p:cNvSpPr>
              <p:nvPr>
                <p:custDataLst>
                  <p:tags r:id="rId23"/>
                </p:custDataLst>
              </p:nvPr>
            </p:nvSpPr>
            <p:spPr bwMode="auto">
              <a:xfrm>
                <a:off x="4852988" y="2378076"/>
                <a:ext cx="173038" cy="171450"/>
              </a:xfrm>
              <a:custGeom>
                <a:avLst/>
                <a:gdLst>
                  <a:gd name="T0" fmla="*/ 1708 w 4023"/>
                  <a:gd name="T1" fmla="*/ 3482 h 4015"/>
                  <a:gd name="T2" fmla="*/ 1358 w 4023"/>
                  <a:gd name="T3" fmla="*/ 3364 h 4015"/>
                  <a:gd name="T4" fmla="*/ 1052 w 4023"/>
                  <a:gd name="T5" fmla="*/ 3169 h 4015"/>
                  <a:gd name="T6" fmla="*/ 803 w 4023"/>
                  <a:gd name="T7" fmla="*/ 2908 h 4015"/>
                  <a:gd name="T8" fmla="*/ 621 w 4023"/>
                  <a:gd name="T9" fmla="*/ 2593 h 4015"/>
                  <a:gd name="T10" fmla="*/ 521 w 4023"/>
                  <a:gd name="T11" fmla="*/ 2236 h 4015"/>
                  <a:gd name="T12" fmla="*/ 511 w 4023"/>
                  <a:gd name="T13" fmla="*/ 1853 h 4015"/>
                  <a:gd name="T14" fmla="*/ 595 w 4023"/>
                  <a:gd name="T15" fmla="*/ 1490 h 4015"/>
                  <a:gd name="T16" fmla="*/ 761 w 4023"/>
                  <a:gd name="T17" fmla="*/ 1165 h 4015"/>
                  <a:gd name="T18" fmla="*/ 998 w 4023"/>
                  <a:gd name="T19" fmla="*/ 893 h 4015"/>
                  <a:gd name="T20" fmla="*/ 1293 w 4023"/>
                  <a:gd name="T21" fmla="*/ 684 h 4015"/>
                  <a:gd name="T22" fmla="*/ 1635 w 4023"/>
                  <a:gd name="T23" fmla="*/ 549 h 4015"/>
                  <a:gd name="T24" fmla="*/ 2012 w 4023"/>
                  <a:gd name="T25" fmla="*/ 502 h 4015"/>
                  <a:gd name="T26" fmla="*/ 2389 w 4023"/>
                  <a:gd name="T27" fmla="*/ 549 h 4015"/>
                  <a:gd name="T28" fmla="*/ 2731 w 4023"/>
                  <a:gd name="T29" fmla="*/ 684 h 4015"/>
                  <a:gd name="T30" fmla="*/ 3026 w 4023"/>
                  <a:gd name="T31" fmla="*/ 893 h 4015"/>
                  <a:gd name="T32" fmla="*/ 3263 w 4023"/>
                  <a:gd name="T33" fmla="*/ 1165 h 4015"/>
                  <a:gd name="T34" fmla="*/ 3429 w 4023"/>
                  <a:gd name="T35" fmla="*/ 1490 h 4015"/>
                  <a:gd name="T36" fmla="*/ 3513 w 4023"/>
                  <a:gd name="T37" fmla="*/ 1853 h 4015"/>
                  <a:gd name="T38" fmla="*/ 3503 w 4023"/>
                  <a:gd name="T39" fmla="*/ 2236 h 4015"/>
                  <a:gd name="T40" fmla="*/ 3402 w 4023"/>
                  <a:gd name="T41" fmla="*/ 2593 h 4015"/>
                  <a:gd name="T42" fmla="*/ 3221 w 4023"/>
                  <a:gd name="T43" fmla="*/ 2908 h 4015"/>
                  <a:gd name="T44" fmla="*/ 2971 w 4023"/>
                  <a:gd name="T45" fmla="*/ 3169 h 4015"/>
                  <a:gd name="T46" fmla="*/ 2665 w 4023"/>
                  <a:gd name="T47" fmla="*/ 3364 h 4015"/>
                  <a:gd name="T48" fmla="*/ 2316 w 4023"/>
                  <a:gd name="T49" fmla="*/ 3482 h 4015"/>
                  <a:gd name="T50" fmla="*/ 2012 w 4023"/>
                  <a:gd name="T51" fmla="*/ 0 h 4015"/>
                  <a:gd name="T52" fmla="*/ 1509 w 4023"/>
                  <a:gd name="T53" fmla="*/ 63 h 4015"/>
                  <a:gd name="T54" fmla="*/ 1053 w 4023"/>
                  <a:gd name="T55" fmla="*/ 242 h 4015"/>
                  <a:gd name="T56" fmla="*/ 659 w 4023"/>
                  <a:gd name="T57" fmla="*/ 521 h 4015"/>
                  <a:gd name="T58" fmla="*/ 344 w 4023"/>
                  <a:gd name="T59" fmla="*/ 884 h 4015"/>
                  <a:gd name="T60" fmla="*/ 122 w 4023"/>
                  <a:gd name="T61" fmla="*/ 1317 h 4015"/>
                  <a:gd name="T62" fmla="*/ 11 w 4023"/>
                  <a:gd name="T63" fmla="*/ 1802 h 4015"/>
                  <a:gd name="T64" fmla="*/ 23 w 4023"/>
                  <a:gd name="T65" fmla="*/ 2313 h 4015"/>
                  <a:gd name="T66" fmla="*/ 159 w 4023"/>
                  <a:gd name="T67" fmla="*/ 2788 h 4015"/>
                  <a:gd name="T68" fmla="*/ 399 w 4023"/>
                  <a:gd name="T69" fmla="*/ 3209 h 4015"/>
                  <a:gd name="T70" fmla="*/ 732 w 4023"/>
                  <a:gd name="T71" fmla="*/ 3556 h 4015"/>
                  <a:gd name="T72" fmla="*/ 1139 w 4023"/>
                  <a:gd name="T73" fmla="*/ 3817 h 4015"/>
                  <a:gd name="T74" fmla="*/ 1606 w 4023"/>
                  <a:gd name="T75" fmla="*/ 3974 h 4015"/>
                  <a:gd name="T76" fmla="*/ 2115 w 4023"/>
                  <a:gd name="T77" fmla="*/ 4012 h 4015"/>
                  <a:gd name="T78" fmla="*/ 2610 w 4023"/>
                  <a:gd name="T79" fmla="*/ 3925 h 4015"/>
                  <a:gd name="T80" fmla="*/ 3055 w 4023"/>
                  <a:gd name="T81" fmla="*/ 3724 h 4015"/>
                  <a:gd name="T82" fmla="*/ 3435 w 4023"/>
                  <a:gd name="T83" fmla="*/ 3427 h 4015"/>
                  <a:gd name="T84" fmla="*/ 3733 w 4023"/>
                  <a:gd name="T85" fmla="*/ 3048 h 4015"/>
                  <a:gd name="T86" fmla="*/ 3933 w 4023"/>
                  <a:gd name="T87" fmla="*/ 2605 h 4015"/>
                  <a:gd name="T88" fmla="*/ 4021 w 4023"/>
                  <a:gd name="T89" fmla="*/ 2111 h 4015"/>
                  <a:gd name="T90" fmla="*/ 3983 w 4023"/>
                  <a:gd name="T91" fmla="*/ 1603 h 4015"/>
                  <a:gd name="T92" fmla="*/ 3825 w 4023"/>
                  <a:gd name="T93" fmla="*/ 1137 h 4015"/>
                  <a:gd name="T94" fmla="*/ 3565 w 4023"/>
                  <a:gd name="T95" fmla="*/ 731 h 4015"/>
                  <a:gd name="T96" fmla="*/ 3216 w 4023"/>
                  <a:gd name="T97" fmla="*/ 399 h 4015"/>
                  <a:gd name="T98" fmla="*/ 2795 w 4023"/>
                  <a:gd name="T99" fmla="*/ 158 h 4015"/>
                  <a:gd name="T100" fmla="*/ 2318 w 4023"/>
                  <a:gd name="T101" fmla="*/ 23 h 40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023" h="4015">
                    <a:moveTo>
                      <a:pt x="2012" y="3513"/>
                    </a:moveTo>
                    <a:lnTo>
                      <a:pt x="1934" y="3511"/>
                    </a:lnTo>
                    <a:lnTo>
                      <a:pt x="1858" y="3505"/>
                    </a:lnTo>
                    <a:lnTo>
                      <a:pt x="1782" y="3495"/>
                    </a:lnTo>
                    <a:lnTo>
                      <a:pt x="1708" y="3482"/>
                    </a:lnTo>
                    <a:lnTo>
                      <a:pt x="1635" y="3465"/>
                    </a:lnTo>
                    <a:lnTo>
                      <a:pt x="1564" y="3445"/>
                    </a:lnTo>
                    <a:lnTo>
                      <a:pt x="1493" y="3422"/>
                    </a:lnTo>
                    <a:lnTo>
                      <a:pt x="1425" y="3395"/>
                    </a:lnTo>
                    <a:lnTo>
                      <a:pt x="1358" y="3364"/>
                    </a:lnTo>
                    <a:lnTo>
                      <a:pt x="1293" y="3331"/>
                    </a:lnTo>
                    <a:lnTo>
                      <a:pt x="1230" y="3294"/>
                    </a:lnTo>
                    <a:lnTo>
                      <a:pt x="1169" y="3255"/>
                    </a:lnTo>
                    <a:lnTo>
                      <a:pt x="1109" y="3213"/>
                    </a:lnTo>
                    <a:lnTo>
                      <a:pt x="1052" y="3169"/>
                    </a:lnTo>
                    <a:lnTo>
                      <a:pt x="998" y="3122"/>
                    </a:lnTo>
                    <a:lnTo>
                      <a:pt x="945" y="3071"/>
                    </a:lnTo>
                    <a:lnTo>
                      <a:pt x="895" y="3019"/>
                    </a:lnTo>
                    <a:lnTo>
                      <a:pt x="848" y="2965"/>
                    </a:lnTo>
                    <a:lnTo>
                      <a:pt x="803" y="2908"/>
                    </a:lnTo>
                    <a:lnTo>
                      <a:pt x="761" y="2849"/>
                    </a:lnTo>
                    <a:lnTo>
                      <a:pt x="722" y="2787"/>
                    </a:lnTo>
                    <a:lnTo>
                      <a:pt x="686" y="2725"/>
                    </a:lnTo>
                    <a:lnTo>
                      <a:pt x="651" y="2660"/>
                    </a:lnTo>
                    <a:lnTo>
                      <a:pt x="621" y="2593"/>
                    </a:lnTo>
                    <a:lnTo>
                      <a:pt x="595" y="2524"/>
                    </a:lnTo>
                    <a:lnTo>
                      <a:pt x="571" y="2455"/>
                    </a:lnTo>
                    <a:lnTo>
                      <a:pt x="551" y="2383"/>
                    </a:lnTo>
                    <a:lnTo>
                      <a:pt x="534" y="2311"/>
                    </a:lnTo>
                    <a:lnTo>
                      <a:pt x="521" y="2236"/>
                    </a:lnTo>
                    <a:lnTo>
                      <a:pt x="511" y="2161"/>
                    </a:lnTo>
                    <a:lnTo>
                      <a:pt x="505" y="2085"/>
                    </a:lnTo>
                    <a:lnTo>
                      <a:pt x="504" y="2008"/>
                    </a:lnTo>
                    <a:lnTo>
                      <a:pt x="505" y="1930"/>
                    </a:lnTo>
                    <a:lnTo>
                      <a:pt x="511" y="1853"/>
                    </a:lnTo>
                    <a:lnTo>
                      <a:pt x="521" y="1778"/>
                    </a:lnTo>
                    <a:lnTo>
                      <a:pt x="534" y="1704"/>
                    </a:lnTo>
                    <a:lnTo>
                      <a:pt x="551" y="1631"/>
                    </a:lnTo>
                    <a:lnTo>
                      <a:pt x="571" y="1560"/>
                    </a:lnTo>
                    <a:lnTo>
                      <a:pt x="595" y="1490"/>
                    </a:lnTo>
                    <a:lnTo>
                      <a:pt x="621" y="1421"/>
                    </a:lnTo>
                    <a:lnTo>
                      <a:pt x="651" y="1355"/>
                    </a:lnTo>
                    <a:lnTo>
                      <a:pt x="686" y="1290"/>
                    </a:lnTo>
                    <a:lnTo>
                      <a:pt x="722" y="1227"/>
                    </a:lnTo>
                    <a:lnTo>
                      <a:pt x="761" y="1165"/>
                    </a:lnTo>
                    <a:lnTo>
                      <a:pt x="803" y="1107"/>
                    </a:lnTo>
                    <a:lnTo>
                      <a:pt x="848" y="1050"/>
                    </a:lnTo>
                    <a:lnTo>
                      <a:pt x="895" y="995"/>
                    </a:lnTo>
                    <a:lnTo>
                      <a:pt x="945" y="943"/>
                    </a:lnTo>
                    <a:lnTo>
                      <a:pt x="998" y="893"/>
                    </a:lnTo>
                    <a:lnTo>
                      <a:pt x="1052" y="845"/>
                    </a:lnTo>
                    <a:lnTo>
                      <a:pt x="1109" y="801"/>
                    </a:lnTo>
                    <a:lnTo>
                      <a:pt x="1169" y="759"/>
                    </a:lnTo>
                    <a:lnTo>
                      <a:pt x="1230" y="720"/>
                    </a:lnTo>
                    <a:lnTo>
                      <a:pt x="1293" y="684"/>
                    </a:lnTo>
                    <a:lnTo>
                      <a:pt x="1358" y="651"/>
                    </a:lnTo>
                    <a:lnTo>
                      <a:pt x="1425" y="620"/>
                    </a:lnTo>
                    <a:lnTo>
                      <a:pt x="1493" y="593"/>
                    </a:lnTo>
                    <a:lnTo>
                      <a:pt x="1564" y="569"/>
                    </a:lnTo>
                    <a:lnTo>
                      <a:pt x="1635" y="549"/>
                    </a:lnTo>
                    <a:lnTo>
                      <a:pt x="1708" y="532"/>
                    </a:lnTo>
                    <a:lnTo>
                      <a:pt x="1782" y="519"/>
                    </a:lnTo>
                    <a:lnTo>
                      <a:pt x="1858" y="510"/>
                    </a:lnTo>
                    <a:lnTo>
                      <a:pt x="1934" y="504"/>
                    </a:lnTo>
                    <a:lnTo>
                      <a:pt x="2012" y="502"/>
                    </a:lnTo>
                    <a:lnTo>
                      <a:pt x="2090" y="504"/>
                    </a:lnTo>
                    <a:lnTo>
                      <a:pt x="2166" y="510"/>
                    </a:lnTo>
                    <a:lnTo>
                      <a:pt x="2242" y="519"/>
                    </a:lnTo>
                    <a:lnTo>
                      <a:pt x="2316" y="532"/>
                    </a:lnTo>
                    <a:lnTo>
                      <a:pt x="2389" y="549"/>
                    </a:lnTo>
                    <a:lnTo>
                      <a:pt x="2460" y="569"/>
                    </a:lnTo>
                    <a:lnTo>
                      <a:pt x="2531" y="593"/>
                    </a:lnTo>
                    <a:lnTo>
                      <a:pt x="2599" y="620"/>
                    </a:lnTo>
                    <a:lnTo>
                      <a:pt x="2665" y="651"/>
                    </a:lnTo>
                    <a:lnTo>
                      <a:pt x="2731" y="684"/>
                    </a:lnTo>
                    <a:lnTo>
                      <a:pt x="2794" y="720"/>
                    </a:lnTo>
                    <a:lnTo>
                      <a:pt x="2855" y="759"/>
                    </a:lnTo>
                    <a:lnTo>
                      <a:pt x="2915" y="801"/>
                    </a:lnTo>
                    <a:lnTo>
                      <a:pt x="2971" y="845"/>
                    </a:lnTo>
                    <a:lnTo>
                      <a:pt x="3026" y="893"/>
                    </a:lnTo>
                    <a:lnTo>
                      <a:pt x="3079" y="943"/>
                    </a:lnTo>
                    <a:lnTo>
                      <a:pt x="3129" y="995"/>
                    </a:lnTo>
                    <a:lnTo>
                      <a:pt x="3176" y="1050"/>
                    </a:lnTo>
                    <a:lnTo>
                      <a:pt x="3221" y="1107"/>
                    </a:lnTo>
                    <a:lnTo>
                      <a:pt x="3263" y="1165"/>
                    </a:lnTo>
                    <a:lnTo>
                      <a:pt x="3302" y="1227"/>
                    </a:lnTo>
                    <a:lnTo>
                      <a:pt x="3338" y="1290"/>
                    </a:lnTo>
                    <a:lnTo>
                      <a:pt x="3372" y="1355"/>
                    </a:lnTo>
                    <a:lnTo>
                      <a:pt x="3402" y="1421"/>
                    </a:lnTo>
                    <a:lnTo>
                      <a:pt x="3429" y="1490"/>
                    </a:lnTo>
                    <a:lnTo>
                      <a:pt x="3453" y="1560"/>
                    </a:lnTo>
                    <a:lnTo>
                      <a:pt x="3473" y="1631"/>
                    </a:lnTo>
                    <a:lnTo>
                      <a:pt x="3490" y="1704"/>
                    </a:lnTo>
                    <a:lnTo>
                      <a:pt x="3503" y="1778"/>
                    </a:lnTo>
                    <a:lnTo>
                      <a:pt x="3513" y="1853"/>
                    </a:lnTo>
                    <a:lnTo>
                      <a:pt x="3518" y="1930"/>
                    </a:lnTo>
                    <a:lnTo>
                      <a:pt x="3520" y="2008"/>
                    </a:lnTo>
                    <a:lnTo>
                      <a:pt x="3518" y="2085"/>
                    </a:lnTo>
                    <a:lnTo>
                      <a:pt x="3513" y="2161"/>
                    </a:lnTo>
                    <a:lnTo>
                      <a:pt x="3503" y="2236"/>
                    </a:lnTo>
                    <a:lnTo>
                      <a:pt x="3490" y="2311"/>
                    </a:lnTo>
                    <a:lnTo>
                      <a:pt x="3473" y="2383"/>
                    </a:lnTo>
                    <a:lnTo>
                      <a:pt x="3453" y="2455"/>
                    </a:lnTo>
                    <a:lnTo>
                      <a:pt x="3429" y="2524"/>
                    </a:lnTo>
                    <a:lnTo>
                      <a:pt x="3402" y="2593"/>
                    </a:lnTo>
                    <a:lnTo>
                      <a:pt x="3372" y="2660"/>
                    </a:lnTo>
                    <a:lnTo>
                      <a:pt x="3338" y="2725"/>
                    </a:lnTo>
                    <a:lnTo>
                      <a:pt x="3302" y="2787"/>
                    </a:lnTo>
                    <a:lnTo>
                      <a:pt x="3263" y="2849"/>
                    </a:lnTo>
                    <a:lnTo>
                      <a:pt x="3221" y="2908"/>
                    </a:lnTo>
                    <a:lnTo>
                      <a:pt x="3176" y="2965"/>
                    </a:lnTo>
                    <a:lnTo>
                      <a:pt x="3129" y="3019"/>
                    </a:lnTo>
                    <a:lnTo>
                      <a:pt x="3079" y="3071"/>
                    </a:lnTo>
                    <a:lnTo>
                      <a:pt x="3026" y="3122"/>
                    </a:lnTo>
                    <a:lnTo>
                      <a:pt x="2971" y="3169"/>
                    </a:lnTo>
                    <a:lnTo>
                      <a:pt x="2915" y="3213"/>
                    </a:lnTo>
                    <a:lnTo>
                      <a:pt x="2855" y="3255"/>
                    </a:lnTo>
                    <a:lnTo>
                      <a:pt x="2794" y="3294"/>
                    </a:lnTo>
                    <a:lnTo>
                      <a:pt x="2731" y="3331"/>
                    </a:lnTo>
                    <a:lnTo>
                      <a:pt x="2665" y="3364"/>
                    </a:lnTo>
                    <a:lnTo>
                      <a:pt x="2599" y="3395"/>
                    </a:lnTo>
                    <a:lnTo>
                      <a:pt x="2531" y="3422"/>
                    </a:lnTo>
                    <a:lnTo>
                      <a:pt x="2460" y="3445"/>
                    </a:lnTo>
                    <a:lnTo>
                      <a:pt x="2389" y="3465"/>
                    </a:lnTo>
                    <a:lnTo>
                      <a:pt x="2316" y="3482"/>
                    </a:lnTo>
                    <a:lnTo>
                      <a:pt x="2242" y="3495"/>
                    </a:lnTo>
                    <a:lnTo>
                      <a:pt x="2166" y="3505"/>
                    </a:lnTo>
                    <a:lnTo>
                      <a:pt x="2090" y="3511"/>
                    </a:lnTo>
                    <a:lnTo>
                      <a:pt x="2012" y="3513"/>
                    </a:lnTo>
                    <a:close/>
                    <a:moveTo>
                      <a:pt x="2012" y="0"/>
                    </a:moveTo>
                    <a:lnTo>
                      <a:pt x="1908" y="3"/>
                    </a:lnTo>
                    <a:lnTo>
                      <a:pt x="1806" y="10"/>
                    </a:lnTo>
                    <a:lnTo>
                      <a:pt x="1706" y="23"/>
                    </a:lnTo>
                    <a:lnTo>
                      <a:pt x="1606" y="41"/>
                    </a:lnTo>
                    <a:lnTo>
                      <a:pt x="1509" y="63"/>
                    </a:lnTo>
                    <a:lnTo>
                      <a:pt x="1413" y="90"/>
                    </a:lnTo>
                    <a:lnTo>
                      <a:pt x="1319" y="122"/>
                    </a:lnTo>
                    <a:lnTo>
                      <a:pt x="1229" y="158"/>
                    </a:lnTo>
                    <a:lnTo>
                      <a:pt x="1139" y="198"/>
                    </a:lnTo>
                    <a:lnTo>
                      <a:pt x="1053" y="242"/>
                    </a:lnTo>
                    <a:lnTo>
                      <a:pt x="968" y="290"/>
                    </a:lnTo>
                    <a:lnTo>
                      <a:pt x="887" y="342"/>
                    </a:lnTo>
                    <a:lnTo>
                      <a:pt x="807" y="399"/>
                    </a:lnTo>
                    <a:lnTo>
                      <a:pt x="732" y="458"/>
                    </a:lnTo>
                    <a:lnTo>
                      <a:pt x="659" y="521"/>
                    </a:lnTo>
                    <a:lnTo>
                      <a:pt x="589" y="587"/>
                    </a:lnTo>
                    <a:lnTo>
                      <a:pt x="523" y="658"/>
                    </a:lnTo>
                    <a:lnTo>
                      <a:pt x="459" y="731"/>
                    </a:lnTo>
                    <a:lnTo>
                      <a:pt x="399" y="806"/>
                    </a:lnTo>
                    <a:lnTo>
                      <a:pt x="344" y="884"/>
                    </a:lnTo>
                    <a:lnTo>
                      <a:pt x="291" y="967"/>
                    </a:lnTo>
                    <a:lnTo>
                      <a:pt x="243" y="1050"/>
                    </a:lnTo>
                    <a:lnTo>
                      <a:pt x="198" y="1137"/>
                    </a:lnTo>
                    <a:lnTo>
                      <a:pt x="159" y="1226"/>
                    </a:lnTo>
                    <a:lnTo>
                      <a:pt x="122" y="1317"/>
                    </a:lnTo>
                    <a:lnTo>
                      <a:pt x="90" y="1410"/>
                    </a:lnTo>
                    <a:lnTo>
                      <a:pt x="63" y="1506"/>
                    </a:lnTo>
                    <a:lnTo>
                      <a:pt x="41" y="1603"/>
                    </a:lnTo>
                    <a:lnTo>
                      <a:pt x="23" y="1701"/>
                    </a:lnTo>
                    <a:lnTo>
                      <a:pt x="11" y="1802"/>
                    </a:lnTo>
                    <a:lnTo>
                      <a:pt x="3" y="1904"/>
                    </a:lnTo>
                    <a:lnTo>
                      <a:pt x="0" y="2008"/>
                    </a:lnTo>
                    <a:lnTo>
                      <a:pt x="3" y="2111"/>
                    </a:lnTo>
                    <a:lnTo>
                      <a:pt x="11" y="2212"/>
                    </a:lnTo>
                    <a:lnTo>
                      <a:pt x="23" y="2313"/>
                    </a:lnTo>
                    <a:lnTo>
                      <a:pt x="41" y="2412"/>
                    </a:lnTo>
                    <a:lnTo>
                      <a:pt x="63" y="2509"/>
                    </a:lnTo>
                    <a:lnTo>
                      <a:pt x="90" y="2605"/>
                    </a:lnTo>
                    <a:lnTo>
                      <a:pt x="122" y="2698"/>
                    </a:lnTo>
                    <a:lnTo>
                      <a:pt x="159" y="2788"/>
                    </a:lnTo>
                    <a:lnTo>
                      <a:pt x="198" y="2878"/>
                    </a:lnTo>
                    <a:lnTo>
                      <a:pt x="243" y="2964"/>
                    </a:lnTo>
                    <a:lnTo>
                      <a:pt x="291" y="3048"/>
                    </a:lnTo>
                    <a:lnTo>
                      <a:pt x="344" y="3130"/>
                    </a:lnTo>
                    <a:lnTo>
                      <a:pt x="399" y="3209"/>
                    </a:lnTo>
                    <a:lnTo>
                      <a:pt x="459" y="3284"/>
                    </a:lnTo>
                    <a:lnTo>
                      <a:pt x="523" y="3357"/>
                    </a:lnTo>
                    <a:lnTo>
                      <a:pt x="589" y="3427"/>
                    </a:lnTo>
                    <a:lnTo>
                      <a:pt x="659" y="3493"/>
                    </a:lnTo>
                    <a:lnTo>
                      <a:pt x="732" y="3556"/>
                    </a:lnTo>
                    <a:lnTo>
                      <a:pt x="807" y="3616"/>
                    </a:lnTo>
                    <a:lnTo>
                      <a:pt x="887" y="3672"/>
                    </a:lnTo>
                    <a:lnTo>
                      <a:pt x="968" y="3724"/>
                    </a:lnTo>
                    <a:lnTo>
                      <a:pt x="1053" y="3772"/>
                    </a:lnTo>
                    <a:lnTo>
                      <a:pt x="1139" y="3817"/>
                    </a:lnTo>
                    <a:lnTo>
                      <a:pt x="1229" y="3857"/>
                    </a:lnTo>
                    <a:lnTo>
                      <a:pt x="1319" y="3892"/>
                    </a:lnTo>
                    <a:lnTo>
                      <a:pt x="1413" y="3925"/>
                    </a:lnTo>
                    <a:lnTo>
                      <a:pt x="1509" y="3952"/>
                    </a:lnTo>
                    <a:lnTo>
                      <a:pt x="1606" y="3974"/>
                    </a:lnTo>
                    <a:lnTo>
                      <a:pt x="1706" y="3992"/>
                    </a:lnTo>
                    <a:lnTo>
                      <a:pt x="1806" y="4004"/>
                    </a:lnTo>
                    <a:lnTo>
                      <a:pt x="1908" y="4012"/>
                    </a:lnTo>
                    <a:lnTo>
                      <a:pt x="2012" y="4015"/>
                    </a:lnTo>
                    <a:lnTo>
                      <a:pt x="2115" y="4012"/>
                    </a:lnTo>
                    <a:lnTo>
                      <a:pt x="2218" y="4004"/>
                    </a:lnTo>
                    <a:lnTo>
                      <a:pt x="2318" y="3992"/>
                    </a:lnTo>
                    <a:lnTo>
                      <a:pt x="2417" y="3974"/>
                    </a:lnTo>
                    <a:lnTo>
                      <a:pt x="2514" y="3952"/>
                    </a:lnTo>
                    <a:lnTo>
                      <a:pt x="2610" y="3925"/>
                    </a:lnTo>
                    <a:lnTo>
                      <a:pt x="2704" y="3892"/>
                    </a:lnTo>
                    <a:lnTo>
                      <a:pt x="2795" y="3857"/>
                    </a:lnTo>
                    <a:lnTo>
                      <a:pt x="2884" y="3817"/>
                    </a:lnTo>
                    <a:lnTo>
                      <a:pt x="2971" y="3772"/>
                    </a:lnTo>
                    <a:lnTo>
                      <a:pt x="3055" y="3724"/>
                    </a:lnTo>
                    <a:lnTo>
                      <a:pt x="3137" y="3672"/>
                    </a:lnTo>
                    <a:lnTo>
                      <a:pt x="3216" y="3616"/>
                    </a:lnTo>
                    <a:lnTo>
                      <a:pt x="3292" y="3556"/>
                    </a:lnTo>
                    <a:lnTo>
                      <a:pt x="3364" y="3493"/>
                    </a:lnTo>
                    <a:lnTo>
                      <a:pt x="3435" y="3427"/>
                    </a:lnTo>
                    <a:lnTo>
                      <a:pt x="3501" y="3357"/>
                    </a:lnTo>
                    <a:lnTo>
                      <a:pt x="3565" y="3284"/>
                    </a:lnTo>
                    <a:lnTo>
                      <a:pt x="3624" y="3209"/>
                    </a:lnTo>
                    <a:lnTo>
                      <a:pt x="3680" y="3130"/>
                    </a:lnTo>
                    <a:lnTo>
                      <a:pt x="3733" y="3048"/>
                    </a:lnTo>
                    <a:lnTo>
                      <a:pt x="3781" y="2964"/>
                    </a:lnTo>
                    <a:lnTo>
                      <a:pt x="3825" y="2878"/>
                    </a:lnTo>
                    <a:lnTo>
                      <a:pt x="3865" y="2788"/>
                    </a:lnTo>
                    <a:lnTo>
                      <a:pt x="3902" y="2698"/>
                    </a:lnTo>
                    <a:lnTo>
                      <a:pt x="3933" y="2605"/>
                    </a:lnTo>
                    <a:lnTo>
                      <a:pt x="3960" y="2509"/>
                    </a:lnTo>
                    <a:lnTo>
                      <a:pt x="3983" y="2412"/>
                    </a:lnTo>
                    <a:lnTo>
                      <a:pt x="4000" y="2313"/>
                    </a:lnTo>
                    <a:lnTo>
                      <a:pt x="4013" y="2212"/>
                    </a:lnTo>
                    <a:lnTo>
                      <a:pt x="4021" y="2111"/>
                    </a:lnTo>
                    <a:lnTo>
                      <a:pt x="4023" y="2008"/>
                    </a:lnTo>
                    <a:lnTo>
                      <a:pt x="4021" y="1904"/>
                    </a:lnTo>
                    <a:lnTo>
                      <a:pt x="4013" y="1802"/>
                    </a:lnTo>
                    <a:lnTo>
                      <a:pt x="4000" y="1701"/>
                    </a:lnTo>
                    <a:lnTo>
                      <a:pt x="3983" y="1603"/>
                    </a:lnTo>
                    <a:lnTo>
                      <a:pt x="3960" y="1506"/>
                    </a:lnTo>
                    <a:lnTo>
                      <a:pt x="3933" y="1410"/>
                    </a:lnTo>
                    <a:lnTo>
                      <a:pt x="3902" y="1317"/>
                    </a:lnTo>
                    <a:lnTo>
                      <a:pt x="3865" y="1226"/>
                    </a:lnTo>
                    <a:lnTo>
                      <a:pt x="3825" y="1137"/>
                    </a:lnTo>
                    <a:lnTo>
                      <a:pt x="3781" y="1050"/>
                    </a:lnTo>
                    <a:lnTo>
                      <a:pt x="3733" y="967"/>
                    </a:lnTo>
                    <a:lnTo>
                      <a:pt x="3680" y="884"/>
                    </a:lnTo>
                    <a:lnTo>
                      <a:pt x="3624" y="806"/>
                    </a:lnTo>
                    <a:lnTo>
                      <a:pt x="3565" y="731"/>
                    </a:lnTo>
                    <a:lnTo>
                      <a:pt x="3501" y="658"/>
                    </a:lnTo>
                    <a:lnTo>
                      <a:pt x="3435" y="587"/>
                    </a:lnTo>
                    <a:lnTo>
                      <a:pt x="3364" y="521"/>
                    </a:lnTo>
                    <a:lnTo>
                      <a:pt x="3292" y="458"/>
                    </a:lnTo>
                    <a:lnTo>
                      <a:pt x="3216" y="399"/>
                    </a:lnTo>
                    <a:lnTo>
                      <a:pt x="3137" y="342"/>
                    </a:lnTo>
                    <a:lnTo>
                      <a:pt x="3055" y="290"/>
                    </a:lnTo>
                    <a:lnTo>
                      <a:pt x="2971" y="242"/>
                    </a:lnTo>
                    <a:lnTo>
                      <a:pt x="2884" y="198"/>
                    </a:lnTo>
                    <a:lnTo>
                      <a:pt x="2795" y="158"/>
                    </a:lnTo>
                    <a:lnTo>
                      <a:pt x="2704" y="122"/>
                    </a:lnTo>
                    <a:lnTo>
                      <a:pt x="2610" y="90"/>
                    </a:lnTo>
                    <a:lnTo>
                      <a:pt x="2514" y="63"/>
                    </a:lnTo>
                    <a:lnTo>
                      <a:pt x="2417" y="41"/>
                    </a:lnTo>
                    <a:lnTo>
                      <a:pt x="2318" y="23"/>
                    </a:lnTo>
                    <a:lnTo>
                      <a:pt x="2218" y="10"/>
                    </a:lnTo>
                    <a:lnTo>
                      <a:pt x="2115" y="3"/>
                    </a:lnTo>
                    <a:lnTo>
                      <a:pt x="201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微软雅黑" panose="020B0503020204020204" pitchFamily="34" charset="-122"/>
                  <a:ea typeface="微软雅黑" panose="020B0503020204020204" pitchFamily="34" charset="-122"/>
                </a:endParaRPr>
              </a:p>
            </p:txBody>
          </p:sp>
        </p:grpSp>
        <p:grpSp>
          <p:nvGrpSpPr>
            <p:cNvPr id="113" name="Group 39"/>
            <p:cNvGrpSpPr/>
            <p:nvPr>
              <p:custDataLst>
                <p:tags r:id="rId15"/>
              </p:custDataLst>
            </p:nvPr>
          </p:nvGrpSpPr>
          <p:grpSpPr>
            <a:xfrm>
              <a:off x="10102" y="5256"/>
              <a:ext cx="656" cy="614"/>
              <a:chOff x="6964363" y="2108200"/>
              <a:chExt cx="690562" cy="646113"/>
            </a:xfrm>
            <a:solidFill>
              <a:srgbClr val="1AA3AA"/>
            </a:solidFill>
          </p:grpSpPr>
          <p:sp>
            <p:nvSpPr>
              <p:cNvPr id="117" name="Freeform 91"/>
              <p:cNvSpPr>
                <a:spLocks noEditPoints="1"/>
              </p:cNvSpPr>
              <p:nvPr>
                <p:custDataLst>
                  <p:tags r:id="rId19"/>
                </p:custDataLst>
              </p:nvPr>
            </p:nvSpPr>
            <p:spPr bwMode="auto">
              <a:xfrm>
                <a:off x="7050088" y="2193925"/>
                <a:ext cx="519112" cy="344488"/>
              </a:xfrm>
              <a:custGeom>
                <a:avLst/>
                <a:gdLst>
                  <a:gd name="T0" fmla="*/ 503 w 12071"/>
                  <a:gd name="T1" fmla="*/ 502 h 8033"/>
                  <a:gd name="T2" fmla="*/ 11568 w 12071"/>
                  <a:gd name="T3" fmla="*/ 0 h 8033"/>
                  <a:gd name="T4" fmla="*/ 452 w 12071"/>
                  <a:gd name="T5" fmla="*/ 5 h 8033"/>
                  <a:gd name="T6" fmla="*/ 377 w 12071"/>
                  <a:gd name="T7" fmla="*/ 18 h 8033"/>
                  <a:gd name="T8" fmla="*/ 307 w 12071"/>
                  <a:gd name="T9" fmla="*/ 41 h 8033"/>
                  <a:gd name="T10" fmla="*/ 242 w 12071"/>
                  <a:gd name="T11" fmla="*/ 74 h 8033"/>
                  <a:gd name="T12" fmla="*/ 183 w 12071"/>
                  <a:gd name="T13" fmla="*/ 116 h 8033"/>
                  <a:gd name="T14" fmla="*/ 131 w 12071"/>
                  <a:gd name="T15" fmla="*/ 166 h 8033"/>
                  <a:gd name="T16" fmla="*/ 85 w 12071"/>
                  <a:gd name="T17" fmla="*/ 222 h 8033"/>
                  <a:gd name="T18" fmla="*/ 49 w 12071"/>
                  <a:gd name="T19" fmla="*/ 284 h 8033"/>
                  <a:gd name="T20" fmla="*/ 22 w 12071"/>
                  <a:gd name="T21" fmla="*/ 353 h 8033"/>
                  <a:gd name="T22" fmla="*/ 6 w 12071"/>
                  <a:gd name="T23" fmla="*/ 426 h 8033"/>
                  <a:gd name="T24" fmla="*/ 0 w 12071"/>
                  <a:gd name="T25" fmla="*/ 502 h 8033"/>
                  <a:gd name="T26" fmla="*/ 3 w 12071"/>
                  <a:gd name="T27" fmla="*/ 7582 h 8033"/>
                  <a:gd name="T28" fmla="*/ 16 w 12071"/>
                  <a:gd name="T29" fmla="*/ 7656 h 8033"/>
                  <a:gd name="T30" fmla="*/ 39 w 12071"/>
                  <a:gd name="T31" fmla="*/ 7726 h 8033"/>
                  <a:gd name="T32" fmla="*/ 72 w 12071"/>
                  <a:gd name="T33" fmla="*/ 7792 h 8033"/>
                  <a:gd name="T34" fmla="*/ 115 w 12071"/>
                  <a:gd name="T35" fmla="*/ 7850 h 8033"/>
                  <a:gd name="T36" fmla="*/ 165 w 12071"/>
                  <a:gd name="T37" fmla="*/ 7902 h 8033"/>
                  <a:gd name="T38" fmla="*/ 221 w 12071"/>
                  <a:gd name="T39" fmla="*/ 7947 h 8033"/>
                  <a:gd name="T40" fmla="*/ 285 w 12071"/>
                  <a:gd name="T41" fmla="*/ 7983 h 8033"/>
                  <a:gd name="T42" fmla="*/ 353 w 12071"/>
                  <a:gd name="T43" fmla="*/ 8011 h 8033"/>
                  <a:gd name="T44" fmla="*/ 426 w 12071"/>
                  <a:gd name="T45" fmla="*/ 8027 h 8033"/>
                  <a:gd name="T46" fmla="*/ 503 w 12071"/>
                  <a:gd name="T47" fmla="*/ 8033 h 8033"/>
                  <a:gd name="T48" fmla="*/ 11619 w 12071"/>
                  <a:gd name="T49" fmla="*/ 8030 h 8033"/>
                  <a:gd name="T50" fmla="*/ 11694 w 12071"/>
                  <a:gd name="T51" fmla="*/ 8017 h 8033"/>
                  <a:gd name="T52" fmla="*/ 11764 w 12071"/>
                  <a:gd name="T53" fmla="*/ 7994 h 8033"/>
                  <a:gd name="T54" fmla="*/ 11829 w 12071"/>
                  <a:gd name="T55" fmla="*/ 7960 h 8033"/>
                  <a:gd name="T56" fmla="*/ 11888 w 12071"/>
                  <a:gd name="T57" fmla="*/ 7918 h 8033"/>
                  <a:gd name="T58" fmla="*/ 11940 w 12071"/>
                  <a:gd name="T59" fmla="*/ 7868 h 8033"/>
                  <a:gd name="T60" fmla="*/ 11986 w 12071"/>
                  <a:gd name="T61" fmla="*/ 7812 h 8033"/>
                  <a:gd name="T62" fmla="*/ 12022 w 12071"/>
                  <a:gd name="T63" fmla="*/ 7749 h 8033"/>
                  <a:gd name="T64" fmla="*/ 12049 w 12071"/>
                  <a:gd name="T65" fmla="*/ 7680 h 8033"/>
                  <a:gd name="T66" fmla="*/ 12065 w 12071"/>
                  <a:gd name="T67" fmla="*/ 7607 h 8033"/>
                  <a:gd name="T68" fmla="*/ 12071 w 12071"/>
                  <a:gd name="T69" fmla="*/ 7531 h 8033"/>
                  <a:gd name="T70" fmla="*/ 12068 w 12071"/>
                  <a:gd name="T71" fmla="*/ 451 h 8033"/>
                  <a:gd name="T72" fmla="*/ 12055 w 12071"/>
                  <a:gd name="T73" fmla="*/ 377 h 8033"/>
                  <a:gd name="T74" fmla="*/ 12032 w 12071"/>
                  <a:gd name="T75" fmla="*/ 306 h 8033"/>
                  <a:gd name="T76" fmla="*/ 11999 w 12071"/>
                  <a:gd name="T77" fmla="*/ 242 h 8033"/>
                  <a:gd name="T78" fmla="*/ 11956 w 12071"/>
                  <a:gd name="T79" fmla="*/ 183 h 8033"/>
                  <a:gd name="T80" fmla="*/ 11906 w 12071"/>
                  <a:gd name="T81" fmla="*/ 131 h 8033"/>
                  <a:gd name="T82" fmla="*/ 11850 w 12071"/>
                  <a:gd name="T83" fmla="*/ 85 h 8033"/>
                  <a:gd name="T84" fmla="*/ 11786 w 12071"/>
                  <a:gd name="T85" fmla="*/ 49 h 8033"/>
                  <a:gd name="T86" fmla="*/ 11718 w 12071"/>
                  <a:gd name="T87" fmla="*/ 22 h 8033"/>
                  <a:gd name="T88" fmla="*/ 11645 w 12071"/>
                  <a:gd name="T89" fmla="*/ 6 h 8033"/>
                  <a:gd name="T90" fmla="*/ 11568 w 12071"/>
                  <a:gd name="T91" fmla="*/ 0 h 8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2071" h="8033">
                    <a:moveTo>
                      <a:pt x="11568" y="7533"/>
                    </a:moveTo>
                    <a:lnTo>
                      <a:pt x="503" y="7533"/>
                    </a:lnTo>
                    <a:lnTo>
                      <a:pt x="503" y="502"/>
                    </a:lnTo>
                    <a:lnTo>
                      <a:pt x="11568" y="502"/>
                    </a:lnTo>
                    <a:lnTo>
                      <a:pt x="11568" y="7533"/>
                    </a:lnTo>
                    <a:close/>
                    <a:moveTo>
                      <a:pt x="11568" y="0"/>
                    </a:moveTo>
                    <a:lnTo>
                      <a:pt x="503" y="2"/>
                    </a:lnTo>
                    <a:lnTo>
                      <a:pt x="477" y="3"/>
                    </a:lnTo>
                    <a:lnTo>
                      <a:pt x="452" y="5"/>
                    </a:lnTo>
                    <a:lnTo>
                      <a:pt x="426" y="8"/>
                    </a:lnTo>
                    <a:lnTo>
                      <a:pt x="401" y="12"/>
                    </a:lnTo>
                    <a:lnTo>
                      <a:pt x="377" y="18"/>
                    </a:lnTo>
                    <a:lnTo>
                      <a:pt x="353" y="24"/>
                    </a:lnTo>
                    <a:lnTo>
                      <a:pt x="330" y="32"/>
                    </a:lnTo>
                    <a:lnTo>
                      <a:pt x="307" y="41"/>
                    </a:lnTo>
                    <a:lnTo>
                      <a:pt x="285" y="51"/>
                    </a:lnTo>
                    <a:lnTo>
                      <a:pt x="263" y="62"/>
                    </a:lnTo>
                    <a:lnTo>
                      <a:pt x="242" y="74"/>
                    </a:lnTo>
                    <a:lnTo>
                      <a:pt x="221" y="87"/>
                    </a:lnTo>
                    <a:lnTo>
                      <a:pt x="202" y="102"/>
                    </a:lnTo>
                    <a:lnTo>
                      <a:pt x="183" y="116"/>
                    </a:lnTo>
                    <a:lnTo>
                      <a:pt x="165" y="132"/>
                    </a:lnTo>
                    <a:lnTo>
                      <a:pt x="147" y="148"/>
                    </a:lnTo>
                    <a:lnTo>
                      <a:pt x="131" y="166"/>
                    </a:lnTo>
                    <a:lnTo>
                      <a:pt x="115" y="184"/>
                    </a:lnTo>
                    <a:lnTo>
                      <a:pt x="99" y="202"/>
                    </a:lnTo>
                    <a:lnTo>
                      <a:pt x="85" y="222"/>
                    </a:lnTo>
                    <a:lnTo>
                      <a:pt x="72" y="242"/>
                    </a:lnTo>
                    <a:lnTo>
                      <a:pt x="60" y="263"/>
                    </a:lnTo>
                    <a:lnTo>
                      <a:pt x="49" y="284"/>
                    </a:lnTo>
                    <a:lnTo>
                      <a:pt x="39" y="307"/>
                    </a:lnTo>
                    <a:lnTo>
                      <a:pt x="30" y="329"/>
                    </a:lnTo>
                    <a:lnTo>
                      <a:pt x="22" y="353"/>
                    </a:lnTo>
                    <a:lnTo>
                      <a:pt x="16" y="377"/>
                    </a:lnTo>
                    <a:lnTo>
                      <a:pt x="10" y="401"/>
                    </a:lnTo>
                    <a:lnTo>
                      <a:pt x="6" y="426"/>
                    </a:lnTo>
                    <a:lnTo>
                      <a:pt x="3" y="451"/>
                    </a:lnTo>
                    <a:lnTo>
                      <a:pt x="1" y="476"/>
                    </a:lnTo>
                    <a:lnTo>
                      <a:pt x="0" y="502"/>
                    </a:lnTo>
                    <a:lnTo>
                      <a:pt x="0" y="7531"/>
                    </a:lnTo>
                    <a:lnTo>
                      <a:pt x="1" y="7557"/>
                    </a:lnTo>
                    <a:lnTo>
                      <a:pt x="3" y="7582"/>
                    </a:lnTo>
                    <a:lnTo>
                      <a:pt x="6" y="7607"/>
                    </a:lnTo>
                    <a:lnTo>
                      <a:pt x="10" y="7632"/>
                    </a:lnTo>
                    <a:lnTo>
                      <a:pt x="16" y="7656"/>
                    </a:lnTo>
                    <a:lnTo>
                      <a:pt x="22" y="7680"/>
                    </a:lnTo>
                    <a:lnTo>
                      <a:pt x="30" y="7703"/>
                    </a:lnTo>
                    <a:lnTo>
                      <a:pt x="39" y="7726"/>
                    </a:lnTo>
                    <a:lnTo>
                      <a:pt x="49" y="7749"/>
                    </a:lnTo>
                    <a:lnTo>
                      <a:pt x="60" y="7771"/>
                    </a:lnTo>
                    <a:lnTo>
                      <a:pt x="72" y="7792"/>
                    </a:lnTo>
                    <a:lnTo>
                      <a:pt x="85" y="7812"/>
                    </a:lnTo>
                    <a:lnTo>
                      <a:pt x="99" y="7831"/>
                    </a:lnTo>
                    <a:lnTo>
                      <a:pt x="115" y="7850"/>
                    </a:lnTo>
                    <a:lnTo>
                      <a:pt x="131" y="7868"/>
                    </a:lnTo>
                    <a:lnTo>
                      <a:pt x="147" y="7886"/>
                    </a:lnTo>
                    <a:lnTo>
                      <a:pt x="165" y="7902"/>
                    </a:lnTo>
                    <a:lnTo>
                      <a:pt x="183" y="7918"/>
                    </a:lnTo>
                    <a:lnTo>
                      <a:pt x="202" y="7933"/>
                    </a:lnTo>
                    <a:lnTo>
                      <a:pt x="221" y="7947"/>
                    </a:lnTo>
                    <a:lnTo>
                      <a:pt x="242" y="7960"/>
                    </a:lnTo>
                    <a:lnTo>
                      <a:pt x="263" y="7972"/>
                    </a:lnTo>
                    <a:lnTo>
                      <a:pt x="285" y="7983"/>
                    </a:lnTo>
                    <a:lnTo>
                      <a:pt x="307" y="7994"/>
                    </a:lnTo>
                    <a:lnTo>
                      <a:pt x="330" y="8003"/>
                    </a:lnTo>
                    <a:lnTo>
                      <a:pt x="353" y="8011"/>
                    </a:lnTo>
                    <a:lnTo>
                      <a:pt x="377" y="8017"/>
                    </a:lnTo>
                    <a:lnTo>
                      <a:pt x="401" y="8023"/>
                    </a:lnTo>
                    <a:lnTo>
                      <a:pt x="426" y="8027"/>
                    </a:lnTo>
                    <a:lnTo>
                      <a:pt x="452" y="8030"/>
                    </a:lnTo>
                    <a:lnTo>
                      <a:pt x="477" y="8032"/>
                    </a:lnTo>
                    <a:lnTo>
                      <a:pt x="503" y="8033"/>
                    </a:lnTo>
                    <a:lnTo>
                      <a:pt x="11568" y="8033"/>
                    </a:lnTo>
                    <a:lnTo>
                      <a:pt x="11594" y="8032"/>
                    </a:lnTo>
                    <a:lnTo>
                      <a:pt x="11619" y="8030"/>
                    </a:lnTo>
                    <a:lnTo>
                      <a:pt x="11645" y="8027"/>
                    </a:lnTo>
                    <a:lnTo>
                      <a:pt x="11670" y="8023"/>
                    </a:lnTo>
                    <a:lnTo>
                      <a:pt x="11694" y="8017"/>
                    </a:lnTo>
                    <a:lnTo>
                      <a:pt x="11718" y="8011"/>
                    </a:lnTo>
                    <a:lnTo>
                      <a:pt x="11741" y="8003"/>
                    </a:lnTo>
                    <a:lnTo>
                      <a:pt x="11764" y="7994"/>
                    </a:lnTo>
                    <a:lnTo>
                      <a:pt x="11786" y="7983"/>
                    </a:lnTo>
                    <a:lnTo>
                      <a:pt x="11809" y="7972"/>
                    </a:lnTo>
                    <a:lnTo>
                      <a:pt x="11829" y="7960"/>
                    </a:lnTo>
                    <a:lnTo>
                      <a:pt x="11850" y="7947"/>
                    </a:lnTo>
                    <a:lnTo>
                      <a:pt x="11869" y="7933"/>
                    </a:lnTo>
                    <a:lnTo>
                      <a:pt x="11888" y="7918"/>
                    </a:lnTo>
                    <a:lnTo>
                      <a:pt x="11906" y="7902"/>
                    </a:lnTo>
                    <a:lnTo>
                      <a:pt x="11924" y="7886"/>
                    </a:lnTo>
                    <a:lnTo>
                      <a:pt x="11940" y="7868"/>
                    </a:lnTo>
                    <a:lnTo>
                      <a:pt x="11956" y="7850"/>
                    </a:lnTo>
                    <a:lnTo>
                      <a:pt x="11972" y="7831"/>
                    </a:lnTo>
                    <a:lnTo>
                      <a:pt x="11986" y="7812"/>
                    </a:lnTo>
                    <a:lnTo>
                      <a:pt x="11999" y="7792"/>
                    </a:lnTo>
                    <a:lnTo>
                      <a:pt x="12011" y="7771"/>
                    </a:lnTo>
                    <a:lnTo>
                      <a:pt x="12022" y="7749"/>
                    </a:lnTo>
                    <a:lnTo>
                      <a:pt x="12032" y="7726"/>
                    </a:lnTo>
                    <a:lnTo>
                      <a:pt x="12041" y="7703"/>
                    </a:lnTo>
                    <a:lnTo>
                      <a:pt x="12049" y="7680"/>
                    </a:lnTo>
                    <a:lnTo>
                      <a:pt x="12055" y="7656"/>
                    </a:lnTo>
                    <a:lnTo>
                      <a:pt x="12061" y="7632"/>
                    </a:lnTo>
                    <a:lnTo>
                      <a:pt x="12065" y="7607"/>
                    </a:lnTo>
                    <a:lnTo>
                      <a:pt x="12068" y="7582"/>
                    </a:lnTo>
                    <a:lnTo>
                      <a:pt x="12070" y="7557"/>
                    </a:lnTo>
                    <a:lnTo>
                      <a:pt x="12071" y="7531"/>
                    </a:lnTo>
                    <a:lnTo>
                      <a:pt x="12071" y="502"/>
                    </a:lnTo>
                    <a:lnTo>
                      <a:pt x="12070" y="476"/>
                    </a:lnTo>
                    <a:lnTo>
                      <a:pt x="12068" y="451"/>
                    </a:lnTo>
                    <a:lnTo>
                      <a:pt x="12065" y="426"/>
                    </a:lnTo>
                    <a:lnTo>
                      <a:pt x="12061" y="401"/>
                    </a:lnTo>
                    <a:lnTo>
                      <a:pt x="12055" y="377"/>
                    </a:lnTo>
                    <a:lnTo>
                      <a:pt x="12049" y="353"/>
                    </a:lnTo>
                    <a:lnTo>
                      <a:pt x="12041" y="329"/>
                    </a:lnTo>
                    <a:lnTo>
                      <a:pt x="12032" y="306"/>
                    </a:lnTo>
                    <a:lnTo>
                      <a:pt x="12022" y="284"/>
                    </a:lnTo>
                    <a:lnTo>
                      <a:pt x="12011" y="263"/>
                    </a:lnTo>
                    <a:lnTo>
                      <a:pt x="11999" y="242"/>
                    </a:lnTo>
                    <a:lnTo>
                      <a:pt x="11986" y="221"/>
                    </a:lnTo>
                    <a:lnTo>
                      <a:pt x="11972" y="202"/>
                    </a:lnTo>
                    <a:lnTo>
                      <a:pt x="11956" y="183"/>
                    </a:lnTo>
                    <a:lnTo>
                      <a:pt x="11940" y="165"/>
                    </a:lnTo>
                    <a:lnTo>
                      <a:pt x="11924" y="147"/>
                    </a:lnTo>
                    <a:lnTo>
                      <a:pt x="11906" y="131"/>
                    </a:lnTo>
                    <a:lnTo>
                      <a:pt x="11888" y="115"/>
                    </a:lnTo>
                    <a:lnTo>
                      <a:pt x="11869" y="100"/>
                    </a:lnTo>
                    <a:lnTo>
                      <a:pt x="11850" y="85"/>
                    </a:lnTo>
                    <a:lnTo>
                      <a:pt x="11829" y="72"/>
                    </a:lnTo>
                    <a:lnTo>
                      <a:pt x="11809" y="60"/>
                    </a:lnTo>
                    <a:lnTo>
                      <a:pt x="11786" y="49"/>
                    </a:lnTo>
                    <a:lnTo>
                      <a:pt x="11764" y="39"/>
                    </a:lnTo>
                    <a:lnTo>
                      <a:pt x="11741" y="30"/>
                    </a:lnTo>
                    <a:lnTo>
                      <a:pt x="11718" y="22"/>
                    </a:lnTo>
                    <a:lnTo>
                      <a:pt x="11694" y="16"/>
                    </a:lnTo>
                    <a:lnTo>
                      <a:pt x="11670" y="10"/>
                    </a:lnTo>
                    <a:lnTo>
                      <a:pt x="11645" y="6"/>
                    </a:lnTo>
                    <a:lnTo>
                      <a:pt x="11619" y="3"/>
                    </a:lnTo>
                    <a:lnTo>
                      <a:pt x="11594" y="1"/>
                    </a:lnTo>
                    <a:lnTo>
                      <a:pt x="1156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微软雅黑" panose="020B0503020204020204" pitchFamily="34" charset="-122"/>
                  <a:ea typeface="微软雅黑" panose="020B0503020204020204" pitchFamily="34" charset="-122"/>
                </a:endParaRPr>
              </a:p>
            </p:txBody>
          </p:sp>
          <p:sp>
            <p:nvSpPr>
              <p:cNvPr id="118" name="Freeform 92"/>
              <p:cNvSpPr>
                <a:spLocks noEditPoints="1"/>
              </p:cNvSpPr>
              <p:nvPr>
                <p:custDataLst>
                  <p:tags r:id="rId20"/>
                </p:custDataLst>
              </p:nvPr>
            </p:nvSpPr>
            <p:spPr bwMode="auto">
              <a:xfrm>
                <a:off x="6964363" y="2108200"/>
                <a:ext cx="690562" cy="646113"/>
              </a:xfrm>
              <a:custGeom>
                <a:avLst/>
                <a:gdLst>
                  <a:gd name="T0" fmla="*/ 15066 w 16095"/>
                  <a:gd name="T1" fmla="*/ 11696 h 15059"/>
                  <a:gd name="T2" fmla="*/ 14988 w 16095"/>
                  <a:gd name="T3" fmla="*/ 11847 h 15059"/>
                  <a:gd name="T4" fmla="*/ 14867 w 16095"/>
                  <a:gd name="T5" fmla="*/ 11963 h 15059"/>
                  <a:gd name="T6" fmla="*/ 14712 w 16095"/>
                  <a:gd name="T7" fmla="*/ 12033 h 15059"/>
                  <a:gd name="T8" fmla="*/ 6036 w 16095"/>
                  <a:gd name="T9" fmla="*/ 12049 h 15059"/>
                  <a:gd name="T10" fmla="*/ 1359 w 16095"/>
                  <a:gd name="T11" fmla="*/ 12027 h 15059"/>
                  <a:gd name="T12" fmla="*/ 1208 w 16095"/>
                  <a:gd name="T13" fmla="*/ 11949 h 15059"/>
                  <a:gd name="T14" fmla="*/ 1091 w 16095"/>
                  <a:gd name="T15" fmla="*/ 11828 h 15059"/>
                  <a:gd name="T16" fmla="*/ 1022 w 16095"/>
                  <a:gd name="T17" fmla="*/ 11672 h 15059"/>
                  <a:gd name="T18" fmla="*/ 1007 w 16095"/>
                  <a:gd name="T19" fmla="*/ 1480 h 15059"/>
                  <a:gd name="T20" fmla="*/ 1045 w 16095"/>
                  <a:gd name="T21" fmla="*/ 1310 h 15059"/>
                  <a:gd name="T22" fmla="*/ 1137 w 16095"/>
                  <a:gd name="T23" fmla="*/ 1169 h 15059"/>
                  <a:gd name="T24" fmla="*/ 1268 w 16095"/>
                  <a:gd name="T25" fmla="*/ 1064 h 15059"/>
                  <a:gd name="T26" fmla="*/ 1432 w 16095"/>
                  <a:gd name="T27" fmla="*/ 1010 h 15059"/>
                  <a:gd name="T28" fmla="*/ 14663 w 16095"/>
                  <a:gd name="T29" fmla="*/ 1010 h 15059"/>
                  <a:gd name="T30" fmla="*/ 14826 w 16095"/>
                  <a:gd name="T31" fmla="*/ 1064 h 15059"/>
                  <a:gd name="T32" fmla="*/ 14958 w 16095"/>
                  <a:gd name="T33" fmla="*/ 1169 h 15059"/>
                  <a:gd name="T34" fmla="*/ 15050 w 16095"/>
                  <a:gd name="T35" fmla="*/ 1310 h 15059"/>
                  <a:gd name="T36" fmla="*/ 15088 w 16095"/>
                  <a:gd name="T37" fmla="*/ 1480 h 15059"/>
                  <a:gd name="T38" fmla="*/ 1279 w 16095"/>
                  <a:gd name="T39" fmla="*/ 17 h 15059"/>
                  <a:gd name="T40" fmla="*/ 790 w 16095"/>
                  <a:gd name="T41" fmla="*/ 182 h 15059"/>
                  <a:gd name="T42" fmla="*/ 391 w 16095"/>
                  <a:gd name="T43" fmla="*/ 493 h 15059"/>
                  <a:gd name="T44" fmla="*/ 119 w 16095"/>
                  <a:gd name="T45" fmla="*/ 920 h 15059"/>
                  <a:gd name="T46" fmla="*/ 2 w 16095"/>
                  <a:gd name="T47" fmla="*/ 1429 h 15059"/>
                  <a:gd name="T48" fmla="*/ 47 w 16095"/>
                  <a:gd name="T49" fmla="*/ 11922 h 15059"/>
                  <a:gd name="T50" fmla="*/ 257 w 16095"/>
                  <a:gd name="T51" fmla="*/ 12387 h 15059"/>
                  <a:gd name="T52" fmla="*/ 604 w 16095"/>
                  <a:gd name="T53" fmla="*/ 12752 h 15059"/>
                  <a:gd name="T54" fmla="*/ 1056 w 16095"/>
                  <a:gd name="T55" fmla="*/ 12984 h 15059"/>
                  <a:gd name="T56" fmla="*/ 6539 w 16095"/>
                  <a:gd name="T57" fmla="*/ 13053 h 15059"/>
                  <a:gd name="T58" fmla="*/ 3299 w 16095"/>
                  <a:gd name="T59" fmla="*/ 14106 h 15059"/>
                  <a:gd name="T60" fmla="*/ 3180 w 16095"/>
                  <a:gd name="T61" fmla="*/ 14188 h 15059"/>
                  <a:gd name="T62" fmla="*/ 3089 w 16095"/>
                  <a:gd name="T63" fmla="*/ 14299 h 15059"/>
                  <a:gd name="T64" fmla="*/ 3034 w 16095"/>
                  <a:gd name="T65" fmla="*/ 14431 h 15059"/>
                  <a:gd name="T66" fmla="*/ 3019 w 16095"/>
                  <a:gd name="T67" fmla="*/ 14583 h 15059"/>
                  <a:gd name="T68" fmla="*/ 3057 w 16095"/>
                  <a:gd name="T69" fmla="*/ 14753 h 15059"/>
                  <a:gd name="T70" fmla="*/ 3149 w 16095"/>
                  <a:gd name="T71" fmla="*/ 14894 h 15059"/>
                  <a:gd name="T72" fmla="*/ 3280 w 16095"/>
                  <a:gd name="T73" fmla="*/ 14999 h 15059"/>
                  <a:gd name="T74" fmla="*/ 3444 w 16095"/>
                  <a:gd name="T75" fmla="*/ 15053 h 15059"/>
                  <a:gd name="T76" fmla="*/ 12651 w 16095"/>
                  <a:gd name="T77" fmla="*/ 15053 h 15059"/>
                  <a:gd name="T78" fmla="*/ 12814 w 16095"/>
                  <a:gd name="T79" fmla="*/ 14999 h 15059"/>
                  <a:gd name="T80" fmla="*/ 12946 w 16095"/>
                  <a:gd name="T81" fmla="*/ 14894 h 15059"/>
                  <a:gd name="T82" fmla="*/ 13038 w 16095"/>
                  <a:gd name="T83" fmla="*/ 14753 h 15059"/>
                  <a:gd name="T84" fmla="*/ 13076 w 16095"/>
                  <a:gd name="T85" fmla="*/ 14583 h 15059"/>
                  <a:gd name="T86" fmla="*/ 13061 w 16095"/>
                  <a:gd name="T87" fmla="*/ 14431 h 15059"/>
                  <a:gd name="T88" fmla="*/ 13006 w 16095"/>
                  <a:gd name="T89" fmla="*/ 14299 h 15059"/>
                  <a:gd name="T90" fmla="*/ 12915 w 16095"/>
                  <a:gd name="T91" fmla="*/ 14188 h 15059"/>
                  <a:gd name="T92" fmla="*/ 12796 w 16095"/>
                  <a:gd name="T93" fmla="*/ 14106 h 15059"/>
                  <a:gd name="T94" fmla="*/ 9556 w 16095"/>
                  <a:gd name="T95" fmla="*/ 13053 h 15059"/>
                  <a:gd name="T96" fmla="*/ 15039 w 16095"/>
                  <a:gd name="T97" fmla="*/ 12984 h 15059"/>
                  <a:gd name="T98" fmla="*/ 15491 w 16095"/>
                  <a:gd name="T99" fmla="*/ 12752 h 15059"/>
                  <a:gd name="T100" fmla="*/ 15838 w 16095"/>
                  <a:gd name="T101" fmla="*/ 12387 h 15059"/>
                  <a:gd name="T102" fmla="*/ 16048 w 16095"/>
                  <a:gd name="T103" fmla="*/ 11922 h 15059"/>
                  <a:gd name="T104" fmla="*/ 16093 w 16095"/>
                  <a:gd name="T105" fmla="*/ 1429 h 15059"/>
                  <a:gd name="T106" fmla="*/ 15976 w 16095"/>
                  <a:gd name="T107" fmla="*/ 920 h 15059"/>
                  <a:gd name="T108" fmla="*/ 15703 w 16095"/>
                  <a:gd name="T109" fmla="*/ 493 h 15059"/>
                  <a:gd name="T110" fmla="*/ 15305 w 16095"/>
                  <a:gd name="T111" fmla="*/ 182 h 15059"/>
                  <a:gd name="T112" fmla="*/ 14815 w 16095"/>
                  <a:gd name="T113" fmla="*/ 17 h 15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095" h="15059">
                    <a:moveTo>
                      <a:pt x="15089" y="11547"/>
                    </a:moveTo>
                    <a:lnTo>
                      <a:pt x="15088" y="11573"/>
                    </a:lnTo>
                    <a:lnTo>
                      <a:pt x="15086" y="11598"/>
                    </a:lnTo>
                    <a:lnTo>
                      <a:pt x="15083" y="11623"/>
                    </a:lnTo>
                    <a:lnTo>
                      <a:pt x="15079" y="11648"/>
                    </a:lnTo>
                    <a:lnTo>
                      <a:pt x="15073" y="11672"/>
                    </a:lnTo>
                    <a:lnTo>
                      <a:pt x="15066" y="11696"/>
                    </a:lnTo>
                    <a:lnTo>
                      <a:pt x="15059" y="11719"/>
                    </a:lnTo>
                    <a:lnTo>
                      <a:pt x="15050" y="11743"/>
                    </a:lnTo>
                    <a:lnTo>
                      <a:pt x="15040" y="11765"/>
                    </a:lnTo>
                    <a:lnTo>
                      <a:pt x="15029" y="11786"/>
                    </a:lnTo>
                    <a:lnTo>
                      <a:pt x="15016" y="11807"/>
                    </a:lnTo>
                    <a:lnTo>
                      <a:pt x="15003" y="11828"/>
                    </a:lnTo>
                    <a:lnTo>
                      <a:pt x="14988" y="11847"/>
                    </a:lnTo>
                    <a:lnTo>
                      <a:pt x="14974" y="11866"/>
                    </a:lnTo>
                    <a:lnTo>
                      <a:pt x="14958" y="11884"/>
                    </a:lnTo>
                    <a:lnTo>
                      <a:pt x="14941" y="11902"/>
                    </a:lnTo>
                    <a:lnTo>
                      <a:pt x="14924" y="11918"/>
                    </a:lnTo>
                    <a:lnTo>
                      <a:pt x="14906" y="11934"/>
                    </a:lnTo>
                    <a:lnTo>
                      <a:pt x="14887" y="11949"/>
                    </a:lnTo>
                    <a:lnTo>
                      <a:pt x="14867" y="11963"/>
                    </a:lnTo>
                    <a:lnTo>
                      <a:pt x="14847" y="11977"/>
                    </a:lnTo>
                    <a:lnTo>
                      <a:pt x="14826" y="11989"/>
                    </a:lnTo>
                    <a:lnTo>
                      <a:pt x="14803" y="12000"/>
                    </a:lnTo>
                    <a:lnTo>
                      <a:pt x="14781" y="12010"/>
                    </a:lnTo>
                    <a:lnTo>
                      <a:pt x="14759" y="12019"/>
                    </a:lnTo>
                    <a:lnTo>
                      <a:pt x="14735" y="12027"/>
                    </a:lnTo>
                    <a:lnTo>
                      <a:pt x="14712" y="12033"/>
                    </a:lnTo>
                    <a:lnTo>
                      <a:pt x="14687" y="12039"/>
                    </a:lnTo>
                    <a:lnTo>
                      <a:pt x="14663" y="12043"/>
                    </a:lnTo>
                    <a:lnTo>
                      <a:pt x="14637" y="12047"/>
                    </a:lnTo>
                    <a:lnTo>
                      <a:pt x="14612" y="12048"/>
                    </a:lnTo>
                    <a:lnTo>
                      <a:pt x="14586" y="12049"/>
                    </a:lnTo>
                    <a:lnTo>
                      <a:pt x="10059" y="12049"/>
                    </a:lnTo>
                    <a:lnTo>
                      <a:pt x="6036" y="12049"/>
                    </a:lnTo>
                    <a:lnTo>
                      <a:pt x="1509" y="12049"/>
                    </a:lnTo>
                    <a:lnTo>
                      <a:pt x="1483" y="12048"/>
                    </a:lnTo>
                    <a:lnTo>
                      <a:pt x="1458" y="12047"/>
                    </a:lnTo>
                    <a:lnTo>
                      <a:pt x="1432" y="12043"/>
                    </a:lnTo>
                    <a:lnTo>
                      <a:pt x="1407" y="12039"/>
                    </a:lnTo>
                    <a:lnTo>
                      <a:pt x="1383" y="12033"/>
                    </a:lnTo>
                    <a:lnTo>
                      <a:pt x="1359" y="12027"/>
                    </a:lnTo>
                    <a:lnTo>
                      <a:pt x="1336" y="12019"/>
                    </a:lnTo>
                    <a:lnTo>
                      <a:pt x="1313" y="12010"/>
                    </a:lnTo>
                    <a:lnTo>
                      <a:pt x="1291" y="12000"/>
                    </a:lnTo>
                    <a:lnTo>
                      <a:pt x="1268" y="11989"/>
                    </a:lnTo>
                    <a:lnTo>
                      <a:pt x="1248" y="11977"/>
                    </a:lnTo>
                    <a:lnTo>
                      <a:pt x="1227" y="11963"/>
                    </a:lnTo>
                    <a:lnTo>
                      <a:pt x="1208" y="11949"/>
                    </a:lnTo>
                    <a:lnTo>
                      <a:pt x="1189" y="11934"/>
                    </a:lnTo>
                    <a:lnTo>
                      <a:pt x="1171" y="11918"/>
                    </a:lnTo>
                    <a:lnTo>
                      <a:pt x="1153" y="11902"/>
                    </a:lnTo>
                    <a:lnTo>
                      <a:pt x="1137" y="11884"/>
                    </a:lnTo>
                    <a:lnTo>
                      <a:pt x="1121" y="11866"/>
                    </a:lnTo>
                    <a:lnTo>
                      <a:pt x="1106" y="11847"/>
                    </a:lnTo>
                    <a:lnTo>
                      <a:pt x="1091" y="11828"/>
                    </a:lnTo>
                    <a:lnTo>
                      <a:pt x="1078" y="11807"/>
                    </a:lnTo>
                    <a:lnTo>
                      <a:pt x="1066" y="11786"/>
                    </a:lnTo>
                    <a:lnTo>
                      <a:pt x="1055" y="11765"/>
                    </a:lnTo>
                    <a:lnTo>
                      <a:pt x="1045" y="11743"/>
                    </a:lnTo>
                    <a:lnTo>
                      <a:pt x="1036" y="11719"/>
                    </a:lnTo>
                    <a:lnTo>
                      <a:pt x="1028" y="11696"/>
                    </a:lnTo>
                    <a:lnTo>
                      <a:pt x="1022" y="11672"/>
                    </a:lnTo>
                    <a:lnTo>
                      <a:pt x="1016" y="11648"/>
                    </a:lnTo>
                    <a:lnTo>
                      <a:pt x="1012" y="11623"/>
                    </a:lnTo>
                    <a:lnTo>
                      <a:pt x="1009" y="11598"/>
                    </a:lnTo>
                    <a:lnTo>
                      <a:pt x="1007" y="11573"/>
                    </a:lnTo>
                    <a:lnTo>
                      <a:pt x="1006" y="11547"/>
                    </a:lnTo>
                    <a:lnTo>
                      <a:pt x="1006" y="1506"/>
                    </a:lnTo>
                    <a:lnTo>
                      <a:pt x="1007" y="1480"/>
                    </a:lnTo>
                    <a:lnTo>
                      <a:pt x="1009" y="1455"/>
                    </a:lnTo>
                    <a:lnTo>
                      <a:pt x="1012" y="1430"/>
                    </a:lnTo>
                    <a:lnTo>
                      <a:pt x="1016" y="1405"/>
                    </a:lnTo>
                    <a:lnTo>
                      <a:pt x="1022" y="1381"/>
                    </a:lnTo>
                    <a:lnTo>
                      <a:pt x="1028" y="1356"/>
                    </a:lnTo>
                    <a:lnTo>
                      <a:pt x="1036" y="1333"/>
                    </a:lnTo>
                    <a:lnTo>
                      <a:pt x="1045" y="1310"/>
                    </a:lnTo>
                    <a:lnTo>
                      <a:pt x="1055" y="1288"/>
                    </a:lnTo>
                    <a:lnTo>
                      <a:pt x="1066" y="1267"/>
                    </a:lnTo>
                    <a:lnTo>
                      <a:pt x="1078" y="1246"/>
                    </a:lnTo>
                    <a:lnTo>
                      <a:pt x="1091" y="1225"/>
                    </a:lnTo>
                    <a:lnTo>
                      <a:pt x="1106" y="1206"/>
                    </a:lnTo>
                    <a:lnTo>
                      <a:pt x="1121" y="1187"/>
                    </a:lnTo>
                    <a:lnTo>
                      <a:pt x="1137" y="1169"/>
                    </a:lnTo>
                    <a:lnTo>
                      <a:pt x="1153" y="1151"/>
                    </a:lnTo>
                    <a:lnTo>
                      <a:pt x="1171" y="1135"/>
                    </a:lnTo>
                    <a:lnTo>
                      <a:pt x="1189" y="1119"/>
                    </a:lnTo>
                    <a:lnTo>
                      <a:pt x="1208" y="1103"/>
                    </a:lnTo>
                    <a:lnTo>
                      <a:pt x="1227" y="1090"/>
                    </a:lnTo>
                    <a:lnTo>
                      <a:pt x="1248" y="1077"/>
                    </a:lnTo>
                    <a:lnTo>
                      <a:pt x="1268" y="1064"/>
                    </a:lnTo>
                    <a:lnTo>
                      <a:pt x="1291" y="1053"/>
                    </a:lnTo>
                    <a:lnTo>
                      <a:pt x="1313" y="1043"/>
                    </a:lnTo>
                    <a:lnTo>
                      <a:pt x="1336" y="1034"/>
                    </a:lnTo>
                    <a:lnTo>
                      <a:pt x="1359" y="1027"/>
                    </a:lnTo>
                    <a:lnTo>
                      <a:pt x="1383" y="1020"/>
                    </a:lnTo>
                    <a:lnTo>
                      <a:pt x="1407" y="1014"/>
                    </a:lnTo>
                    <a:lnTo>
                      <a:pt x="1432" y="1010"/>
                    </a:lnTo>
                    <a:lnTo>
                      <a:pt x="1458" y="1007"/>
                    </a:lnTo>
                    <a:lnTo>
                      <a:pt x="1483" y="1005"/>
                    </a:lnTo>
                    <a:lnTo>
                      <a:pt x="1509" y="1004"/>
                    </a:lnTo>
                    <a:lnTo>
                      <a:pt x="14586" y="1004"/>
                    </a:lnTo>
                    <a:lnTo>
                      <a:pt x="14612" y="1005"/>
                    </a:lnTo>
                    <a:lnTo>
                      <a:pt x="14637" y="1007"/>
                    </a:lnTo>
                    <a:lnTo>
                      <a:pt x="14663" y="1010"/>
                    </a:lnTo>
                    <a:lnTo>
                      <a:pt x="14687" y="1014"/>
                    </a:lnTo>
                    <a:lnTo>
                      <a:pt x="14712" y="1020"/>
                    </a:lnTo>
                    <a:lnTo>
                      <a:pt x="14735" y="1027"/>
                    </a:lnTo>
                    <a:lnTo>
                      <a:pt x="14759" y="1034"/>
                    </a:lnTo>
                    <a:lnTo>
                      <a:pt x="14781" y="1043"/>
                    </a:lnTo>
                    <a:lnTo>
                      <a:pt x="14803" y="1053"/>
                    </a:lnTo>
                    <a:lnTo>
                      <a:pt x="14826" y="1064"/>
                    </a:lnTo>
                    <a:lnTo>
                      <a:pt x="14847" y="1077"/>
                    </a:lnTo>
                    <a:lnTo>
                      <a:pt x="14867" y="1090"/>
                    </a:lnTo>
                    <a:lnTo>
                      <a:pt x="14887" y="1103"/>
                    </a:lnTo>
                    <a:lnTo>
                      <a:pt x="14906" y="1119"/>
                    </a:lnTo>
                    <a:lnTo>
                      <a:pt x="14924" y="1135"/>
                    </a:lnTo>
                    <a:lnTo>
                      <a:pt x="14941" y="1151"/>
                    </a:lnTo>
                    <a:lnTo>
                      <a:pt x="14958" y="1169"/>
                    </a:lnTo>
                    <a:lnTo>
                      <a:pt x="14974" y="1187"/>
                    </a:lnTo>
                    <a:lnTo>
                      <a:pt x="14988" y="1206"/>
                    </a:lnTo>
                    <a:lnTo>
                      <a:pt x="15003" y="1225"/>
                    </a:lnTo>
                    <a:lnTo>
                      <a:pt x="15016" y="1246"/>
                    </a:lnTo>
                    <a:lnTo>
                      <a:pt x="15029" y="1267"/>
                    </a:lnTo>
                    <a:lnTo>
                      <a:pt x="15040" y="1288"/>
                    </a:lnTo>
                    <a:lnTo>
                      <a:pt x="15050" y="1310"/>
                    </a:lnTo>
                    <a:lnTo>
                      <a:pt x="15059" y="1333"/>
                    </a:lnTo>
                    <a:lnTo>
                      <a:pt x="15066" y="1356"/>
                    </a:lnTo>
                    <a:lnTo>
                      <a:pt x="15073" y="1381"/>
                    </a:lnTo>
                    <a:lnTo>
                      <a:pt x="15079" y="1405"/>
                    </a:lnTo>
                    <a:lnTo>
                      <a:pt x="15083" y="1430"/>
                    </a:lnTo>
                    <a:lnTo>
                      <a:pt x="15086" y="1455"/>
                    </a:lnTo>
                    <a:lnTo>
                      <a:pt x="15088" y="1480"/>
                    </a:lnTo>
                    <a:lnTo>
                      <a:pt x="15089" y="1506"/>
                    </a:lnTo>
                    <a:lnTo>
                      <a:pt x="15089" y="11547"/>
                    </a:lnTo>
                    <a:close/>
                    <a:moveTo>
                      <a:pt x="14586" y="0"/>
                    </a:moveTo>
                    <a:lnTo>
                      <a:pt x="1509" y="0"/>
                    </a:lnTo>
                    <a:lnTo>
                      <a:pt x="1431" y="2"/>
                    </a:lnTo>
                    <a:lnTo>
                      <a:pt x="1354" y="8"/>
                    </a:lnTo>
                    <a:lnTo>
                      <a:pt x="1279" y="17"/>
                    </a:lnTo>
                    <a:lnTo>
                      <a:pt x="1204" y="30"/>
                    </a:lnTo>
                    <a:lnTo>
                      <a:pt x="1132" y="47"/>
                    </a:lnTo>
                    <a:lnTo>
                      <a:pt x="1060" y="67"/>
                    </a:lnTo>
                    <a:lnTo>
                      <a:pt x="990" y="91"/>
                    </a:lnTo>
                    <a:lnTo>
                      <a:pt x="921" y="118"/>
                    </a:lnTo>
                    <a:lnTo>
                      <a:pt x="854" y="149"/>
                    </a:lnTo>
                    <a:lnTo>
                      <a:pt x="790" y="182"/>
                    </a:lnTo>
                    <a:lnTo>
                      <a:pt x="726" y="218"/>
                    </a:lnTo>
                    <a:lnTo>
                      <a:pt x="665" y="257"/>
                    </a:lnTo>
                    <a:lnTo>
                      <a:pt x="606" y="299"/>
                    </a:lnTo>
                    <a:lnTo>
                      <a:pt x="549" y="344"/>
                    </a:lnTo>
                    <a:lnTo>
                      <a:pt x="494" y="392"/>
                    </a:lnTo>
                    <a:lnTo>
                      <a:pt x="442" y="441"/>
                    </a:lnTo>
                    <a:lnTo>
                      <a:pt x="391" y="493"/>
                    </a:lnTo>
                    <a:lnTo>
                      <a:pt x="344" y="548"/>
                    </a:lnTo>
                    <a:lnTo>
                      <a:pt x="300" y="605"/>
                    </a:lnTo>
                    <a:lnTo>
                      <a:pt x="258" y="664"/>
                    </a:lnTo>
                    <a:lnTo>
                      <a:pt x="218" y="725"/>
                    </a:lnTo>
                    <a:lnTo>
                      <a:pt x="182" y="788"/>
                    </a:lnTo>
                    <a:lnTo>
                      <a:pt x="149" y="853"/>
                    </a:lnTo>
                    <a:lnTo>
                      <a:pt x="119" y="920"/>
                    </a:lnTo>
                    <a:lnTo>
                      <a:pt x="92" y="988"/>
                    </a:lnTo>
                    <a:lnTo>
                      <a:pt x="67" y="1058"/>
                    </a:lnTo>
                    <a:lnTo>
                      <a:pt x="47" y="1130"/>
                    </a:lnTo>
                    <a:lnTo>
                      <a:pt x="30" y="1203"/>
                    </a:lnTo>
                    <a:lnTo>
                      <a:pt x="17" y="1277"/>
                    </a:lnTo>
                    <a:lnTo>
                      <a:pt x="8" y="1352"/>
                    </a:lnTo>
                    <a:lnTo>
                      <a:pt x="2" y="1429"/>
                    </a:lnTo>
                    <a:lnTo>
                      <a:pt x="0" y="1506"/>
                    </a:lnTo>
                    <a:lnTo>
                      <a:pt x="0" y="11547"/>
                    </a:lnTo>
                    <a:lnTo>
                      <a:pt x="2" y="11624"/>
                    </a:lnTo>
                    <a:lnTo>
                      <a:pt x="8" y="11700"/>
                    </a:lnTo>
                    <a:lnTo>
                      <a:pt x="17" y="11776"/>
                    </a:lnTo>
                    <a:lnTo>
                      <a:pt x="30" y="11850"/>
                    </a:lnTo>
                    <a:lnTo>
                      <a:pt x="47" y="11922"/>
                    </a:lnTo>
                    <a:lnTo>
                      <a:pt x="67" y="11994"/>
                    </a:lnTo>
                    <a:lnTo>
                      <a:pt x="92" y="12064"/>
                    </a:lnTo>
                    <a:lnTo>
                      <a:pt x="118" y="12132"/>
                    </a:lnTo>
                    <a:lnTo>
                      <a:pt x="148" y="12198"/>
                    </a:lnTo>
                    <a:lnTo>
                      <a:pt x="181" y="12264"/>
                    </a:lnTo>
                    <a:lnTo>
                      <a:pt x="217" y="12326"/>
                    </a:lnTo>
                    <a:lnTo>
                      <a:pt x="257" y="12387"/>
                    </a:lnTo>
                    <a:lnTo>
                      <a:pt x="299" y="12446"/>
                    </a:lnTo>
                    <a:lnTo>
                      <a:pt x="343" y="12504"/>
                    </a:lnTo>
                    <a:lnTo>
                      <a:pt x="390" y="12558"/>
                    </a:lnTo>
                    <a:lnTo>
                      <a:pt x="441" y="12610"/>
                    </a:lnTo>
                    <a:lnTo>
                      <a:pt x="493" y="12660"/>
                    </a:lnTo>
                    <a:lnTo>
                      <a:pt x="547" y="12707"/>
                    </a:lnTo>
                    <a:lnTo>
                      <a:pt x="604" y="12752"/>
                    </a:lnTo>
                    <a:lnTo>
                      <a:pt x="663" y="12794"/>
                    </a:lnTo>
                    <a:lnTo>
                      <a:pt x="724" y="12833"/>
                    </a:lnTo>
                    <a:lnTo>
                      <a:pt x="787" y="12869"/>
                    </a:lnTo>
                    <a:lnTo>
                      <a:pt x="852" y="12902"/>
                    </a:lnTo>
                    <a:lnTo>
                      <a:pt x="918" y="12933"/>
                    </a:lnTo>
                    <a:lnTo>
                      <a:pt x="987" y="12959"/>
                    </a:lnTo>
                    <a:lnTo>
                      <a:pt x="1056" y="12984"/>
                    </a:lnTo>
                    <a:lnTo>
                      <a:pt x="1128" y="13004"/>
                    </a:lnTo>
                    <a:lnTo>
                      <a:pt x="1201" y="13021"/>
                    </a:lnTo>
                    <a:lnTo>
                      <a:pt x="1275" y="13035"/>
                    </a:lnTo>
                    <a:lnTo>
                      <a:pt x="1350" y="13044"/>
                    </a:lnTo>
                    <a:lnTo>
                      <a:pt x="1426" y="13050"/>
                    </a:lnTo>
                    <a:lnTo>
                      <a:pt x="1504" y="13053"/>
                    </a:lnTo>
                    <a:lnTo>
                      <a:pt x="6539" y="13053"/>
                    </a:lnTo>
                    <a:lnTo>
                      <a:pt x="6539" y="13663"/>
                    </a:lnTo>
                    <a:lnTo>
                      <a:pt x="3399" y="14070"/>
                    </a:lnTo>
                    <a:lnTo>
                      <a:pt x="3378" y="14076"/>
                    </a:lnTo>
                    <a:lnTo>
                      <a:pt x="3358" y="14082"/>
                    </a:lnTo>
                    <a:lnTo>
                      <a:pt x="3338" y="14090"/>
                    </a:lnTo>
                    <a:lnTo>
                      <a:pt x="3319" y="14098"/>
                    </a:lnTo>
                    <a:lnTo>
                      <a:pt x="3299" y="14106"/>
                    </a:lnTo>
                    <a:lnTo>
                      <a:pt x="3280" y="14116"/>
                    </a:lnTo>
                    <a:lnTo>
                      <a:pt x="3262" y="14126"/>
                    </a:lnTo>
                    <a:lnTo>
                      <a:pt x="3245" y="14137"/>
                    </a:lnTo>
                    <a:lnTo>
                      <a:pt x="3228" y="14149"/>
                    </a:lnTo>
                    <a:lnTo>
                      <a:pt x="3211" y="14161"/>
                    </a:lnTo>
                    <a:lnTo>
                      <a:pt x="3196" y="14174"/>
                    </a:lnTo>
                    <a:lnTo>
                      <a:pt x="3180" y="14188"/>
                    </a:lnTo>
                    <a:lnTo>
                      <a:pt x="3166" y="14203"/>
                    </a:lnTo>
                    <a:lnTo>
                      <a:pt x="3151" y="14217"/>
                    </a:lnTo>
                    <a:lnTo>
                      <a:pt x="3138" y="14233"/>
                    </a:lnTo>
                    <a:lnTo>
                      <a:pt x="3124" y="14249"/>
                    </a:lnTo>
                    <a:lnTo>
                      <a:pt x="3112" y="14265"/>
                    </a:lnTo>
                    <a:lnTo>
                      <a:pt x="3100" y="14282"/>
                    </a:lnTo>
                    <a:lnTo>
                      <a:pt x="3089" y="14299"/>
                    </a:lnTo>
                    <a:lnTo>
                      <a:pt x="3079" y="14316"/>
                    </a:lnTo>
                    <a:lnTo>
                      <a:pt x="3070" y="14335"/>
                    </a:lnTo>
                    <a:lnTo>
                      <a:pt x="3061" y="14353"/>
                    </a:lnTo>
                    <a:lnTo>
                      <a:pt x="3053" y="14372"/>
                    </a:lnTo>
                    <a:lnTo>
                      <a:pt x="3046" y="14391"/>
                    </a:lnTo>
                    <a:lnTo>
                      <a:pt x="3039" y="14411"/>
                    </a:lnTo>
                    <a:lnTo>
                      <a:pt x="3034" y="14431"/>
                    </a:lnTo>
                    <a:lnTo>
                      <a:pt x="3029" y="14452"/>
                    </a:lnTo>
                    <a:lnTo>
                      <a:pt x="3025" y="14473"/>
                    </a:lnTo>
                    <a:lnTo>
                      <a:pt x="3022" y="14493"/>
                    </a:lnTo>
                    <a:lnTo>
                      <a:pt x="3020" y="14514"/>
                    </a:lnTo>
                    <a:lnTo>
                      <a:pt x="3018" y="14536"/>
                    </a:lnTo>
                    <a:lnTo>
                      <a:pt x="3018" y="14557"/>
                    </a:lnTo>
                    <a:lnTo>
                      <a:pt x="3019" y="14583"/>
                    </a:lnTo>
                    <a:lnTo>
                      <a:pt x="3020" y="14608"/>
                    </a:lnTo>
                    <a:lnTo>
                      <a:pt x="3024" y="14633"/>
                    </a:lnTo>
                    <a:lnTo>
                      <a:pt x="3028" y="14658"/>
                    </a:lnTo>
                    <a:lnTo>
                      <a:pt x="3034" y="14682"/>
                    </a:lnTo>
                    <a:lnTo>
                      <a:pt x="3040" y="14707"/>
                    </a:lnTo>
                    <a:lnTo>
                      <a:pt x="3048" y="14730"/>
                    </a:lnTo>
                    <a:lnTo>
                      <a:pt x="3057" y="14753"/>
                    </a:lnTo>
                    <a:lnTo>
                      <a:pt x="3067" y="14775"/>
                    </a:lnTo>
                    <a:lnTo>
                      <a:pt x="3078" y="14797"/>
                    </a:lnTo>
                    <a:lnTo>
                      <a:pt x="3090" y="14818"/>
                    </a:lnTo>
                    <a:lnTo>
                      <a:pt x="3103" y="14838"/>
                    </a:lnTo>
                    <a:lnTo>
                      <a:pt x="3117" y="14857"/>
                    </a:lnTo>
                    <a:lnTo>
                      <a:pt x="3132" y="14876"/>
                    </a:lnTo>
                    <a:lnTo>
                      <a:pt x="3149" y="14894"/>
                    </a:lnTo>
                    <a:lnTo>
                      <a:pt x="3165" y="14912"/>
                    </a:lnTo>
                    <a:lnTo>
                      <a:pt x="3183" y="14928"/>
                    </a:lnTo>
                    <a:lnTo>
                      <a:pt x="3201" y="14945"/>
                    </a:lnTo>
                    <a:lnTo>
                      <a:pt x="3220" y="14960"/>
                    </a:lnTo>
                    <a:lnTo>
                      <a:pt x="3239" y="14974"/>
                    </a:lnTo>
                    <a:lnTo>
                      <a:pt x="3260" y="14987"/>
                    </a:lnTo>
                    <a:lnTo>
                      <a:pt x="3280" y="14999"/>
                    </a:lnTo>
                    <a:lnTo>
                      <a:pt x="3302" y="15010"/>
                    </a:lnTo>
                    <a:lnTo>
                      <a:pt x="3325" y="15020"/>
                    </a:lnTo>
                    <a:lnTo>
                      <a:pt x="3348" y="15029"/>
                    </a:lnTo>
                    <a:lnTo>
                      <a:pt x="3371" y="15037"/>
                    </a:lnTo>
                    <a:lnTo>
                      <a:pt x="3395" y="15043"/>
                    </a:lnTo>
                    <a:lnTo>
                      <a:pt x="3419" y="15049"/>
                    </a:lnTo>
                    <a:lnTo>
                      <a:pt x="3444" y="15053"/>
                    </a:lnTo>
                    <a:lnTo>
                      <a:pt x="3469" y="15056"/>
                    </a:lnTo>
                    <a:lnTo>
                      <a:pt x="3495" y="15058"/>
                    </a:lnTo>
                    <a:lnTo>
                      <a:pt x="3521" y="15059"/>
                    </a:lnTo>
                    <a:lnTo>
                      <a:pt x="12574" y="15059"/>
                    </a:lnTo>
                    <a:lnTo>
                      <a:pt x="12600" y="15058"/>
                    </a:lnTo>
                    <a:lnTo>
                      <a:pt x="12626" y="15056"/>
                    </a:lnTo>
                    <a:lnTo>
                      <a:pt x="12651" y="15053"/>
                    </a:lnTo>
                    <a:lnTo>
                      <a:pt x="12676" y="15049"/>
                    </a:lnTo>
                    <a:lnTo>
                      <a:pt x="12700" y="15043"/>
                    </a:lnTo>
                    <a:lnTo>
                      <a:pt x="12724" y="15037"/>
                    </a:lnTo>
                    <a:lnTo>
                      <a:pt x="12747" y="15029"/>
                    </a:lnTo>
                    <a:lnTo>
                      <a:pt x="12770" y="15020"/>
                    </a:lnTo>
                    <a:lnTo>
                      <a:pt x="12793" y="15010"/>
                    </a:lnTo>
                    <a:lnTo>
                      <a:pt x="12814" y="14999"/>
                    </a:lnTo>
                    <a:lnTo>
                      <a:pt x="12835" y="14987"/>
                    </a:lnTo>
                    <a:lnTo>
                      <a:pt x="12856" y="14974"/>
                    </a:lnTo>
                    <a:lnTo>
                      <a:pt x="12875" y="14960"/>
                    </a:lnTo>
                    <a:lnTo>
                      <a:pt x="12894" y="14945"/>
                    </a:lnTo>
                    <a:lnTo>
                      <a:pt x="12912" y="14928"/>
                    </a:lnTo>
                    <a:lnTo>
                      <a:pt x="12930" y="14912"/>
                    </a:lnTo>
                    <a:lnTo>
                      <a:pt x="12946" y="14894"/>
                    </a:lnTo>
                    <a:lnTo>
                      <a:pt x="12963" y="14876"/>
                    </a:lnTo>
                    <a:lnTo>
                      <a:pt x="12978" y="14857"/>
                    </a:lnTo>
                    <a:lnTo>
                      <a:pt x="12992" y="14838"/>
                    </a:lnTo>
                    <a:lnTo>
                      <a:pt x="13005" y="14818"/>
                    </a:lnTo>
                    <a:lnTo>
                      <a:pt x="13017" y="14797"/>
                    </a:lnTo>
                    <a:lnTo>
                      <a:pt x="13028" y="14775"/>
                    </a:lnTo>
                    <a:lnTo>
                      <a:pt x="13038" y="14753"/>
                    </a:lnTo>
                    <a:lnTo>
                      <a:pt x="13047" y="14730"/>
                    </a:lnTo>
                    <a:lnTo>
                      <a:pt x="13055" y="14707"/>
                    </a:lnTo>
                    <a:lnTo>
                      <a:pt x="13061" y="14682"/>
                    </a:lnTo>
                    <a:lnTo>
                      <a:pt x="13067" y="14658"/>
                    </a:lnTo>
                    <a:lnTo>
                      <a:pt x="13071" y="14633"/>
                    </a:lnTo>
                    <a:lnTo>
                      <a:pt x="13074" y="14608"/>
                    </a:lnTo>
                    <a:lnTo>
                      <a:pt x="13076" y="14583"/>
                    </a:lnTo>
                    <a:lnTo>
                      <a:pt x="13077" y="14557"/>
                    </a:lnTo>
                    <a:lnTo>
                      <a:pt x="13077" y="14536"/>
                    </a:lnTo>
                    <a:lnTo>
                      <a:pt x="13075" y="14514"/>
                    </a:lnTo>
                    <a:lnTo>
                      <a:pt x="13073" y="14493"/>
                    </a:lnTo>
                    <a:lnTo>
                      <a:pt x="13070" y="14473"/>
                    </a:lnTo>
                    <a:lnTo>
                      <a:pt x="13066" y="14452"/>
                    </a:lnTo>
                    <a:lnTo>
                      <a:pt x="13061" y="14431"/>
                    </a:lnTo>
                    <a:lnTo>
                      <a:pt x="13056" y="14411"/>
                    </a:lnTo>
                    <a:lnTo>
                      <a:pt x="13049" y="14391"/>
                    </a:lnTo>
                    <a:lnTo>
                      <a:pt x="13042" y="14372"/>
                    </a:lnTo>
                    <a:lnTo>
                      <a:pt x="13034" y="14353"/>
                    </a:lnTo>
                    <a:lnTo>
                      <a:pt x="13025" y="14335"/>
                    </a:lnTo>
                    <a:lnTo>
                      <a:pt x="13016" y="14316"/>
                    </a:lnTo>
                    <a:lnTo>
                      <a:pt x="13006" y="14299"/>
                    </a:lnTo>
                    <a:lnTo>
                      <a:pt x="12995" y="14282"/>
                    </a:lnTo>
                    <a:lnTo>
                      <a:pt x="12983" y="14265"/>
                    </a:lnTo>
                    <a:lnTo>
                      <a:pt x="12971" y="14249"/>
                    </a:lnTo>
                    <a:lnTo>
                      <a:pt x="12957" y="14233"/>
                    </a:lnTo>
                    <a:lnTo>
                      <a:pt x="12944" y="14217"/>
                    </a:lnTo>
                    <a:lnTo>
                      <a:pt x="12930" y="14203"/>
                    </a:lnTo>
                    <a:lnTo>
                      <a:pt x="12915" y="14188"/>
                    </a:lnTo>
                    <a:lnTo>
                      <a:pt x="12900" y="14174"/>
                    </a:lnTo>
                    <a:lnTo>
                      <a:pt x="12884" y="14161"/>
                    </a:lnTo>
                    <a:lnTo>
                      <a:pt x="12867" y="14149"/>
                    </a:lnTo>
                    <a:lnTo>
                      <a:pt x="12850" y="14137"/>
                    </a:lnTo>
                    <a:lnTo>
                      <a:pt x="12833" y="14126"/>
                    </a:lnTo>
                    <a:lnTo>
                      <a:pt x="12815" y="14116"/>
                    </a:lnTo>
                    <a:lnTo>
                      <a:pt x="12796" y="14106"/>
                    </a:lnTo>
                    <a:lnTo>
                      <a:pt x="12776" y="14098"/>
                    </a:lnTo>
                    <a:lnTo>
                      <a:pt x="12757" y="14090"/>
                    </a:lnTo>
                    <a:lnTo>
                      <a:pt x="12737" y="14082"/>
                    </a:lnTo>
                    <a:lnTo>
                      <a:pt x="12717" y="14076"/>
                    </a:lnTo>
                    <a:lnTo>
                      <a:pt x="12696" y="14070"/>
                    </a:lnTo>
                    <a:lnTo>
                      <a:pt x="9556" y="13663"/>
                    </a:lnTo>
                    <a:lnTo>
                      <a:pt x="9556" y="13053"/>
                    </a:lnTo>
                    <a:lnTo>
                      <a:pt x="14591" y="13053"/>
                    </a:lnTo>
                    <a:lnTo>
                      <a:pt x="14669" y="13050"/>
                    </a:lnTo>
                    <a:lnTo>
                      <a:pt x="14745" y="13044"/>
                    </a:lnTo>
                    <a:lnTo>
                      <a:pt x="14820" y="13035"/>
                    </a:lnTo>
                    <a:lnTo>
                      <a:pt x="14894" y="13021"/>
                    </a:lnTo>
                    <a:lnTo>
                      <a:pt x="14967" y="13004"/>
                    </a:lnTo>
                    <a:lnTo>
                      <a:pt x="15039" y="12984"/>
                    </a:lnTo>
                    <a:lnTo>
                      <a:pt x="15108" y="12959"/>
                    </a:lnTo>
                    <a:lnTo>
                      <a:pt x="15177" y="12933"/>
                    </a:lnTo>
                    <a:lnTo>
                      <a:pt x="15243" y="12902"/>
                    </a:lnTo>
                    <a:lnTo>
                      <a:pt x="15308" y="12869"/>
                    </a:lnTo>
                    <a:lnTo>
                      <a:pt x="15371" y="12833"/>
                    </a:lnTo>
                    <a:lnTo>
                      <a:pt x="15432" y="12794"/>
                    </a:lnTo>
                    <a:lnTo>
                      <a:pt x="15491" y="12752"/>
                    </a:lnTo>
                    <a:lnTo>
                      <a:pt x="15548" y="12707"/>
                    </a:lnTo>
                    <a:lnTo>
                      <a:pt x="15602" y="12660"/>
                    </a:lnTo>
                    <a:lnTo>
                      <a:pt x="15654" y="12610"/>
                    </a:lnTo>
                    <a:lnTo>
                      <a:pt x="15705" y="12558"/>
                    </a:lnTo>
                    <a:lnTo>
                      <a:pt x="15752" y="12504"/>
                    </a:lnTo>
                    <a:lnTo>
                      <a:pt x="15796" y="12446"/>
                    </a:lnTo>
                    <a:lnTo>
                      <a:pt x="15838" y="12387"/>
                    </a:lnTo>
                    <a:lnTo>
                      <a:pt x="15878" y="12326"/>
                    </a:lnTo>
                    <a:lnTo>
                      <a:pt x="15914" y="12264"/>
                    </a:lnTo>
                    <a:lnTo>
                      <a:pt x="15947" y="12198"/>
                    </a:lnTo>
                    <a:lnTo>
                      <a:pt x="15977" y="12132"/>
                    </a:lnTo>
                    <a:lnTo>
                      <a:pt x="16003" y="12064"/>
                    </a:lnTo>
                    <a:lnTo>
                      <a:pt x="16028" y="11994"/>
                    </a:lnTo>
                    <a:lnTo>
                      <a:pt x="16048" y="11922"/>
                    </a:lnTo>
                    <a:lnTo>
                      <a:pt x="16065" y="11850"/>
                    </a:lnTo>
                    <a:lnTo>
                      <a:pt x="16078" y="11776"/>
                    </a:lnTo>
                    <a:lnTo>
                      <a:pt x="16087" y="11700"/>
                    </a:lnTo>
                    <a:lnTo>
                      <a:pt x="16093" y="11624"/>
                    </a:lnTo>
                    <a:lnTo>
                      <a:pt x="16095" y="11547"/>
                    </a:lnTo>
                    <a:lnTo>
                      <a:pt x="16095" y="1506"/>
                    </a:lnTo>
                    <a:lnTo>
                      <a:pt x="16093" y="1429"/>
                    </a:lnTo>
                    <a:lnTo>
                      <a:pt x="16087" y="1352"/>
                    </a:lnTo>
                    <a:lnTo>
                      <a:pt x="16078" y="1277"/>
                    </a:lnTo>
                    <a:lnTo>
                      <a:pt x="16064" y="1203"/>
                    </a:lnTo>
                    <a:lnTo>
                      <a:pt x="16048" y="1130"/>
                    </a:lnTo>
                    <a:lnTo>
                      <a:pt x="16028" y="1058"/>
                    </a:lnTo>
                    <a:lnTo>
                      <a:pt x="16003" y="988"/>
                    </a:lnTo>
                    <a:lnTo>
                      <a:pt x="15976" y="920"/>
                    </a:lnTo>
                    <a:lnTo>
                      <a:pt x="15946" y="853"/>
                    </a:lnTo>
                    <a:lnTo>
                      <a:pt x="15913" y="788"/>
                    </a:lnTo>
                    <a:lnTo>
                      <a:pt x="15877" y="725"/>
                    </a:lnTo>
                    <a:lnTo>
                      <a:pt x="15837" y="664"/>
                    </a:lnTo>
                    <a:lnTo>
                      <a:pt x="15795" y="605"/>
                    </a:lnTo>
                    <a:lnTo>
                      <a:pt x="15750" y="548"/>
                    </a:lnTo>
                    <a:lnTo>
                      <a:pt x="15703" y="493"/>
                    </a:lnTo>
                    <a:lnTo>
                      <a:pt x="15652" y="441"/>
                    </a:lnTo>
                    <a:lnTo>
                      <a:pt x="15600" y="392"/>
                    </a:lnTo>
                    <a:lnTo>
                      <a:pt x="15546" y="344"/>
                    </a:lnTo>
                    <a:lnTo>
                      <a:pt x="15488" y="299"/>
                    </a:lnTo>
                    <a:lnTo>
                      <a:pt x="15429" y="257"/>
                    </a:lnTo>
                    <a:lnTo>
                      <a:pt x="15369" y="218"/>
                    </a:lnTo>
                    <a:lnTo>
                      <a:pt x="15305" y="182"/>
                    </a:lnTo>
                    <a:lnTo>
                      <a:pt x="15240" y="149"/>
                    </a:lnTo>
                    <a:lnTo>
                      <a:pt x="15174" y="118"/>
                    </a:lnTo>
                    <a:lnTo>
                      <a:pt x="15105" y="91"/>
                    </a:lnTo>
                    <a:lnTo>
                      <a:pt x="15035" y="67"/>
                    </a:lnTo>
                    <a:lnTo>
                      <a:pt x="14963" y="47"/>
                    </a:lnTo>
                    <a:lnTo>
                      <a:pt x="14890" y="30"/>
                    </a:lnTo>
                    <a:lnTo>
                      <a:pt x="14815" y="17"/>
                    </a:lnTo>
                    <a:lnTo>
                      <a:pt x="14740" y="8"/>
                    </a:lnTo>
                    <a:lnTo>
                      <a:pt x="14664" y="2"/>
                    </a:lnTo>
                    <a:lnTo>
                      <a:pt x="1458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微软雅黑" panose="020B0503020204020204" pitchFamily="34" charset="-122"/>
                  <a:ea typeface="微软雅黑" panose="020B0503020204020204" pitchFamily="34" charset="-122"/>
                </a:endParaRPr>
              </a:p>
            </p:txBody>
          </p:sp>
        </p:grpSp>
        <p:grpSp>
          <p:nvGrpSpPr>
            <p:cNvPr id="114" name="Group 42"/>
            <p:cNvGrpSpPr/>
            <p:nvPr>
              <p:custDataLst>
                <p:tags r:id="rId16"/>
              </p:custDataLst>
            </p:nvPr>
          </p:nvGrpSpPr>
          <p:grpSpPr>
            <a:xfrm>
              <a:off x="13027" y="6666"/>
              <a:ext cx="479" cy="695"/>
              <a:chOff x="8591550" y="2065338"/>
              <a:chExt cx="474663" cy="688975"/>
            </a:xfrm>
            <a:solidFill>
              <a:srgbClr val="69A35B"/>
            </a:solidFill>
          </p:grpSpPr>
          <p:sp>
            <p:nvSpPr>
              <p:cNvPr id="115" name="Freeform 100"/>
              <p:cNvSpPr>
                <a:spLocks noEditPoints="1"/>
              </p:cNvSpPr>
              <p:nvPr>
                <p:custDataLst>
                  <p:tags r:id="rId17"/>
                </p:custDataLst>
              </p:nvPr>
            </p:nvSpPr>
            <p:spPr bwMode="auto">
              <a:xfrm>
                <a:off x="8591550" y="2065338"/>
                <a:ext cx="474663" cy="688975"/>
              </a:xfrm>
              <a:custGeom>
                <a:avLst/>
                <a:gdLst>
                  <a:gd name="T0" fmla="*/ 2887 w 11063"/>
                  <a:gd name="T1" fmla="*/ 9929 h 16058"/>
                  <a:gd name="T2" fmla="*/ 2451 w 11063"/>
                  <a:gd name="T3" fmla="*/ 9123 h 16058"/>
                  <a:gd name="T4" fmla="*/ 1855 w 11063"/>
                  <a:gd name="T5" fmla="*/ 8041 h 16058"/>
                  <a:gd name="T6" fmla="*/ 1427 w 11063"/>
                  <a:gd name="T7" fmla="*/ 7165 h 16058"/>
                  <a:gd name="T8" fmla="*/ 1122 w 11063"/>
                  <a:gd name="T9" fmla="*/ 6318 h 16058"/>
                  <a:gd name="T10" fmla="*/ 1006 w 11063"/>
                  <a:gd name="T11" fmla="*/ 5520 h 16058"/>
                  <a:gd name="T12" fmla="*/ 1362 w 11063"/>
                  <a:gd name="T13" fmla="*/ 3764 h 16058"/>
                  <a:gd name="T14" fmla="*/ 2332 w 11063"/>
                  <a:gd name="T15" fmla="*/ 2327 h 16058"/>
                  <a:gd name="T16" fmla="*/ 3771 w 11063"/>
                  <a:gd name="T17" fmla="*/ 1359 h 16058"/>
                  <a:gd name="T18" fmla="*/ 5532 w 11063"/>
                  <a:gd name="T19" fmla="*/ 1004 h 16058"/>
                  <a:gd name="T20" fmla="*/ 7292 w 11063"/>
                  <a:gd name="T21" fmla="*/ 1359 h 16058"/>
                  <a:gd name="T22" fmla="*/ 8731 w 11063"/>
                  <a:gd name="T23" fmla="*/ 2327 h 16058"/>
                  <a:gd name="T24" fmla="*/ 9701 w 11063"/>
                  <a:gd name="T25" fmla="*/ 3764 h 16058"/>
                  <a:gd name="T26" fmla="*/ 10057 w 11063"/>
                  <a:gd name="T27" fmla="*/ 5520 h 16058"/>
                  <a:gd name="T28" fmla="*/ 9941 w 11063"/>
                  <a:gd name="T29" fmla="*/ 6314 h 16058"/>
                  <a:gd name="T30" fmla="*/ 9636 w 11063"/>
                  <a:gd name="T31" fmla="*/ 7163 h 16058"/>
                  <a:gd name="T32" fmla="*/ 9207 w 11063"/>
                  <a:gd name="T33" fmla="*/ 8042 h 16058"/>
                  <a:gd name="T34" fmla="*/ 8612 w 11063"/>
                  <a:gd name="T35" fmla="*/ 9129 h 16058"/>
                  <a:gd name="T36" fmla="*/ 8179 w 11063"/>
                  <a:gd name="T37" fmla="*/ 9932 h 16058"/>
                  <a:gd name="T38" fmla="*/ 5484 w 11063"/>
                  <a:gd name="T39" fmla="*/ 15054 h 16058"/>
                  <a:gd name="T40" fmla="*/ 5160 w 11063"/>
                  <a:gd name="T41" fmla="*/ 15030 h 16058"/>
                  <a:gd name="T42" fmla="*/ 4907 w 11063"/>
                  <a:gd name="T43" fmla="*/ 14937 h 16058"/>
                  <a:gd name="T44" fmla="*/ 4698 w 11063"/>
                  <a:gd name="T45" fmla="*/ 14732 h 16058"/>
                  <a:gd name="T46" fmla="*/ 6658 w 11063"/>
                  <a:gd name="T47" fmla="*/ 14161 h 16058"/>
                  <a:gd name="T48" fmla="*/ 6436 w 11063"/>
                  <a:gd name="T49" fmla="*/ 14651 h 16058"/>
                  <a:gd name="T50" fmla="*/ 6202 w 11063"/>
                  <a:gd name="T51" fmla="*/ 14919 h 16058"/>
                  <a:gd name="T52" fmla="*/ 5915 w 11063"/>
                  <a:gd name="T53" fmla="*/ 15031 h 16058"/>
                  <a:gd name="T54" fmla="*/ 5532 w 11063"/>
                  <a:gd name="T55" fmla="*/ 15054 h 16058"/>
                  <a:gd name="T56" fmla="*/ 3763 w 11063"/>
                  <a:gd name="T57" fmla="*/ 12094 h 16058"/>
                  <a:gd name="T58" fmla="*/ 3603 w 11063"/>
                  <a:gd name="T59" fmla="*/ 11605 h 16058"/>
                  <a:gd name="T60" fmla="*/ 7351 w 11063"/>
                  <a:gd name="T61" fmla="*/ 11943 h 16058"/>
                  <a:gd name="T62" fmla="*/ 4290 w 11063"/>
                  <a:gd name="T63" fmla="*/ 13799 h 16058"/>
                  <a:gd name="T64" fmla="*/ 4145 w 11063"/>
                  <a:gd name="T65" fmla="*/ 13340 h 16058"/>
                  <a:gd name="T66" fmla="*/ 7149 w 11063"/>
                  <a:gd name="T67" fmla="*/ 12594 h 16058"/>
                  <a:gd name="T68" fmla="*/ 7016 w 11063"/>
                  <a:gd name="T69" fmla="*/ 13038 h 16058"/>
                  <a:gd name="T70" fmla="*/ 6835 w 11063"/>
                  <a:gd name="T71" fmla="*/ 13637 h 16058"/>
                  <a:gd name="T72" fmla="*/ 3630 w 11063"/>
                  <a:gd name="T73" fmla="*/ 335 h 16058"/>
                  <a:gd name="T74" fmla="*/ 1812 w 11063"/>
                  <a:gd name="T75" fmla="*/ 1434 h 16058"/>
                  <a:gd name="T76" fmla="*/ 545 w 11063"/>
                  <a:gd name="T77" fmla="*/ 3127 h 16058"/>
                  <a:gd name="T78" fmla="*/ 7 w 11063"/>
                  <a:gd name="T79" fmla="*/ 5236 h 16058"/>
                  <a:gd name="T80" fmla="*/ 234 w 11063"/>
                  <a:gd name="T81" fmla="*/ 6861 h 16058"/>
                  <a:gd name="T82" fmla="*/ 910 w 11063"/>
                  <a:gd name="T83" fmla="*/ 8405 h 16058"/>
                  <a:gd name="T84" fmla="*/ 1748 w 11063"/>
                  <a:gd name="T85" fmla="*/ 9927 h 16058"/>
                  <a:gd name="T86" fmla="*/ 2463 w 11063"/>
                  <a:gd name="T87" fmla="*/ 11392 h 16058"/>
                  <a:gd name="T88" fmla="*/ 3065 w 11063"/>
                  <a:gd name="T89" fmla="*/ 13245 h 16058"/>
                  <a:gd name="T90" fmla="*/ 3552 w 11063"/>
                  <a:gd name="T91" fmla="*/ 14718 h 16058"/>
                  <a:gd name="T92" fmla="*/ 4207 w 11063"/>
                  <a:gd name="T93" fmla="*/ 15672 h 16058"/>
                  <a:gd name="T94" fmla="*/ 5340 w 11063"/>
                  <a:gd name="T95" fmla="*/ 16053 h 16058"/>
                  <a:gd name="T96" fmla="*/ 6643 w 11063"/>
                  <a:gd name="T97" fmla="*/ 15823 h 16058"/>
                  <a:gd name="T98" fmla="*/ 7387 w 11063"/>
                  <a:gd name="T99" fmla="*/ 15011 h 16058"/>
                  <a:gd name="T100" fmla="*/ 7880 w 11063"/>
                  <a:gd name="T101" fmla="*/ 13666 h 16058"/>
                  <a:gd name="T102" fmla="*/ 8442 w 11063"/>
                  <a:gd name="T103" fmla="*/ 11841 h 16058"/>
                  <a:gd name="T104" fmla="*/ 9115 w 11063"/>
                  <a:gd name="T105" fmla="*/ 10307 h 16058"/>
                  <a:gd name="T106" fmla="*/ 9949 w 11063"/>
                  <a:gd name="T107" fmla="*/ 8788 h 16058"/>
                  <a:gd name="T108" fmla="*/ 10691 w 11063"/>
                  <a:gd name="T109" fmla="*/ 7241 h 16058"/>
                  <a:gd name="T110" fmla="*/ 11058 w 11063"/>
                  <a:gd name="T111" fmla="*/ 5709 h 16058"/>
                  <a:gd name="T112" fmla="*/ 10727 w 11063"/>
                  <a:gd name="T113" fmla="*/ 3622 h 16058"/>
                  <a:gd name="T114" fmla="*/ 9626 w 11063"/>
                  <a:gd name="T115" fmla="*/ 1809 h 16058"/>
                  <a:gd name="T116" fmla="*/ 7929 w 11063"/>
                  <a:gd name="T117" fmla="*/ 544 h 16058"/>
                  <a:gd name="T118" fmla="*/ 5816 w 11063"/>
                  <a:gd name="T119" fmla="*/ 7 h 16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063" h="16058">
                    <a:moveTo>
                      <a:pt x="7881" y="10538"/>
                    </a:moveTo>
                    <a:lnTo>
                      <a:pt x="3187" y="10538"/>
                    </a:lnTo>
                    <a:lnTo>
                      <a:pt x="3140" y="10437"/>
                    </a:lnTo>
                    <a:lnTo>
                      <a:pt x="3092" y="10335"/>
                    </a:lnTo>
                    <a:lnTo>
                      <a:pt x="3041" y="10234"/>
                    </a:lnTo>
                    <a:lnTo>
                      <a:pt x="2991" y="10132"/>
                    </a:lnTo>
                    <a:lnTo>
                      <a:pt x="2940" y="10030"/>
                    </a:lnTo>
                    <a:lnTo>
                      <a:pt x="2887" y="9929"/>
                    </a:lnTo>
                    <a:lnTo>
                      <a:pt x="2835" y="9827"/>
                    </a:lnTo>
                    <a:lnTo>
                      <a:pt x="2781" y="9727"/>
                    </a:lnTo>
                    <a:lnTo>
                      <a:pt x="2728" y="9626"/>
                    </a:lnTo>
                    <a:lnTo>
                      <a:pt x="2672" y="9524"/>
                    </a:lnTo>
                    <a:lnTo>
                      <a:pt x="2618" y="9424"/>
                    </a:lnTo>
                    <a:lnTo>
                      <a:pt x="2563" y="9324"/>
                    </a:lnTo>
                    <a:lnTo>
                      <a:pt x="2507" y="9223"/>
                    </a:lnTo>
                    <a:lnTo>
                      <a:pt x="2451" y="9123"/>
                    </a:lnTo>
                    <a:lnTo>
                      <a:pt x="2396" y="9024"/>
                    </a:lnTo>
                    <a:lnTo>
                      <a:pt x="2340" y="8924"/>
                    </a:lnTo>
                    <a:lnTo>
                      <a:pt x="2217" y="8703"/>
                    </a:lnTo>
                    <a:lnTo>
                      <a:pt x="2094" y="8483"/>
                    </a:lnTo>
                    <a:lnTo>
                      <a:pt x="2034" y="8372"/>
                    </a:lnTo>
                    <a:lnTo>
                      <a:pt x="1973" y="8262"/>
                    </a:lnTo>
                    <a:lnTo>
                      <a:pt x="1914" y="8151"/>
                    </a:lnTo>
                    <a:lnTo>
                      <a:pt x="1855" y="8041"/>
                    </a:lnTo>
                    <a:lnTo>
                      <a:pt x="1796" y="7931"/>
                    </a:lnTo>
                    <a:lnTo>
                      <a:pt x="1740" y="7820"/>
                    </a:lnTo>
                    <a:lnTo>
                      <a:pt x="1684" y="7711"/>
                    </a:lnTo>
                    <a:lnTo>
                      <a:pt x="1629" y="7600"/>
                    </a:lnTo>
                    <a:lnTo>
                      <a:pt x="1576" y="7491"/>
                    </a:lnTo>
                    <a:lnTo>
                      <a:pt x="1525" y="7383"/>
                    </a:lnTo>
                    <a:lnTo>
                      <a:pt x="1475" y="7273"/>
                    </a:lnTo>
                    <a:lnTo>
                      <a:pt x="1427" y="7165"/>
                    </a:lnTo>
                    <a:lnTo>
                      <a:pt x="1381" y="7057"/>
                    </a:lnTo>
                    <a:lnTo>
                      <a:pt x="1337" y="6950"/>
                    </a:lnTo>
                    <a:lnTo>
                      <a:pt x="1294" y="6843"/>
                    </a:lnTo>
                    <a:lnTo>
                      <a:pt x="1255" y="6736"/>
                    </a:lnTo>
                    <a:lnTo>
                      <a:pt x="1218" y="6631"/>
                    </a:lnTo>
                    <a:lnTo>
                      <a:pt x="1183" y="6526"/>
                    </a:lnTo>
                    <a:lnTo>
                      <a:pt x="1151" y="6421"/>
                    </a:lnTo>
                    <a:lnTo>
                      <a:pt x="1122" y="6318"/>
                    </a:lnTo>
                    <a:lnTo>
                      <a:pt x="1095" y="6214"/>
                    </a:lnTo>
                    <a:lnTo>
                      <a:pt x="1072" y="6112"/>
                    </a:lnTo>
                    <a:lnTo>
                      <a:pt x="1053" y="6012"/>
                    </a:lnTo>
                    <a:lnTo>
                      <a:pt x="1036" y="5911"/>
                    </a:lnTo>
                    <a:lnTo>
                      <a:pt x="1023" y="5812"/>
                    </a:lnTo>
                    <a:lnTo>
                      <a:pt x="1014" y="5714"/>
                    </a:lnTo>
                    <a:lnTo>
                      <a:pt x="1008" y="5616"/>
                    </a:lnTo>
                    <a:lnTo>
                      <a:pt x="1006" y="5520"/>
                    </a:lnTo>
                    <a:lnTo>
                      <a:pt x="1012" y="5288"/>
                    </a:lnTo>
                    <a:lnTo>
                      <a:pt x="1029" y="5059"/>
                    </a:lnTo>
                    <a:lnTo>
                      <a:pt x="1058" y="4833"/>
                    </a:lnTo>
                    <a:lnTo>
                      <a:pt x="1098" y="4611"/>
                    </a:lnTo>
                    <a:lnTo>
                      <a:pt x="1149" y="4393"/>
                    </a:lnTo>
                    <a:lnTo>
                      <a:pt x="1210" y="4178"/>
                    </a:lnTo>
                    <a:lnTo>
                      <a:pt x="1280" y="3968"/>
                    </a:lnTo>
                    <a:lnTo>
                      <a:pt x="1362" y="3764"/>
                    </a:lnTo>
                    <a:lnTo>
                      <a:pt x="1452" y="3564"/>
                    </a:lnTo>
                    <a:lnTo>
                      <a:pt x="1553" y="3369"/>
                    </a:lnTo>
                    <a:lnTo>
                      <a:pt x="1661" y="3179"/>
                    </a:lnTo>
                    <a:lnTo>
                      <a:pt x="1779" y="2997"/>
                    </a:lnTo>
                    <a:lnTo>
                      <a:pt x="1906" y="2819"/>
                    </a:lnTo>
                    <a:lnTo>
                      <a:pt x="2041" y="2649"/>
                    </a:lnTo>
                    <a:lnTo>
                      <a:pt x="2182" y="2485"/>
                    </a:lnTo>
                    <a:lnTo>
                      <a:pt x="2332" y="2327"/>
                    </a:lnTo>
                    <a:lnTo>
                      <a:pt x="2490" y="2178"/>
                    </a:lnTo>
                    <a:lnTo>
                      <a:pt x="2654" y="2036"/>
                    </a:lnTo>
                    <a:lnTo>
                      <a:pt x="2825" y="1902"/>
                    </a:lnTo>
                    <a:lnTo>
                      <a:pt x="3003" y="1776"/>
                    </a:lnTo>
                    <a:lnTo>
                      <a:pt x="3186" y="1658"/>
                    </a:lnTo>
                    <a:lnTo>
                      <a:pt x="3376" y="1550"/>
                    </a:lnTo>
                    <a:lnTo>
                      <a:pt x="3571" y="1449"/>
                    </a:lnTo>
                    <a:lnTo>
                      <a:pt x="3771" y="1359"/>
                    </a:lnTo>
                    <a:lnTo>
                      <a:pt x="3977" y="1279"/>
                    </a:lnTo>
                    <a:lnTo>
                      <a:pt x="4187" y="1207"/>
                    </a:lnTo>
                    <a:lnTo>
                      <a:pt x="4402" y="1146"/>
                    </a:lnTo>
                    <a:lnTo>
                      <a:pt x="4620" y="1096"/>
                    </a:lnTo>
                    <a:lnTo>
                      <a:pt x="4843" y="1056"/>
                    </a:lnTo>
                    <a:lnTo>
                      <a:pt x="5069" y="1027"/>
                    </a:lnTo>
                    <a:lnTo>
                      <a:pt x="5299" y="1010"/>
                    </a:lnTo>
                    <a:lnTo>
                      <a:pt x="5532" y="1004"/>
                    </a:lnTo>
                    <a:lnTo>
                      <a:pt x="5764" y="1010"/>
                    </a:lnTo>
                    <a:lnTo>
                      <a:pt x="5993" y="1027"/>
                    </a:lnTo>
                    <a:lnTo>
                      <a:pt x="6219" y="1056"/>
                    </a:lnTo>
                    <a:lnTo>
                      <a:pt x="6443" y="1096"/>
                    </a:lnTo>
                    <a:lnTo>
                      <a:pt x="6661" y="1146"/>
                    </a:lnTo>
                    <a:lnTo>
                      <a:pt x="6876" y="1207"/>
                    </a:lnTo>
                    <a:lnTo>
                      <a:pt x="7086" y="1279"/>
                    </a:lnTo>
                    <a:lnTo>
                      <a:pt x="7292" y="1359"/>
                    </a:lnTo>
                    <a:lnTo>
                      <a:pt x="7492" y="1449"/>
                    </a:lnTo>
                    <a:lnTo>
                      <a:pt x="7687" y="1550"/>
                    </a:lnTo>
                    <a:lnTo>
                      <a:pt x="7877" y="1658"/>
                    </a:lnTo>
                    <a:lnTo>
                      <a:pt x="8060" y="1776"/>
                    </a:lnTo>
                    <a:lnTo>
                      <a:pt x="8238" y="1902"/>
                    </a:lnTo>
                    <a:lnTo>
                      <a:pt x="8409" y="2036"/>
                    </a:lnTo>
                    <a:lnTo>
                      <a:pt x="8573" y="2178"/>
                    </a:lnTo>
                    <a:lnTo>
                      <a:pt x="8731" y="2327"/>
                    </a:lnTo>
                    <a:lnTo>
                      <a:pt x="8881" y="2485"/>
                    </a:lnTo>
                    <a:lnTo>
                      <a:pt x="9022" y="2649"/>
                    </a:lnTo>
                    <a:lnTo>
                      <a:pt x="9157" y="2819"/>
                    </a:lnTo>
                    <a:lnTo>
                      <a:pt x="9283" y="2997"/>
                    </a:lnTo>
                    <a:lnTo>
                      <a:pt x="9402" y="3179"/>
                    </a:lnTo>
                    <a:lnTo>
                      <a:pt x="9510" y="3369"/>
                    </a:lnTo>
                    <a:lnTo>
                      <a:pt x="9611" y="3564"/>
                    </a:lnTo>
                    <a:lnTo>
                      <a:pt x="9701" y="3764"/>
                    </a:lnTo>
                    <a:lnTo>
                      <a:pt x="9783" y="3968"/>
                    </a:lnTo>
                    <a:lnTo>
                      <a:pt x="9853" y="4178"/>
                    </a:lnTo>
                    <a:lnTo>
                      <a:pt x="9914" y="4393"/>
                    </a:lnTo>
                    <a:lnTo>
                      <a:pt x="9965" y="4611"/>
                    </a:lnTo>
                    <a:lnTo>
                      <a:pt x="10005" y="4833"/>
                    </a:lnTo>
                    <a:lnTo>
                      <a:pt x="10034" y="5059"/>
                    </a:lnTo>
                    <a:lnTo>
                      <a:pt x="10051" y="5288"/>
                    </a:lnTo>
                    <a:lnTo>
                      <a:pt x="10057" y="5520"/>
                    </a:lnTo>
                    <a:lnTo>
                      <a:pt x="10055" y="5615"/>
                    </a:lnTo>
                    <a:lnTo>
                      <a:pt x="10049" y="5713"/>
                    </a:lnTo>
                    <a:lnTo>
                      <a:pt x="10040" y="5810"/>
                    </a:lnTo>
                    <a:lnTo>
                      <a:pt x="10027" y="5908"/>
                    </a:lnTo>
                    <a:lnTo>
                      <a:pt x="10010" y="6009"/>
                    </a:lnTo>
                    <a:lnTo>
                      <a:pt x="9990" y="6110"/>
                    </a:lnTo>
                    <a:lnTo>
                      <a:pt x="9967" y="6211"/>
                    </a:lnTo>
                    <a:lnTo>
                      <a:pt x="9941" y="6314"/>
                    </a:lnTo>
                    <a:lnTo>
                      <a:pt x="9911" y="6418"/>
                    </a:lnTo>
                    <a:lnTo>
                      <a:pt x="9880" y="6523"/>
                    </a:lnTo>
                    <a:lnTo>
                      <a:pt x="9845" y="6627"/>
                    </a:lnTo>
                    <a:lnTo>
                      <a:pt x="9808" y="6733"/>
                    </a:lnTo>
                    <a:lnTo>
                      <a:pt x="9769" y="6840"/>
                    </a:lnTo>
                    <a:lnTo>
                      <a:pt x="9726" y="6947"/>
                    </a:lnTo>
                    <a:lnTo>
                      <a:pt x="9682" y="7054"/>
                    </a:lnTo>
                    <a:lnTo>
                      <a:pt x="9636" y="7163"/>
                    </a:lnTo>
                    <a:lnTo>
                      <a:pt x="9588" y="7271"/>
                    </a:lnTo>
                    <a:lnTo>
                      <a:pt x="9538" y="7381"/>
                    </a:lnTo>
                    <a:lnTo>
                      <a:pt x="9486" y="7490"/>
                    </a:lnTo>
                    <a:lnTo>
                      <a:pt x="9433" y="7599"/>
                    </a:lnTo>
                    <a:lnTo>
                      <a:pt x="9378" y="7710"/>
                    </a:lnTo>
                    <a:lnTo>
                      <a:pt x="9323" y="7820"/>
                    </a:lnTo>
                    <a:lnTo>
                      <a:pt x="9266" y="7932"/>
                    </a:lnTo>
                    <a:lnTo>
                      <a:pt x="9207" y="8042"/>
                    </a:lnTo>
                    <a:lnTo>
                      <a:pt x="9149" y="8153"/>
                    </a:lnTo>
                    <a:lnTo>
                      <a:pt x="9089" y="8264"/>
                    </a:lnTo>
                    <a:lnTo>
                      <a:pt x="9028" y="8375"/>
                    </a:lnTo>
                    <a:lnTo>
                      <a:pt x="8968" y="8487"/>
                    </a:lnTo>
                    <a:lnTo>
                      <a:pt x="8845" y="8708"/>
                    </a:lnTo>
                    <a:lnTo>
                      <a:pt x="8722" y="8930"/>
                    </a:lnTo>
                    <a:lnTo>
                      <a:pt x="8667" y="9029"/>
                    </a:lnTo>
                    <a:lnTo>
                      <a:pt x="8612" y="9129"/>
                    </a:lnTo>
                    <a:lnTo>
                      <a:pt x="8557" y="9228"/>
                    </a:lnTo>
                    <a:lnTo>
                      <a:pt x="8501" y="9329"/>
                    </a:lnTo>
                    <a:lnTo>
                      <a:pt x="8447" y="9429"/>
                    </a:lnTo>
                    <a:lnTo>
                      <a:pt x="8392" y="9529"/>
                    </a:lnTo>
                    <a:lnTo>
                      <a:pt x="8338" y="9630"/>
                    </a:lnTo>
                    <a:lnTo>
                      <a:pt x="8284" y="9730"/>
                    </a:lnTo>
                    <a:lnTo>
                      <a:pt x="8231" y="9831"/>
                    </a:lnTo>
                    <a:lnTo>
                      <a:pt x="8179" y="9932"/>
                    </a:lnTo>
                    <a:lnTo>
                      <a:pt x="8127" y="10033"/>
                    </a:lnTo>
                    <a:lnTo>
                      <a:pt x="8076" y="10134"/>
                    </a:lnTo>
                    <a:lnTo>
                      <a:pt x="8026" y="10235"/>
                    </a:lnTo>
                    <a:lnTo>
                      <a:pt x="7976" y="10336"/>
                    </a:lnTo>
                    <a:lnTo>
                      <a:pt x="7928" y="10437"/>
                    </a:lnTo>
                    <a:lnTo>
                      <a:pt x="7881" y="10538"/>
                    </a:lnTo>
                    <a:close/>
                    <a:moveTo>
                      <a:pt x="5532" y="15054"/>
                    </a:moveTo>
                    <a:lnTo>
                      <a:pt x="5484" y="15054"/>
                    </a:lnTo>
                    <a:lnTo>
                      <a:pt x="5439" y="15053"/>
                    </a:lnTo>
                    <a:lnTo>
                      <a:pt x="5395" y="15052"/>
                    </a:lnTo>
                    <a:lnTo>
                      <a:pt x="5352" y="15050"/>
                    </a:lnTo>
                    <a:lnTo>
                      <a:pt x="5311" y="15048"/>
                    </a:lnTo>
                    <a:lnTo>
                      <a:pt x="5272" y="15045"/>
                    </a:lnTo>
                    <a:lnTo>
                      <a:pt x="5234" y="15041"/>
                    </a:lnTo>
                    <a:lnTo>
                      <a:pt x="5197" y="15036"/>
                    </a:lnTo>
                    <a:lnTo>
                      <a:pt x="5160" y="15030"/>
                    </a:lnTo>
                    <a:lnTo>
                      <a:pt x="5125" y="15023"/>
                    </a:lnTo>
                    <a:lnTo>
                      <a:pt x="5091" y="15015"/>
                    </a:lnTo>
                    <a:lnTo>
                      <a:pt x="5059" y="15006"/>
                    </a:lnTo>
                    <a:lnTo>
                      <a:pt x="5027" y="14995"/>
                    </a:lnTo>
                    <a:lnTo>
                      <a:pt x="4995" y="14983"/>
                    </a:lnTo>
                    <a:lnTo>
                      <a:pt x="4965" y="14969"/>
                    </a:lnTo>
                    <a:lnTo>
                      <a:pt x="4936" y="14954"/>
                    </a:lnTo>
                    <a:lnTo>
                      <a:pt x="4907" y="14937"/>
                    </a:lnTo>
                    <a:lnTo>
                      <a:pt x="4880" y="14919"/>
                    </a:lnTo>
                    <a:lnTo>
                      <a:pt x="4852" y="14898"/>
                    </a:lnTo>
                    <a:lnTo>
                      <a:pt x="4825" y="14876"/>
                    </a:lnTo>
                    <a:lnTo>
                      <a:pt x="4799" y="14852"/>
                    </a:lnTo>
                    <a:lnTo>
                      <a:pt x="4773" y="14825"/>
                    </a:lnTo>
                    <a:lnTo>
                      <a:pt x="4748" y="14796"/>
                    </a:lnTo>
                    <a:lnTo>
                      <a:pt x="4723" y="14765"/>
                    </a:lnTo>
                    <a:lnTo>
                      <a:pt x="4698" y="14732"/>
                    </a:lnTo>
                    <a:lnTo>
                      <a:pt x="4673" y="14696"/>
                    </a:lnTo>
                    <a:lnTo>
                      <a:pt x="4648" y="14658"/>
                    </a:lnTo>
                    <a:lnTo>
                      <a:pt x="4624" y="14618"/>
                    </a:lnTo>
                    <a:lnTo>
                      <a:pt x="4600" y="14574"/>
                    </a:lnTo>
                    <a:lnTo>
                      <a:pt x="4576" y="14527"/>
                    </a:lnTo>
                    <a:lnTo>
                      <a:pt x="4552" y="14479"/>
                    </a:lnTo>
                    <a:lnTo>
                      <a:pt x="4527" y="14427"/>
                    </a:lnTo>
                    <a:lnTo>
                      <a:pt x="6658" y="14161"/>
                    </a:lnTo>
                    <a:lnTo>
                      <a:pt x="6630" y="14236"/>
                    </a:lnTo>
                    <a:lnTo>
                      <a:pt x="6602" y="14308"/>
                    </a:lnTo>
                    <a:lnTo>
                      <a:pt x="6573" y="14375"/>
                    </a:lnTo>
                    <a:lnTo>
                      <a:pt x="6546" y="14438"/>
                    </a:lnTo>
                    <a:lnTo>
                      <a:pt x="6518" y="14496"/>
                    </a:lnTo>
                    <a:lnTo>
                      <a:pt x="6491" y="14552"/>
                    </a:lnTo>
                    <a:lnTo>
                      <a:pt x="6464" y="14603"/>
                    </a:lnTo>
                    <a:lnTo>
                      <a:pt x="6436" y="14651"/>
                    </a:lnTo>
                    <a:lnTo>
                      <a:pt x="6408" y="14695"/>
                    </a:lnTo>
                    <a:lnTo>
                      <a:pt x="6380" y="14736"/>
                    </a:lnTo>
                    <a:lnTo>
                      <a:pt x="6352" y="14773"/>
                    </a:lnTo>
                    <a:lnTo>
                      <a:pt x="6323" y="14808"/>
                    </a:lnTo>
                    <a:lnTo>
                      <a:pt x="6294" y="14841"/>
                    </a:lnTo>
                    <a:lnTo>
                      <a:pt x="6264" y="14869"/>
                    </a:lnTo>
                    <a:lnTo>
                      <a:pt x="6233" y="14895"/>
                    </a:lnTo>
                    <a:lnTo>
                      <a:pt x="6202" y="14919"/>
                    </a:lnTo>
                    <a:lnTo>
                      <a:pt x="6170" y="14940"/>
                    </a:lnTo>
                    <a:lnTo>
                      <a:pt x="6137" y="14959"/>
                    </a:lnTo>
                    <a:lnTo>
                      <a:pt x="6103" y="14976"/>
                    </a:lnTo>
                    <a:lnTo>
                      <a:pt x="6068" y="14990"/>
                    </a:lnTo>
                    <a:lnTo>
                      <a:pt x="6031" y="15003"/>
                    </a:lnTo>
                    <a:lnTo>
                      <a:pt x="5994" y="15014"/>
                    </a:lnTo>
                    <a:lnTo>
                      <a:pt x="5955" y="15023"/>
                    </a:lnTo>
                    <a:lnTo>
                      <a:pt x="5915" y="15031"/>
                    </a:lnTo>
                    <a:lnTo>
                      <a:pt x="5873" y="15038"/>
                    </a:lnTo>
                    <a:lnTo>
                      <a:pt x="5829" y="15043"/>
                    </a:lnTo>
                    <a:lnTo>
                      <a:pt x="5785" y="15047"/>
                    </a:lnTo>
                    <a:lnTo>
                      <a:pt x="5738" y="15050"/>
                    </a:lnTo>
                    <a:lnTo>
                      <a:pt x="5689" y="15052"/>
                    </a:lnTo>
                    <a:lnTo>
                      <a:pt x="5638" y="15053"/>
                    </a:lnTo>
                    <a:lnTo>
                      <a:pt x="5586" y="15054"/>
                    </a:lnTo>
                    <a:lnTo>
                      <a:pt x="5532" y="15054"/>
                    </a:lnTo>
                    <a:close/>
                    <a:moveTo>
                      <a:pt x="3890" y="12499"/>
                    </a:moveTo>
                    <a:lnTo>
                      <a:pt x="3873" y="12442"/>
                    </a:lnTo>
                    <a:lnTo>
                      <a:pt x="3855" y="12386"/>
                    </a:lnTo>
                    <a:lnTo>
                      <a:pt x="3838" y="12328"/>
                    </a:lnTo>
                    <a:lnTo>
                      <a:pt x="3820" y="12269"/>
                    </a:lnTo>
                    <a:lnTo>
                      <a:pt x="3802" y="12211"/>
                    </a:lnTo>
                    <a:lnTo>
                      <a:pt x="3783" y="12153"/>
                    </a:lnTo>
                    <a:lnTo>
                      <a:pt x="3763" y="12094"/>
                    </a:lnTo>
                    <a:lnTo>
                      <a:pt x="3744" y="12033"/>
                    </a:lnTo>
                    <a:lnTo>
                      <a:pt x="3725" y="11974"/>
                    </a:lnTo>
                    <a:lnTo>
                      <a:pt x="3705" y="11913"/>
                    </a:lnTo>
                    <a:lnTo>
                      <a:pt x="3685" y="11853"/>
                    </a:lnTo>
                    <a:lnTo>
                      <a:pt x="3665" y="11792"/>
                    </a:lnTo>
                    <a:lnTo>
                      <a:pt x="3645" y="11729"/>
                    </a:lnTo>
                    <a:lnTo>
                      <a:pt x="3624" y="11667"/>
                    </a:lnTo>
                    <a:lnTo>
                      <a:pt x="3603" y="11605"/>
                    </a:lnTo>
                    <a:lnTo>
                      <a:pt x="3581" y="11542"/>
                    </a:lnTo>
                    <a:lnTo>
                      <a:pt x="7487" y="11542"/>
                    </a:lnTo>
                    <a:lnTo>
                      <a:pt x="7464" y="11609"/>
                    </a:lnTo>
                    <a:lnTo>
                      <a:pt x="7440" y="11677"/>
                    </a:lnTo>
                    <a:lnTo>
                      <a:pt x="7417" y="11744"/>
                    </a:lnTo>
                    <a:lnTo>
                      <a:pt x="7395" y="11811"/>
                    </a:lnTo>
                    <a:lnTo>
                      <a:pt x="7373" y="11878"/>
                    </a:lnTo>
                    <a:lnTo>
                      <a:pt x="7351" y="11943"/>
                    </a:lnTo>
                    <a:lnTo>
                      <a:pt x="7330" y="12008"/>
                    </a:lnTo>
                    <a:lnTo>
                      <a:pt x="7309" y="12074"/>
                    </a:lnTo>
                    <a:lnTo>
                      <a:pt x="3890" y="12499"/>
                    </a:lnTo>
                    <a:close/>
                    <a:moveTo>
                      <a:pt x="6835" y="13637"/>
                    </a:moveTo>
                    <a:lnTo>
                      <a:pt x="4342" y="13948"/>
                    </a:lnTo>
                    <a:lnTo>
                      <a:pt x="4325" y="13899"/>
                    </a:lnTo>
                    <a:lnTo>
                      <a:pt x="4309" y="13850"/>
                    </a:lnTo>
                    <a:lnTo>
                      <a:pt x="4290" y="13799"/>
                    </a:lnTo>
                    <a:lnTo>
                      <a:pt x="4273" y="13747"/>
                    </a:lnTo>
                    <a:lnTo>
                      <a:pt x="4256" y="13693"/>
                    </a:lnTo>
                    <a:lnTo>
                      <a:pt x="4238" y="13638"/>
                    </a:lnTo>
                    <a:lnTo>
                      <a:pt x="4220" y="13582"/>
                    </a:lnTo>
                    <a:lnTo>
                      <a:pt x="4202" y="13524"/>
                    </a:lnTo>
                    <a:lnTo>
                      <a:pt x="4183" y="13465"/>
                    </a:lnTo>
                    <a:lnTo>
                      <a:pt x="4164" y="13403"/>
                    </a:lnTo>
                    <a:lnTo>
                      <a:pt x="4145" y="13340"/>
                    </a:lnTo>
                    <a:lnTo>
                      <a:pt x="4124" y="13276"/>
                    </a:lnTo>
                    <a:lnTo>
                      <a:pt x="4104" y="13210"/>
                    </a:lnTo>
                    <a:lnTo>
                      <a:pt x="4083" y="13141"/>
                    </a:lnTo>
                    <a:lnTo>
                      <a:pt x="4062" y="13070"/>
                    </a:lnTo>
                    <a:lnTo>
                      <a:pt x="4041" y="12998"/>
                    </a:lnTo>
                    <a:lnTo>
                      <a:pt x="4038" y="12990"/>
                    </a:lnTo>
                    <a:lnTo>
                      <a:pt x="4036" y="12983"/>
                    </a:lnTo>
                    <a:lnTo>
                      <a:pt x="7149" y="12594"/>
                    </a:lnTo>
                    <a:lnTo>
                      <a:pt x="7132" y="12651"/>
                    </a:lnTo>
                    <a:lnTo>
                      <a:pt x="7116" y="12707"/>
                    </a:lnTo>
                    <a:lnTo>
                      <a:pt x="7098" y="12763"/>
                    </a:lnTo>
                    <a:lnTo>
                      <a:pt x="7081" y="12819"/>
                    </a:lnTo>
                    <a:lnTo>
                      <a:pt x="7064" y="12876"/>
                    </a:lnTo>
                    <a:lnTo>
                      <a:pt x="7047" y="12931"/>
                    </a:lnTo>
                    <a:lnTo>
                      <a:pt x="7031" y="12985"/>
                    </a:lnTo>
                    <a:lnTo>
                      <a:pt x="7016" y="13038"/>
                    </a:lnTo>
                    <a:lnTo>
                      <a:pt x="6992" y="13121"/>
                    </a:lnTo>
                    <a:lnTo>
                      <a:pt x="6968" y="13202"/>
                    </a:lnTo>
                    <a:lnTo>
                      <a:pt x="6945" y="13280"/>
                    </a:lnTo>
                    <a:lnTo>
                      <a:pt x="6921" y="13355"/>
                    </a:lnTo>
                    <a:lnTo>
                      <a:pt x="6899" y="13429"/>
                    </a:lnTo>
                    <a:lnTo>
                      <a:pt x="6878" y="13500"/>
                    </a:lnTo>
                    <a:lnTo>
                      <a:pt x="6856" y="13570"/>
                    </a:lnTo>
                    <a:lnTo>
                      <a:pt x="6835" y="13637"/>
                    </a:lnTo>
                    <a:close/>
                    <a:moveTo>
                      <a:pt x="5532" y="0"/>
                    </a:moveTo>
                    <a:lnTo>
                      <a:pt x="5247" y="7"/>
                    </a:lnTo>
                    <a:lnTo>
                      <a:pt x="4966" y="28"/>
                    </a:lnTo>
                    <a:lnTo>
                      <a:pt x="4689" y="63"/>
                    </a:lnTo>
                    <a:lnTo>
                      <a:pt x="4417" y="112"/>
                    </a:lnTo>
                    <a:lnTo>
                      <a:pt x="4149" y="174"/>
                    </a:lnTo>
                    <a:lnTo>
                      <a:pt x="3886" y="248"/>
                    </a:lnTo>
                    <a:lnTo>
                      <a:pt x="3630" y="335"/>
                    </a:lnTo>
                    <a:lnTo>
                      <a:pt x="3378" y="434"/>
                    </a:lnTo>
                    <a:lnTo>
                      <a:pt x="3133" y="544"/>
                    </a:lnTo>
                    <a:lnTo>
                      <a:pt x="2894" y="666"/>
                    </a:lnTo>
                    <a:lnTo>
                      <a:pt x="2663" y="799"/>
                    </a:lnTo>
                    <a:lnTo>
                      <a:pt x="2439" y="942"/>
                    </a:lnTo>
                    <a:lnTo>
                      <a:pt x="2222" y="1097"/>
                    </a:lnTo>
                    <a:lnTo>
                      <a:pt x="2013" y="1261"/>
                    </a:lnTo>
                    <a:lnTo>
                      <a:pt x="1812" y="1434"/>
                    </a:lnTo>
                    <a:lnTo>
                      <a:pt x="1620" y="1617"/>
                    </a:lnTo>
                    <a:lnTo>
                      <a:pt x="1437" y="1809"/>
                    </a:lnTo>
                    <a:lnTo>
                      <a:pt x="1263" y="2009"/>
                    </a:lnTo>
                    <a:lnTo>
                      <a:pt x="1099" y="2217"/>
                    </a:lnTo>
                    <a:lnTo>
                      <a:pt x="944" y="2434"/>
                    </a:lnTo>
                    <a:lnTo>
                      <a:pt x="801" y="2658"/>
                    </a:lnTo>
                    <a:lnTo>
                      <a:pt x="668" y="2888"/>
                    </a:lnTo>
                    <a:lnTo>
                      <a:pt x="545" y="3127"/>
                    </a:lnTo>
                    <a:lnTo>
                      <a:pt x="434" y="3371"/>
                    </a:lnTo>
                    <a:lnTo>
                      <a:pt x="336" y="3622"/>
                    </a:lnTo>
                    <a:lnTo>
                      <a:pt x="248" y="3879"/>
                    </a:lnTo>
                    <a:lnTo>
                      <a:pt x="174" y="4141"/>
                    </a:lnTo>
                    <a:lnTo>
                      <a:pt x="113" y="4408"/>
                    </a:lnTo>
                    <a:lnTo>
                      <a:pt x="63" y="4679"/>
                    </a:lnTo>
                    <a:lnTo>
                      <a:pt x="28" y="4956"/>
                    </a:lnTo>
                    <a:lnTo>
                      <a:pt x="7" y="5236"/>
                    </a:lnTo>
                    <a:lnTo>
                      <a:pt x="0" y="5520"/>
                    </a:lnTo>
                    <a:lnTo>
                      <a:pt x="5" y="5710"/>
                    </a:lnTo>
                    <a:lnTo>
                      <a:pt x="21" y="5900"/>
                    </a:lnTo>
                    <a:lnTo>
                      <a:pt x="46" y="6092"/>
                    </a:lnTo>
                    <a:lnTo>
                      <a:pt x="81" y="6284"/>
                    </a:lnTo>
                    <a:lnTo>
                      <a:pt x="125" y="6475"/>
                    </a:lnTo>
                    <a:lnTo>
                      <a:pt x="176" y="6668"/>
                    </a:lnTo>
                    <a:lnTo>
                      <a:pt x="234" y="6861"/>
                    </a:lnTo>
                    <a:lnTo>
                      <a:pt x="301" y="7053"/>
                    </a:lnTo>
                    <a:lnTo>
                      <a:pt x="373" y="7247"/>
                    </a:lnTo>
                    <a:lnTo>
                      <a:pt x="451" y="7440"/>
                    </a:lnTo>
                    <a:lnTo>
                      <a:pt x="534" y="7634"/>
                    </a:lnTo>
                    <a:lnTo>
                      <a:pt x="623" y="7826"/>
                    </a:lnTo>
                    <a:lnTo>
                      <a:pt x="715" y="8020"/>
                    </a:lnTo>
                    <a:lnTo>
                      <a:pt x="811" y="8213"/>
                    </a:lnTo>
                    <a:lnTo>
                      <a:pt x="910" y="8405"/>
                    </a:lnTo>
                    <a:lnTo>
                      <a:pt x="1012" y="8597"/>
                    </a:lnTo>
                    <a:lnTo>
                      <a:pt x="1115" y="8789"/>
                    </a:lnTo>
                    <a:lnTo>
                      <a:pt x="1221" y="8980"/>
                    </a:lnTo>
                    <a:lnTo>
                      <a:pt x="1327" y="9171"/>
                    </a:lnTo>
                    <a:lnTo>
                      <a:pt x="1433" y="9361"/>
                    </a:lnTo>
                    <a:lnTo>
                      <a:pt x="1539" y="9550"/>
                    </a:lnTo>
                    <a:lnTo>
                      <a:pt x="1644" y="9739"/>
                    </a:lnTo>
                    <a:lnTo>
                      <a:pt x="1748" y="9927"/>
                    </a:lnTo>
                    <a:lnTo>
                      <a:pt x="1850" y="10115"/>
                    </a:lnTo>
                    <a:lnTo>
                      <a:pt x="1949" y="10300"/>
                    </a:lnTo>
                    <a:lnTo>
                      <a:pt x="2046" y="10485"/>
                    </a:lnTo>
                    <a:lnTo>
                      <a:pt x="2138" y="10670"/>
                    </a:lnTo>
                    <a:lnTo>
                      <a:pt x="2228" y="10852"/>
                    </a:lnTo>
                    <a:lnTo>
                      <a:pt x="2311" y="11033"/>
                    </a:lnTo>
                    <a:lnTo>
                      <a:pt x="2391" y="11214"/>
                    </a:lnTo>
                    <a:lnTo>
                      <a:pt x="2463" y="11392"/>
                    </a:lnTo>
                    <a:lnTo>
                      <a:pt x="2529" y="11569"/>
                    </a:lnTo>
                    <a:lnTo>
                      <a:pt x="2621" y="11829"/>
                    </a:lnTo>
                    <a:lnTo>
                      <a:pt x="2706" y="12083"/>
                    </a:lnTo>
                    <a:lnTo>
                      <a:pt x="2787" y="12329"/>
                    </a:lnTo>
                    <a:lnTo>
                      <a:pt x="2861" y="12568"/>
                    </a:lnTo>
                    <a:lnTo>
                      <a:pt x="2933" y="12801"/>
                    </a:lnTo>
                    <a:lnTo>
                      <a:pt x="3000" y="13026"/>
                    </a:lnTo>
                    <a:lnTo>
                      <a:pt x="3065" y="13245"/>
                    </a:lnTo>
                    <a:lnTo>
                      <a:pt x="3128" y="13456"/>
                    </a:lnTo>
                    <a:lnTo>
                      <a:pt x="3188" y="13658"/>
                    </a:lnTo>
                    <a:lnTo>
                      <a:pt x="3248" y="13855"/>
                    </a:lnTo>
                    <a:lnTo>
                      <a:pt x="3308" y="14043"/>
                    </a:lnTo>
                    <a:lnTo>
                      <a:pt x="3367" y="14223"/>
                    </a:lnTo>
                    <a:lnTo>
                      <a:pt x="3428" y="14396"/>
                    </a:lnTo>
                    <a:lnTo>
                      <a:pt x="3489" y="14562"/>
                    </a:lnTo>
                    <a:lnTo>
                      <a:pt x="3552" y="14718"/>
                    </a:lnTo>
                    <a:lnTo>
                      <a:pt x="3619" y="14867"/>
                    </a:lnTo>
                    <a:lnTo>
                      <a:pt x="3688" y="15007"/>
                    </a:lnTo>
                    <a:lnTo>
                      <a:pt x="3761" y="15140"/>
                    </a:lnTo>
                    <a:lnTo>
                      <a:pt x="3839" y="15263"/>
                    </a:lnTo>
                    <a:lnTo>
                      <a:pt x="3922" y="15379"/>
                    </a:lnTo>
                    <a:lnTo>
                      <a:pt x="4011" y="15485"/>
                    </a:lnTo>
                    <a:lnTo>
                      <a:pt x="4105" y="15582"/>
                    </a:lnTo>
                    <a:lnTo>
                      <a:pt x="4207" y="15672"/>
                    </a:lnTo>
                    <a:lnTo>
                      <a:pt x="4316" y="15752"/>
                    </a:lnTo>
                    <a:lnTo>
                      <a:pt x="4433" y="15822"/>
                    </a:lnTo>
                    <a:lnTo>
                      <a:pt x="4559" y="15884"/>
                    </a:lnTo>
                    <a:lnTo>
                      <a:pt x="4694" y="15937"/>
                    </a:lnTo>
                    <a:lnTo>
                      <a:pt x="4840" y="15981"/>
                    </a:lnTo>
                    <a:lnTo>
                      <a:pt x="4995" y="16014"/>
                    </a:lnTo>
                    <a:lnTo>
                      <a:pt x="5161" y="16038"/>
                    </a:lnTo>
                    <a:lnTo>
                      <a:pt x="5340" y="16053"/>
                    </a:lnTo>
                    <a:lnTo>
                      <a:pt x="5532" y="16058"/>
                    </a:lnTo>
                    <a:lnTo>
                      <a:pt x="5726" y="16053"/>
                    </a:lnTo>
                    <a:lnTo>
                      <a:pt x="5907" y="16039"/>
                    </a:lnTo>
                    <a:lnTo>
                      <a:pt x="6076" y="16014"/>
                    </a:lnTo>
                    <a:lnTo>
                      <a:pt x="6232" y="15981"/>
                    </a:lnTo>
                    <a:lnTo>
                      <a:pt x="6379" y="15938"/>
                    </a:lnTo>
                    <a:lnTo>
                      <a:pt x="6516" y="15885"/>
                    </a:lnTo>
                    <a:lnTo>
                      <a:pt x="6643" y="15823"/>
                    </a:lnTo>
                    <a:lnTo>
                      <a:pt x="6760" y="15753"/>
                    </a:lnTo>
                    <a:lnTo>
                      <a:pt x="6870" y="15673"/>
                    </a:lnTo>
                    <a:lnTo>
                      <a:pt x="6972" y="15584"/>
                    </a:lnTo>
                    <a:lnTo>
                      <a:pt x="7066" y="15487"/>
                    </a:lnTo>
                    <a:lnTo>
                      <a:pt x="7155" y="15381"/>
                    </a:lnTo>
                    <a:lnTo>
                      <a:pt x="7237" y="15266"/>
                    </a:lnTo>
                    <a:lnTo>
                      <a:pt x="7315" y="15143"/>
                    </a:lnTo>
                    <a:lnTo>
                      <a:pt x="7387" y="15011"/>
                    </a:lnTo>
                    <a:lnTo>
                      <a:pt x="7455" y="14871"/>
                    </a:lnTo>
                    <a:lnTo>
                      <a:pt x="7521" y="14723"/>
                    </a:lnTo>
                    <a:lnTo>
                      <a:pt x="7584" y="14567"/>
                    </a:lnTo>
                    <a:lnTo>
                      <a:pt x="7645" y="14402"/>
                    </a:lnTo>
                    <a:lnTo>
                      <a:pt x="7704" y="14229"/>
                    </a:lnTo>
                    <a:lnTo>
                      <a:pt x="7762" y="14050"/>
                    </a:lnTo>
                    <a:lnTo>
                      <a:pt x="7821" y="13862"/>
                    </a:lnTo>
                    <a:lnTo>
                      <a:pt x="7880" y="13666"/>
                    </a:lnTo>
                    <a:lnTo>
                      <a:pt x="7939" y="13464"/>
                    </a:lnTo>
                    <a:lnTo>
                      <a:pt x="8002" y="13253"/>
                    </a:lnTo>
                    <a:lnTo>
                      <a:pt x="8065" y="13035"/>
                    </a:lnTo>
                    <a:lnTo>
                      <a:pt x="8132" y="12810"/>
                    </a:lnTo>
                    <a:lnTo>
                      <a:pt x="8203" y="12578"/>
                    </a:lnTo>
                    <a:lnTo>
                      <a:pt x="8277" y="12340"/>
                    </a:lnTo>
                    <a:lnTo>
                      <a:pt x="8357" y="12094"/>
                    </a:lnTo>
                    <a:lnTo>
                      <a:pt x="8442" y="11841"/>
                    </a:lnTo>
                    <a:lnTo>
                      <a:pt x="8534" y="11581"/>
                    </a:lnTo>
                    <a:lnTo>
                      <a:pt x="8600" y="11403"/>
                    </a:lnTo>
                    <a:lnTo>
                      <a:pt x="8673" y="11224"/>
                    </a:lnTo>
                    <a:lnTo>
                      <a:pt x="8752" y="11043"/>
                    </a:lnTo>
                    <a:lnTo>
                      <a:pt x="8836" y="10861"/>
                    </a:lnTo>
                    <a:lnTo>
                      <a:pt x="8926" y="10678"/>
                    </a:lnTo>
                    <a:lnTo>
                      <a:pt x="9018" y="10493"/>
                    </a:lnTo>
                    <a:lnTo>
                      <a:pt x="9115" y="10307"/>
                    </a:lnTo>
                    <a:lnTo>
                      <a:pt x="9214" y="10121"/>
                    </a:lnTo>
                    <a:lnTo>
                      <a:pt x="9316" y="9932"/>
                    </a:lnTo>
                    <a:lnTo>
                      <a:pt x="9421" y="9743"/>
                    </a:lnTo>
                    <a:lnTo>
                      <a:pt x="9525" y="9554"/>
                    </a:lnTo>
                    <a:lnTo>
                      <a:pt x="9632" y="9363"/>
                    </a:lnTo>
                    <a:lnTo>
                      <a:pt x="9737" y="9172"/>
                    </a:lnTo>
                    <a:lnTo>
                      <a:pt x="9844" y="8980"/>
                    </a:lnTo>
                    <a:lnTo>
                      <a:pt x="9949" y="8788"/>
                    </a:lnTo>
                    <a:lnTo>
                      <a:pt x="10052" y="8596"/>
                    </a:lnTo>
                    <a:lnTo>
                      <a:pt x="10154" y="8402"/>
                    </a:lnTo>
                    <a:lnTo>
                      <a:pt x="10253" y="8210"/>
                    </a:lnTo>
                    <a:lnTo>
                      <a:pt x="10349" y="8016"/>
                    </a:lnTo>
                    <a:lnTo>
                      <a:pt x="10441" y="7822"/>
                    </a:lnTo>
                    <a:lnTo>
                      <a:pt x="10529" y="7629"/>
                    </a:lnTo>
                    <a:lnTo>
                      <a:pt x="10612" y="7435"/>
                    </a:lnTo>
                    <a:lnTo>
                      <a:pt x="10691" y="7241"/>
                    </a:lnTo>
                    <a:lnTo>
                      <a:pt x="10763" y="7048"/>
                    </a:lnTo>
                    <a:lnTo>
                      <a:pt x="10829" y="6856"/>
                    </a:lnTo>
                    <a:lnTo>
                      <a:pt x="10888" y="6663"/>
                    </a:lnTo>
                    <a:lnTo>
                      <a:pt x="10939" y="6470"/>
                    </a:lnTo>
                    <a:lnTo>
                      <a:pt x="10983" y="6280"/>
                    </a:lnTo>
                    <a:lnTo>
                      <a:pt x="11017" y="6088"/>
                    </a:lnTo>
                    <a:lnTo>
                      <a:pt x="11042" y="5898"/>
                    </a:lnTo>
                    <a:lnTo>
                      <a:pt x="11058" y="5709"/>
                    </a:lnTo>
                    <a:lnTo>
                      <a:pt x="11063" y="5520"/>
                    </a:lnTo>
                    <a:lnTo>
                      <a:pt x="11056" y="5236"/>
                    </a:lnTo>
                    <a:lnTo>
                      <a:pt x="11035" y="4956"/>
                    </a:lnTo>
                    <a:lnTo>
                      <a:pt x="11000" y="4679"/>
                    </a:lnTo>
                    <a:lnTo>
                      <a:pt x="10950" y="4408"/>
                    </a:lnTo>
                    <a:lnTo>
                      <a:pt x="10889" y="4141"/>
                    </a:lnTo>
                    <a:lnTo>
                      <a:pt x="10815" y="3879"/>
                    </a:lnTo>
                    <a:lnTo>
                      <a:pt x="10727" y="3622"/>
                    </a:lnTo>
                    <a:lnTo>
                      <a:pt x="10629" y="3371"/>
                    </a:lnTo>
                    <a:lnTo>
                      <a:pt x="10518" y="3127"/>
                    </a:lnTo>
                    <a:lnTo>
                      <a:pt x="10395" y="2888"/>
                    </a:lnTo>
                    <a:lnTo>
                      <a:pt x="10262" y="2658"/>
                    </a:lnTo>
                    <a:lnTo>
                      <a:pt x="10119" y="2434"/>
                    </a:lnTo>
                    <a:lnTo>
                      <a:pt x="9964" y="2217"/>
                    </a:lnTo>
                    <a:lnTo>
                      <a:pt x="9800" y="2009"/>
                    </a:lnTo>
                    <a:lnTo>
                      <a:pt x="9626" y="1809"/>
                    </a:lnTo>
                    <a:lnTo>
                      <a:pt x="9443" y="1617"/>
                    </a:lnTo>
                    <a:lnTo>
                      <a:pt x="9251" y="1434"/>
                    </a:lnTo>
                    <a:lnTo>
                      <a:pt x="9050" y="1261"/>
                    </a:lnTo>
                    <a:lnTo>
                      <a:pt x="8841" y="1097"/>
                    </a:lnTo>
                    <a:lnTo>
                      <a:pt x="8624" y="942"/>
                    </a:lnTo>
                    <a:lnTo>
                      <a:pt x="8400" y="799"/>
                    </a:lnTo>
                    <a:lnTo>
                      <a:pt x="8169" y="666"/>
                    </a:lnTo>
                    <a:lnTo>
                      <a:pt x="7929" y="544"/>
                    </a:lnTo>
                    <a:lnTo>
                      <a:pt x="7685" y="434"/>
                    </a:lnTo>
                    <a:lnTo>
                      <a:pt x="7433" y="335"/>
                    </a:lnTo>
                    <a:lnTo>
                      <a:pt x="7176" y="248"/>
                    </a:lnTo>
                    <a:lnTo>
                      <a:pt x="6913" y="174"/>
                    </a:lnTo>
                    <a:lnTo>
                      <a:pt x="6646" y="112"/>
                    </a:lnTo>
                    <a:lnTo>
                      <a:pt x="6374" y="63"/>
                    </a:lnTo>
                    <a:lnTo>
                      <a:pt x="6097" y="28"/>
                    </a:lnTo>
                    <a:lnTo>
                      <a:pt x="5816" y="7"/>
                    </a:lnTo>
                    <a:lnTo>
                      <a:pt x="553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微软雅黑" panose="020B0503020204020204" pitchFamily="34" charset="-122"/>
                  <a:ea typeface="微软雅黑" panose="020B0503020204020204" pitchFamily="34" charset="-122"/>
                </a:endParaRPr>
              </a:p>
            </p:txBody>
          </p:sp>
          <p:sp>
            <p:nvSpPr>
              <p:cNvPr id="116" name="Freeform 101"/>
              <p:cNvSpPr/>
              <p:nvPr>
                <p:custDataLst>
                  <p:tags r:id="rId18"/>
                </p:custDataLst>
              </p:nvPr>
            </p:nvSpPr>
            <p:spPr bwMode="auto">
              <a:xfrm>
                <a:off x="8699500" y="2173288"/>
                <a:ext cx="139700" cy="139700"/>
              </a:xfrm>
              <a:custGeom>
                <a:avLst/>
                <a:gdLst>
                  <a:gd name="T0" fmla="*/ 2559 w 3269"/>
                  <a:gd name="T1" fmla="*/ 35 h 3262"/>
                  <a:gd name="T2" fmla="*/ 1981 w 3269"/>
                  <a:gd name="T3" fmla="*/ 183 h 3262"/>
                  <a:gd name="T4" fmla="*/ 1455 w 3269"/>
                  <a:gd name="T5" fmla="*/ 437 h 3262"/>
                  <a:gd name="T6" fmla="*/ 990 w 3269"/>
                  <a:gd name="T7" fmla="*/ 783 h 3262"/>
                  <a:gd name="T8" fmla="*/ 601 w 3269"/>
                  <a:gd name="T9" fmla="*/ 1210 h 3262"/>
                  <a:gd name="T10" fmla="*/ 298 w 3269"/>
                  <a:gd name="T11" fmla="*/ 1706 h 3262"/>
                  <a:gd name="T12" fmla="*/ 96 w 3269"/>
                  <a:gd name="T13" fmla="*/ 2259 h 3262"/>
                  <a:gd name="T14" fmla="*/ 4 w 3269"/>
                  <a:gd name="T15" fmla="*/ 2856 h 3262"/>
                  <a:gd name="T16" fmla="*/ 3 w 3269"/>
                  <a:gd name="T17" fmla="*/ 3049 h 3262"/>
                  <a:gd name="T18" fmla="*/ 15 w 3269"/>
                  <a:gd name="T19" fmla="*/ 3097 h 3262"/>
                  <a:gd name="T20" fmla="*/ 37 w 3269"/>
                  <a:gd name="T21" fmla="*/ 3141 h 3262"/>
                  <a:gd name="T22" fmla="*/ 66 w 3269"/>
                  <a:gd name="T23" fmla="*/ 3180 h 3262"/>
                  <a:gd name="T24" fmla="*/ 101 w 3269"/>
                  <a:gd name="T25" fmla="*/ 3212 h 3262"/>
                  <a:gd name="T26" fmla="*/ 143 w 3269"/>
                  <a:gd name="T27" fmla="*/ 3237 h 3262"/>
                  <a:gd name="T28" fmla="*/ 189 w 3269"/>
                  <a:gd name="T29" fmla="*/ 3254 h 3262"/>
                  <a:gd name="T30" fmla="*/ 239 w 3269"/>
                  <a:gd name="T31" fmla="*/ 3262 h 3262"/>
                  <a:gd name="T32" fmla="*/ 290 w 3269"/>
                  <a:gd name="T33" fmla="*/ 3259 h 3262"/>
                  <a:gd name="T34" fmla="*/ 338 w 3269"/>
                  <a:gd name="T35" fmla="*/ 3247 h 3262"/>
                  <a:gd name="T36" fmla="*/ 382 w 3269"/>
                  <a:gd name="T37" fmla="*/ 3226 h 3262"/>
                  <a:gd name="T38" fmla="*/ 421 w 3269"/>
                  <a:gd name="T39" fmla="*/ 3197 h 3262"/>
                  <a:gd name="T40" fmla="*/ 453 w 3269"/>
                  <a:gd name="T41" fmla="*/ 3161 h 3262"/>
                  <a:gd name="T42" fmla="*/ 478 w 3269"/>
                  <a:gd name="T43" fmla="*/ 3119 h 3262"/>
                  <a:gd name="T44" fmla="*/ 495 w 3269"/>
                  <a:gd name="T45" fmla="*/ 3073 h 3262"/>
                  <a:gd name="T46" fmla="*/ 503 w 3269"/>
                  <a:gd name="T47" fmla="*/ 3024 h 3262"/>
                  <a:gd name="T48" fmla="*/ 532 w 3269"/>
                  <a:gd name="T49" fmla="*/ 2630 h 3262"/>
                  <a:gd name="T50" fmla="*/ 656 w 3269"/>
                  <a:gd name="T51" fmla="*/ 2149 h 3262"/>
                  <a:gd name="T52" fmla="*/ 867 w 3269"/>
                  <a:gd name="T53" fmla="*/ 1711 h 3262"/>
                  <a:gd name="T54" fmla="*/ 1157 w 3269"/>
                  <a:gd name="T55" fmla="*/ 1325 h 3262"/>
                  <a:gd name="T56" fmla="*/ 1514 w 3269"/>
                  <a:gd name="T57" fmla="*/ 1001 h 3262"/>
                  <a:gd name="T58" fmla="*/ 1928 w 3269"/>
                  <a:gd name="T59" fmla="*/ 750 h 3262"/>
                  <a:gd name="T60" fmla="*/ 2390 w 3269"/>
                  <a:gd name="T61" fmla="*/ 581 h 3262"/>
                  <a:gd name="T62" fmla="*/ 2889 w 3269"/>
                  <a:gd name="T63" fmla="*/ 505 h 3262"/>
                  <a:gd name="T64" fmla="*/ 3056 w 3269"/>
                  <a:gd name="T65" fmla="*/ 499 h 3262"/>
                  <a:gd name="T66" fmla="*/ 3104 w 3269"/>
                  <a:gd name="T67" fmla="*/ 487 h 3262"/>
                  <a:gd name="T68" fmla="*/ 3148 w 3269"/>
                  <a:gd name="T69" fmla="*/ 466 h 3262"/>
                  <a:gd name="T70" fmla="*/ 3186 w 3269"/>
                  <a:gd name="T71" fmla="*/ 437 h 3262"/>
                  <a:gd name="T72" fmla="*/ 3219 w 3269"/>
                  <a:gd name="T73" fmla="*/ 402 h 3262"/>
                  <a:gd name="T74" fmla="*/ 3244 w 3269"/>
                  <a:gd name="T75" fmla="*/ 359 h 3262"/>
                  <a:gd name="T76" fmla="*/ 3261 w 3269"/>
                  <a:gd name="T77" fmla="*/ 314 h 3262"/>
                  <a:gd name="T78" fmla="*/ 3269 w 3269"/>
                  <a:gd name="T79" fmla="*/ 264 h 3262"/>
                  <a:gd name="T80" fmla="*/ 3266 w 3269"/>
                  <a:gd name="T81" fmla="*/ 213 h 3262"/>
                  <a:gd name="T82" fmla="*/ 3254 w 3269"/>
                  <a:gd name="T83" fmla="*/ 165 h 3262"/>
                  <a:gd name="T84" fmla="*/ 3233 w 3269"/>
                  <a:gd name="T85" fmla="*/ 120 h 3262"/>
                  <a:gd name="T86" fmla="*/ 3204 w 3269"/>
                  <a:gd name="T87" fmla="*/ 82 h 3262"/>
                  <a:gd name="T88" fmla="*/ 3168 w 3269"/>
                  <a:gd name="T89" fmla="*/ 50 h 3262"/>
                  <a:gd name="T90" fmla="*/ 3126 w 3269"/>
                  <a:gd name="T91" fmla="*/ 25 h 3262"/>
                  <a:gd name="T92" fmla="*/ 3080 w 3269"/>
                  <a:gd name="T93" fmla="*/ 8 h 3262"/>
                  <a:gd name="T94" fmla="*/ 3031 w 3269"/>
                  <a:gd name="T95" fmla="*/ 0 h 3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269" h="3262">
                    <a:moveTo>
                      <a:pt x="3018" y="0"/>
                    </a:moveTo>
                    <a:lnTo>
                      <a:pt x="2863" y="4"/>
                    </a:lnTo>
                    <a:lnTo>
                      <a:pt x="2710" y="15"/>
                    </a:lnTo>
                    <a:lnTo>
                      <a:pt x="2559" y="35"/>
                    </a:lnTo>
                    <a:lnTo>
                      <a:pt x="2410" y="61"/>
                    </a:lnTo>
                    <a:lnTo>
                      <a:pt x="2264" y="95"/>
                    </a:lnTo>
                    <a:lnTo>
                      <a:pt x="2121" y="136"/>
                    </a:lnTo>
                    <a:lnTo>
                      <a:pt x="1981" y="183"/>
                    </a:lnTo>
                    <a:lnTo>
                      <a:pt x="1844" y="237"/>
                    </a:lnTo>
                    <a:lnTo>
                      <a:pt x="1710" y="297"/>
                    </a:lnTo>
                    <a:lnTo>
                      <a:pt x="1580" y="364"/>
                    </a:lnTo>
                    <a:lnTo>
                      <a:pt x="1455" y="437"/>
                    </a:lnTo>
                    <a:lnTo>
                      <a:pt x="1332" y="515"/>
                    </a:lnTo>
                    <a:lnTo>
                      <a:pt x="1213" y="599"/>
                    </a:lnTo>
                    <a:lnTo>
                      <a:pt x="1100" y="689"/>
                    </a:lnTo>
                    <a:lnTo>
                      <a:pt x="990" y="783"/>
                    </a:lnTo>
                    <a:lnTo>
                      <a:pt x="885" y="883"/>
                    </a:lnTo>
                    <a:lnTo>
                      <a:pt x="785" y="988"/>
                    </a:lnTo>
                    <a:lnTo>
                      <a:pt x="690" y="1097"/>
                    </a:lnTo>
                    <a:lnTo>
                      <a:pt x="601" y="1210"/>
                    </a:lnTo>
                    <a:lnTo>
                      <a:pt x="516" y="1329"/>
                    </a:lnTo>
                    <a:lnTo>
                      <a:pt x="438" y="1450"/>
                    </a:lnTo>
                    <a:lnTo>
                      <a:pt x="365" y="1577"/>
                    </a:lnTo>
                    <a:lnTo>
                      <a:pt x="298" y="1706"/>
                    </a:lnTo>
                    <a:lnTo>
                      <a:pt x="238" y="1840"/>
                    </a:lnTo>
                    <a:lnTo>
                      <a:pt x="183" y="1976"/>
                    </a:lnTo>
                    <a:lnTo>
                      <a:pt x="136" y="2117"/>
                    </a:lnTo>
                    <a:lnTo>
                      <a:pt x="96" y="2259"/>
                    </a:lnTo>
                    <a:lnTo>
                      <a:pt x="62" y="2405"/>
                    </a:lnTo>
                    <a:lnTo>
                      <a:pt x="36" y="2553"/>
                    </a:lnTo>
                    <a:lnTo>
                      <a:pt x="16" y="2704"/>
                    </a:lnTo>
                    <a:lnTo>
                      <a:pt x="4" y="2856"/>
                    </a:lnTo>
                    <a:lnTo>
                      <a:pt x="0" y="3011"/>
                    </a:lnTo>
                    <a:lnTo>
                      <a:pt x="0" y="3024"/>
                    </a:lnTo>
                    <a:lnTo>
                      <a:pt x="1" y="3037"/>
                    </a:lnTo>
                    <a:lnTo>
                      <a:pt x="3" y="3049"/>
                    </a:lnTo>
                    <a:lnTo>
                      <a:pt x="5" y="3061"/>
                    </a:lnTo>
                    <a:lnTo>
                      <a:pt x="8" y="3073"/>
                    </a:lnTo>
                    <a:lnTo>
                      <a:pt x="11" y="3085"/>
                    </a:lnTo>
                    <a:lnTo>
                      <a:pt x="15" y="3097"/>
                    </a:lnTo>
                    <a:lnTo>
                      <a:pt x="20" y="3108"/>
                    </a:lnTo>
                    <a:lnTo>
                      <a:pt x="25" y="3119"/>
                    </a:lnTo>
                    <a:lnTo>
                      <a:pt x="30" y="3130"/>
                    </a:lnTo>
                    <a:lnTo>
                      <a:pt x="37" y="3141"/>
                    </a:lnTo>
                    <a:lnTo>
                      <a:pt x="44" y="3151"/>
                    </a:lnTo>
                    <a:lnTo>
                      <a:pt x="51" y="3161"/>
                    </a:lnTo>
                    <a:lnTo>
                      <a:pt x="58" y="3171"/>
                    </a:lnTo>
                    <a:lnTo>
                      <a:pt x="66" y="3180"/>
                    </a:lnTo>
                    <a:lnTo>
                      <a:pt x="74" y="3189"/>
                    </a:lnTo>
                    <a:lnTo>
                      <a:pt x="83" y="3197"/>
                    </a:lnTo>
                    <a:lnTo>
                      <a:pt x="92" y="3205"/>
                    </a:lnTo>
                    <a:lnTo>
                      <a:pt x="101" y="3212"/>
                    </a:lnTo>
                    <a:lnTo>
                      <a:pt x="111" y="3219"/>
                    </a:lnTo>
                    <a:lnTo>
                      <a:pt x="121" y="3226"/>
                    </a:lnTo>
                    <a:lnTo>
                      <a:pt x="132" y="3232"/>
                    </a:lnTo>
                    <a:lnTo>
                      <a:pt x="143" y="3237"/>
                    </a:lnTo>
                    <a:lnTo>
                      <a:pt x="154" y="3242"/>
                    </a:lnTo>
                    <a:lnTo>
                      <a:pt x="165" y="3247"/>
                    </a:lnTo>
                    <a:lnTo>
                      <a:pt x="177" y="3251"/>
                    </a:lnTo>
                    <a:lnTo>
                      <a:pt x="189" y="3254"/>
                    </a:lnTo>
                    <a:lnTo>
                      <a:pt x="201" y="3257"/>
                    </a:lnTo>
                    <a:lnTo>
                      <a:pt x="214" y="3259"/>
                    </a:lnTo>
                    <a:lnTo>
                      <a:pt x="227" y="3261"/>
                    </a:lnTo>
                    <a:lnTo>
                      <a:pt x="239" y="3262"/>
                    </a:lnTo>
                    <a:lnTo>
                      <a:pt x="252" y="3262"/>
                    </a:lnTo>
                    <a:lnTo>
                      <a:pt x="265" y="3262"/>
                    </a:lnTo>
                    <a:lnTo>
                      <a:pt x="278" y="3261"/>
                    </a:lnTo>
                    <a:lnTo>
                      <a:pt x="290" y="3259"/>
                    </a:lnTo>
                    <a:lnTo>
                      <a:pt x="302" y="3257"/>
                    </a:lnTo>
                    <a:lnTo>
                      <a:pt x="315" y="3254"/>
                    </a:lnTo>
                    <a:lnTo>
                      <a:pt x="326" y="3251"/>
                    </a:lnTo>
                    <a:lnTo>
                      <a:pt x="338" y="3247"/>
                    </a:lnTo>
                    <a:lnTo>
                      <a:pt x="349" y="3242"/>
                    </a:lnTo>
                    <a:lnTo>
                      <a:pt x="360" y="3237"/>
                    </a:lnTo>
                    <a:lnTo>
                      <a:pt x="371" y="3232"/>
                    </a:lnTo>
                    <a:lnTo>
                      <a:pt x="382" y="3226"/>
                    </a:lnTo>
                    <a:lnTo>
                      <a:pt x="393" y="3219"/>
                    </a:lnTo>
                    <a:lnTo>
                      <a:pt x="403" y="3212"/>
                    </a:lnTo>
                    <a:lnTo>
                      <a:pt x="412" y="3205"/>
                    </a:lnTo>
                    <a:lnTo>
                      <a:pt x="421" y="3197"/>
                    </a:lnTo>
                    <a:lnTo>
                      <a:pt x="430" y="3189"/>
                    </a:lnTo>
                    <a:lnTo>
                      <a:pt x="438" y="3180"/>
                    </a:lnTo>
                    <a:lnTo>
                      <a:pt x="446" y="3171"/>
                    </a:lnTo>
                    <a:lnTo>
                      <a:pt x="453" y="3161"/>
                    </a:lnTo>
                    <a:lnTo>
                      <a:pt x="460" y="3151"/>
                    </a:lnTo>
                    <a:lnTo>
                      <a:pt x="467" y="3141"/>
                    </a:lnTo>
                    <a:lnTo>
                      <a:pt x="473" y="3130"/>
                    </a:lnTo>
                    <a:lnTo>
                      <a:pt x="478" y="3119"/>
                    </a:lnTo>
                    <a:lnTo>
                      <a:pt x="483" y="3108"/>
                    </a:lnTo>
                    <a:lnTo>
                      <a:pt x="488" y="3097"/>
                    </a:lnTo>
                    <a:lnTo>
                      <a:pt x="492" y="3085"/>
                    </a:lnTo>
                    <a:lnTo>
                      <a:pt x="495" y="3073"/>
                    </a:lnTo>
                    <a:lnTo>
                      <a:pt x="498" y="3061"/>
                    </a:lnTo>
                    <a:lnTo>
                      <a:pt x="500" y="3049"/>
                    </a:lnTo>
                    <a:lnTo>
                      <a:pt x="502" y="3037"/>
                    </a:lnTo>
                    <a:lnTo>
                      <a:pt x="503" y="3024"/>
                    </a:lnTo>
                    <a:lnTo>
                      <a:pt x="503" y="3011"/>
                    </a:lnTo>
                    <a:lnTo>
                      <a:pt x="506" y="2882"/>
                    </a:lnTo>
                    <a:lnTo>
                      <a:pt x="516" y="2755"/>
                    </a:lnTo>
                    <a:lnTo>
                      <a:pt x="532" y="2630"/>
                    </a:lnTo>
                    <a:lnTo>
                      <a:pt x="554" y="2506"/>
                    </a:lnTo>
                    <a:lnTo>
                      <a:pt x="583" y="2385"/>
                    </a:lnTo>
                    <a:lnTo>
                      <a:pt x="617" y="2265"/>
                    </a:lnTo>
                    <a:lnTo>
                      <a:pt x="656" y="2149"/>
                    </a:lnTo>
                    <a:lnTo>
                      <a:pt x="701" y="2035"/>
                    </a:lnTo>
                    <a:lnTo>
                      <a:pt x="752" y="1924"/>
                    </a:lnTo>
                    <a:lnTo>
                      <a:pt x="807" y="1816"/>
                    </a:lnTo>
                    <a:lnTo>
                      <a:pt x="867" y="1711"/>
                    </a:lnTo>
                    <a:lnTo>
                      <a:pt x="934" y="1609"/>
                    </a:lnTo>
                    <a:lnTo>
                      <a:pt x="1003" y="1511"/>
                    </a:lnTo>
                    <a:lnTo>
                      <a:pt x="1078" y="1416"/>
                    </a:lnTo>
                    <a:lnTo>
                      <a:pt x="1157" y="1325"/>
                    </a:lnTo>
                    <a:lnTo>
                      <a:pt x="1240" y="1238"/>
                    </a:lnTo>
                    <a:lnTo>
                      <a:pt x="1328" y="1154"/>
                    </a:lnTo>
                    <a:lnTo>
                      <a:pt x="1419" y="1076"/>
                    </a:lnTo>
                    <a:lnTo>
                      <a:pt x="1514" y="1001"/>
                    </a:lnTo>
                    <a:lnTo>
                      <a:pt x="1612" y="931"/>
                    </a:lnTo>
                    <a:lnTo>
                      <a:pt x="1715" y="865"/>
                    </a:lnTo>
                    <a:lnTo>
                      <a:pt x="1820" y="805"/>
                    </a:lnTo>
                    <a:lnTo>
                      <a:pt x="1928" y="750"/>
                    </a:lnTo>
                    <a:lnTo>
                      <a:pt x="2040" y="700"/>
                    </a:lnTo>
                    <a:lnTo>
                      <a:pt x="2154" y="654"/>
                    </a:lnTo>
                    <a:lnTo>
                      <a:pt x="2270" y="615"/>
                    </a:lnTo>
                    <a:lnTo>
                      <a:pt x="2390" y="581"/>
                    </a:lnTo>
                    <a:lnTo>
                      <a:pt x="2512" y="553"/>
                    </a:lnTo>
                    <a:lnTo>
                      <a:pt x="2635" y="531"/>
                    </a:lnTo>
                    <a:lnTo>
                      <a:pt x="2761" y="515"/>
                    </a:lnTo>
                    <a:lnTo>
                      <a:pt x="2889" y="505"/>
                    </a:lnTo>
                    <a:lnTo>
                      <a:pt x="3018" y="502"/>
                    </a:lnTo>
                    <a:lnTo>
                      <a:pt x="3031" y="502"/>
                    </a:lnTo>
                    <a:lnTo>
                      <a:pt x="3044" y="501"/>
                    </a:lnTo>
                    <a:lnTo>
                      <a:pt x="3056" y="499"/>
                    </a:lnTo>
                    <a:lnTo>
                      <a:pt x="3068" y="497"/>
                    </a:lnTo>
                    <a:lnTo>
                      <a:pt x="3080" y="494"/>
                    </a:lnTo>
                    <a:lnTo>
                      <a:pt x="3092" y="491"/>
                    </a:lnTo>
                    <a:lnTo>
                      <a:pt x="3104" y="487"/>
                    </a:lnTo>
                    <a:lnTo>
                      <a:pt x="3115" y="482"/>
                    </a:lnTo>
                    <a:lnTo>
                      <a:pt x="3126" y="477"/>
                    </a:lnTo>
                    <a:lnTo>
                      <a:pt x="3137" y="472"/>
                    </a:lnTo>
                    <a:lnTo>
                      <a:pt x="3148" y="466"/>
                    </a:lnTo>
                    <a:lnTo>
                      <a:pt x="3158" y="459"/>
                    </a:lnTo>
                    <a:lnTo>
                      <a:pt x="3168" y="452"/>
                    </a:lnTo>
                    <a:lnTo>
                      <a:pt x="3177" y="445"/>
                    </a:lnTo>
                    <a:lnTo>
                      <a:pt x="3186" y="437"/>
                    </a:lnTo>
                    <a:lnTo>
                      <a:pt x="3196" y="429"/>
                    </a:lnTo>
                    <a:lnTo>
                      <a:pt x="3204" y="420"/>
                    </a:lnTo>
                    <a:lnTo>
                      <a:pt x="3212" y="411"/>
                    </a:lnTo>
                    <a:lnTo>
                      <a:pt x="3219" y="402"/>
                    </a:lnTo>
                    <a:lnTo>
                      <a:pt x="3226" y="391"/>
                    </a:lnTo>
                    <a:lnTo>
                      <a:pt x="3233" y="381"/>
                    </a:lnTo>
                    <a:lnTo>
                      <a:pt x="3239" y="370"/>
                    </a:lnTo>
                    <a:lnTo>
                      <a:pt x="3244" y="359"/>
                    </a:lnTo>
                    <a:lnTo>
                      <a:pt x="3249" y="348"/>
                    </a:lnTo>
                    <a:lnTo>
                      <a:pt x="3254" y="337"/>
                    </a:lnTo>
                    <a:lnTo>
                      <a:pt x="3258" y="325"/>
                    </a:lnTo>
                    <a:lnTo>
                      <a:pt x="3261" y="314"/>
                    </a:lnTo>
                    <a:lnTo>
                      <a:pt x="3264" y="301"/>
                    </a:lnTo>
                    <a:lnTo>
                      <a:pt x="3266" y="289"/>
                    </a:lnTo>
                    <a:lnTo>
                      <a:pt x="3268" y="277"/>
                    </a:lnTo>
                    <a:lnTo>
                      <a:pt x="3269" y="264"/>
                    </a:lnTo>
                    <a:lnTo>
                      <a:pt x="3269" y="251"/>
                    </a:lnTo>
                    <a:lnTo>
                      <a:pt x="3269" y="238"/>
                    </a:lnTo>
                    <a:lnTo>
                      <a:pt x="3268" y="226"/>
                    </a:lnTo>
                    <a:lnTo>
                      <a:pt x="3266" y="213"/>
                    </a:lnTo>
                    <a:lnTo>
                      <a:pt x="3264" y="201"/>
                    </a:lnTo>
                    <a:lnTo>
                      <a:pt x="3261" y="189"/>
                    </a:lnTo>
                    <a:lnTo>
                      <a:pt x="3258" y="177"/>
                    </a:lnTo>
                    <a:lnTo>
                      <a:pt x="3254" y="165"/>
                    </a:lnTo>
                    <a:lnTo>
                      <a:pt x="3249" y="154"/>
                    </a:lnTo>
                    <a:lnTo>
                      <a:pt x="3244" y="143"/>
                    </a:lnTo>
                    <a:lnTo>
                      <a:pt x="3239" y="132"/>
                    </a:lnTo>
                    <a:lnTo>
                      <a:pt x="3233" y="120"/>
                    </a:lnTo>
                    <a:lnTo>
                      <a:pt x="3226" y="110"/>
                    </a:lnTo>
                    <a:lnTo>
                      <a:pt x="3219" y="100"/>
                    </a:lnTo>
                    <a:lnTo>
                      <a:pt x="3212" y="91"/>
                    </a:lnTo>
                    <a:lnTo>
                      <a:pt x="3204" y="82"/>
                    </a:lnTo>
                    <a:lnTo>
                      <a:pt x="3196" y="73"/>
                    </a:lnTo>
                    <a:lnTo>
                      <a:pt x="3186" y="65"/>
                    </a:lnTo>
                    <a:lnTo>
                      <a:pt x="3177" y="57"/>
                    </a:lnTo>
                    <a:lnTo>
                      <a:pt x="3168" y="50"/>
                    </a:lnTo>
                    <a:lnTo>
                      <a:pt x="3158" y="43"/>
                    </a:lnTo>
                    <a:lnTo>
                      <a:pt x="3148" y="36"/>
                    </a:lnTo>
                    <a:lnTo>
                      <a:pt x="3137" y="30"/>
                    </a:lnTo>
                    <a:lnTo>
                      <a:pt x="3126" y="25"/>
                    </a:lnTo>
                    <a:lnTo>
                      <a:pt x="3115" y="20"/>
                    </a:lnTo>
                    <a:lnTo>
                      <a:pt x="3104" y="15"/>
                    </a:lnTo>
                    <a:lnTo>
                      <a:pt x="3092" y="11"/>
                    </a:lnTo>
                    <a:lnTo>
                      <a:pt x="3080" y="8"/>
                    </a:lnTo>
                    <a:lnTo>
                      <a:pt x="3068" y="5"/>
                    </a:lnTo>
                    <a:lnTo>
                      <a:pt x="3056" y="3"/>
                    </a:lnTo>
                    <a:lnTo>
                      <a:pt x="3044" y="1"/>
                    </a:lnTo>
                    <a:lnTo>
                      <a:pt x="3031" y="0"/>
                    </a:lnTo>
                    <a:lnTo>
                      <a:pt x="301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微软雅黑" panose="020B0503020204020204" pitchFamily="34" charset="-122"/>
                  <a:ea typeface="微软雅黑" panose="020B0503020204020204" pitchFamily="34" charset="-122"/>
                </a:endParaRPr>
              </a:p>
            </p:txBody>
          </p:sp>
        </p:grpSp>
      </p:grpSp>
      <p:sp>
        <p:nvSpPr>
          <p:cNvPr id="2" name="TextBox 57"/>
          <p:cNvSpPr txBox="1"/>
          <p:nvPr/>
        </p:nvSpPr>
        <p:spPr>
          <a:xfrm>
            <a:off x="1124585" y="1974850"/>
            <a:ext cx="10125075" cy="1014730"/>
          </a:xfrm>
          <a:prstGeom prst="rect">
            <a:avLst/>
          </a:prstGeom>
          <a:noFill/>
        </p:spPr>
        <p:txBody>
          <a:bodyPr wrap="square" rtlCol="0">
            <a:spAutoFit/>
          </a:bodyPr>
          <a:lstStyle/>
          <a:p>
            <a:pPr indent="609600" algn="just">
              <a:lnSpc>
                <a:spcPct val="150000"/>
              </a:lnSpc>
            </a:pPr>
            <a:r>
              <a:rPr sz="2000" dirty="0">
                <a:latin typeface="+mn-ea"/>
                <a:cs typeface="+mn-ea"/>
                <a:sym typeface="Times New Roman" panose="02020603050405020304" pitchFamily="18" charset="0"/>
              </a:rPr>
              <a:t>若想在文档中输入已有的某些文本，特别是某些较长的相同文本，可直接对已有文本进行复制操作。复制文本的方法主要有以下几种。</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（一）文本的选择、移动、复制与删除</a:t>
            </a:r>
          </a:p>
        </p:txBody>
      </p:sp>
      <p:sp>
        <p:nvSpPr>
          <p:cNvPr id="42" name="矩形 41"/>
          <p:cNvSpPr/>
          <p:nvPr/>
        </p:nvSpPr>
        <p:spPr>
          <a:xfrm>
            <a:off x="1274445" y="1142365"/>
            <a:ext cx="5622925" cy="5175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 name="内容占位符 3"/>
          <p:cNvSpPr>
            <a:spLocks noGrp="1"/>
          </p:cNvSpPr>
          <p:nvPr>
            <p:ph sz="quarter" idx="10"/>
          </p:nvPr>
        </p:nvSpPr>
        <p:spPr>
          <a:xfrm>
            <a:off x="1274324" y="1186269"/>
            <a:ext cx="4067697" cy="533482"/>
          </a:xfrm>
        </p:spPr>
        <p:txBody>
          <a:bodyPr>
            <a:normAutofit lnSpcReduction="10000"/>
          </a:bodyPr>
          <a:lstStyle/>
          <a:p>
            <a:pPr indent="0"/>
            <a:r>
              <a:rPr lang="en-US" altLang="zh-CN" dirty="0">
                <a:solidFill>
                  <a:schemeClr val="bg1"/>
                </a:solidFill>
              </a:rPr>
              <a:t>4</a:t>
            </a:r>
            <a:r>
              <a:rPr lang="zh-CN" altLang="en-US" dirty="0">
                <a:solidFill>
                  <a:schemeClr val="bg1"/>
                </a:solidFill>
              </a:rPr>
              <a:t>．删除文本</a:t>
            </a:r>
            <a:endParaRPr lang="en-US" altLang="zh-CN" sz="1100" dirty="0"/>
          </a:p>
        </p:txBody>
      </p:sp>
      <p:grpSp>
        <p:nvGrpSpPr>
          <p:cNvPr id="44" name="组合 43"/>
          <p:cNvGrpSpPr/>
          <p:nvPr/>
        </p:nvGrpSpPr>
        <p:grpSpPr>
          <a:xfrm flipV="1">
            <a:off x="609600" y="1030803"/>
            <a:ext cx="470284" cy="670057"/>
            <a:chOff x="3173412" y="596106"/>
            <a:chExt cx="960438" cy="1368425"/>
          </a:xfrm>
        </p:grpSpPr>
        <p:sp>
          <p:nvSpPr>
            <p:cNvPr id="45" name="Freeform 9"/>
            <p:cNvSpPr/>
            <p:nvPr/>
          </p:nvSpPr>
          <p:spPr bwMode="auto">
            <a:xfrm>
              <a:off x="3586162" y="1178719"/>
              <a:ext cx="193675" cy="214313"/>
            </a:xfrm>
            <a:custGeom>
              <a:avLst/>
              <a:gdLst>
                <a:gd name="T0" fmla="*/ 61 w 72"/>
                <a:gd name="T1" fmla="*/ 23 h 80"/>
                <a:gd name="T2" fmla="*/ 22 w 72"/>
                <a:gd name="T3" fmla="*/ 6 h 80"/>
                <a:gd name="T4" fmla="*/ 22 w 72"/>
                <a:gd name="T5" fmla="*/ 6 h 80"/>
                <a:gd name="T6" fmla="*/ 6 w 72"/>
                <a:gd name="T7" fmla="*/ 45 h 80"/>
                <a:gd name="T8" fmla="*/ 11 w 72"/>
                <a:gd name="T9" fmla="*/ 58 h 80"/>
                <a:gd name="T10" fmla="*/ 50 w 72"/>
                <a:gd name="T11" fmla="*/ 74 h 80"/>
                <a:gd name="T12" fmla="*/ 50 w 72"/>
                <a:gd name="T13" fmla="*/ 74 h 80"/>
                <a:gd name="T14" fmla="*/ 66 w 72"/>
                <a:gd name="T15" fmla="*/ 35 h 80"/>
                <a:gd name="T16" fmla="*/ 61 w 72"/>
                <a:gd name="T17" fmla="*/ 2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80">
                  <a:moveTo>
                    <a:pt x="61" y="23"/>
                  </a:moveTo>
                  <a:cubicBezTo>
                    <a:pt x="54" y="7"/>
                    <a:pt x="37" y="0"/>
                    <a:pt x="22" y="6"/>
                  </a:cubicBezTo>
                  <a:cubicBezTo>
                    <a:pt x="22" y="6"/>
                    <a:pt x="22" y="6"/>
                    <a:pt x="22" y="6"/>
                  </a:cubicBezTo>
                  <a:cubicBezTo>
                    <a:pt x="7" y="13"/>
                    <a:pt x="0" y="30"/>
                    <a:pt x="6" y="45"/>
                  </a:cubicBezTo>
                  <a:cubicBezTo>
                    <a:pt x="11" y="58"/>
                    <a:pt x="11" y="58"/>
                    <a:pt x="11" y="58"/>
                  </a:cubicBezTo>
                  <a:cubicBezTo>
                    <a:pt x="17" y="73"/>
                    <a:pt x="35" y="80"/>
                    <a:pt x="50" y="74"/>
                  </a:cubicBezTo>
                  <a:cubicBezTo>
                    <a:pt x="50" y="74"/>
                    <a:pt x="50" y="74"/>
                    <a:pt x="50" y="74"/>
                  </a:cubicBezTo>
                  <a:cubicBezTo>
                    <a:pt x="65" y="68"/>
                    <a:pt x="72" y="50"/>
                    <a:pt x="66" y="35"/>
                  </a:cubicBezTo>
                  <a:lnTo>
                    <a:pt x="61" y="23"/>
                  </a:lnTo>
                  <a:close/>
                </a:path>
              </a:pathLst>
            </a:custGeom>
            <a:solidFill>
              <a:srgbClr val="23A3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6" name="Freeform 10"/>
            <p:cNvSpPr/>
            <p:nvPr/>
          </p:nvSpPr>
          <p:spPr bwMode="auto">
            <a:xfrm>
              <a:off x="3173412" y="640556"/>
              <a:ext cx="866775" cy="838200"/>
            </a:xfrm>
            <a:custGeom>
              <a:avLst/>
              <a:gdLst>
                <a:gd name="T0" fmla="*/ 323 w 323"/>
                <a:gd name="T1" fmla="*/ 208 h 312"/>
                <a:gd name="T2" fmla="*/ 321 w 323"/>
                <a:gd name="T3" fmla="*/ 208 h 312"/>
                <a:gd name="T4" fmla="*/ 223 w 323"/>
                <a:gd name="T5" fmla="*/ 216 h 312"/>
                <a:gd name="T6" fmla="*/ 172 w 323"/>
                <a:gd name="T7" fmla="*/ 198 h 312"/>
                <a:gd name="T8" fmla="*/ 150 w 323"/>
                <a:gd name="T9" fmla="*/ 247 h 312"/>
                <a:gd name="T10" fmla="*/ 74 w 323"/>
                <a:gd name="T11" fmla="*/ 309 h 312"/>
                <a:gd name="T12" fmla="*/ 73 w 323"/>
                <a:gd name="T13" fmla="*/ 312 h 312"/>
                <a:gd name="T14" fmla="*/ 67 w 323"/>
                <a:gd name="T15" fmla="*/ 299 h 312"/>
                <a:gd name="T16" fmla="*/ 28 w 323"/>
                <a:gd name="T17" fmla="*/ 207 h 312"/>
                <a:gd name="T18" fmla="*/ 102 w 323"/>
                <a:gd name="T19" fmla="*/ 28 h 312"/>
                <a:gd name="T20" fmla="*/ 280 w 323"/>
                <a:gd name="T21" fmla="*/ 102 h 312"/>
                <a:gd name="T22" fmla="*/ 319 w 323"/>
                <a:gd name="T23" fmla="*/ 195 h 312"/>
                <a:gd name="T24" fmla="*/ 323 w 323"/>
                <a:gd name="T25" fmla="*/ 208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3" h="312">
                  <a:moveTo>
                    <a:pt x="323" y="208"/>
                  </a:moveTo>
                  <a:cubicBezTo>
                    <a:pt x="322" y="208"/>
                    <a:pt x="322" y="208"/>
                    <a:pt x="321" y="208"/>
                  </a:cubicBezTo>
                  <a:cubicBezTo>
                    <a:pt x="292" y="204"/>
                    <a:pt x="258" y="207"/>
                    <a:pt x="223" y="216"/>
                  </a:cubicBezTo>
                  <a:cubicBezTo>
                    <a:pt x="214" y="198"/>
                    <a:pt x="192" y="190"/>
                    <a:pt x="172" y="198"/>
                  </a:cubicBezTo>
                  <a:cubicBezTo>
                    <a:pt x="153" y="206"/>
                    <a:pt x="143" y="227"/>
                    <a:pt x="150" y="247"/>
                  </a:cubicBezTo>
                  <a:cubicBezTo>
                    <a:pt x="118" y="265"/>
                    <a:pt x="92" y="286"/>
                    <a:pt x="74" y="309"/>
                  </a:cubicBezTo>
                  <a:cubicBezTo>
                    <a:pt x="74" y="310"/>
                    <a:pt x="73" y="311"/>
                    <a:pt x="73" y="312"/>
                  </a:cubicBezTo>
                  <a:cubicBezTo>
                    <a:pt x="70" y="308"/>
                    <a:pt x="68" y="303"/>
                    <a:pt x="67" y="299"/>
                  </a:cubicBezTo>
                  <a:cubicBezTo>
                    <a:pt x="28" y="207"/>
                    <a:pt x="28" y="207"/>
                    <a:pt x="28" y="207"/>
                  </a:cubicBezTo>
                  <a:cubicBezTo>
                    <a:pt x="0" y="137"/>
                    <a:pt x="33" y="57"/>
                    <a:pt x="102" y="28"/>
                  </a:cubicBezTo>
                  <a:cubicBezTo>
                    <a:pt x="172" y="0"/>
                    <a:pt x="252" y="33"/>
                    <a:pt x="280" y="102"/>
                  </a:cubicBezTo>
                  <a:cubicBezTo>
                    <a:pt x="319" y="195"/>
                    <a:pt x="319" y="195"/>
                    <a:pt x="319" y="195"/>
                  </a:cubicBezTo>
                  <a:cubicBezTo>
                    <a:pt x="320" y="199"/>
                    <a:pt x="322" y="204"/>
                    <a:pt x="323" y="208"/>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7" name="Freeform 11"/>
            <p:cNvSpPr/>
            <p:nvPr/>
          </p:nvSpPr>
          <p:spPr bwMode="auto">
            <a:xfrm>
              <a:off x="3752850" y="1234281"/>
              <a:ext cx="325438" cy="400050"/>
            </a:xfrm>
            <a:custGeom>
              <a:avLst/>
              <a:gdLst>
                <a:gd name="T0" fmla="*/ 14 w 121"/>
                <a:gd name="T1" fmla="*/ 12 h 149"/>
                <a:gd name="T2" fmla="*/ 14 w 121"/>
                <a:gd name="T3" fmla="*/ 11 h 149"/>
                <a:gd name="T4" fmla="*/ 103 w 121"/>
                <a:gd name="T5" fmla="*/ 3 h 149"/>
                <a:gd name="T6" fmla="*/ 111 w 121"/>
                <a:gd name="T7" fmla="*/ 4 h 149"/>
                <a:gd name="T8" fmla="*/ 36 w 121"/>
                <a:gd name="T9" fmla="*/ 149 h 149"/>
                <a:gd name="T10" fmla="*/ 0 w 121"/>
                <a:gd name="T11" fmla="*/ 60 h 149"/>
                <a:gd name="T12" fmla="*/ 14 w 121"/>
                <a:gd name="T13" fmla="*/ 12 h 149"/>
              </a:gdLst>
              <a:ahLst/>
              <a:cxnLst>
                <a:cxn ang="0">
                  <a:pos x="T0" y="T1"/>
                </a:cxn>
                <a:cxn ang="0">
                  <a:pos x="T2" y="T3"/>
                </a:cxn>
                <a:cxn ang="0">
                  <a:pos x="T4" y="T5"/>
                </a:cxn>
                <a:cxn ang="0">
                  <a:pos x="T6" y="T7"/>
                </a:cxn>
                <a:cxn ang="0">
                  <a:pos x="T8" y="T9"/>
                </a:cxn>
                <a:cxn ang="0">
                  <a:pos x="T10" y="T11"/>
                </a:cxn>
                <a:cxn ang="0">
                  <a:pos x="T12" y="T13"/>
                </a:cxn>
              </a:cxnLst>
              <a:rect l="0" t="0" r="r" b="b"/>
              <a:pathLst>
                <a:path w="121" h="149">
                  <a:moveTo>
                    <a:pt x="14" y="12"/>
                  </a:moveTo>
                  <a:cubicBezTo>
                    <a:pt x="14" y="11"/>
                    <a:pt x="14" y="11"/>
                    <a:pt x="14" y="11"/>
                  </a:cubicBezTo>
                  <a:cubicBezTo>
                    <a:pt x="46" y="2"/>
                    <a:pt x="77" y="0"/>
                    <a:pt x="103" y="3"/>
                  </a:cubicBezTo>
                  <a:cubicBezTo>
                    <a:pt x="106" y="3"/>
                    <a:pt x="108" y="4"/>
                    <a:pt x="111" y="4"/>
                  </a:cubicBezTo>
                  <a:cubicBezTo>
                    <a:pt x="121" y="63"/>
                    <a:pt x="91" y="122"/>
                    <a:pt x="36" y="149"/>
                  </a:cubicBezTo>
                  <a:cubicBezTo>
                    <a:pt x="0" y="60"/>
                    <a:pt x="0" y="60"/>
                    <a:pt x="0" y="60"/>
                  </a:cubicBezTo>
                  <a:cubicBezTo>
                    <a:pt x="15" y="50"/>
                    <a:pt x="22" y="30"/>
                    <a:pt x="14" y="12"/>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8" name="Freeform 12"/>
            <p:cNvSpPr/>
            <p:nvPr/>
          </p:nvSpPr>
          <p:spPr bwMode="auto">
            <a:xfrm>
              <a:off x="3392487" y="1343819"/>
              <a:ext cx="417513" cy="360363"/>
            </a:xfrm>
            <a:custGeom>
              <a:avLst/>
              <a:gdLst>
                <a:gd name="T0" fmla="*/ 74 w 155"/>
                <a:gd name="T1" fmla="*/ 0 h 134"/>
                <a:gd name="T2" fmla="*/ 74 w 155"/>
                <a:gd name="T3" fmla="*/ 2 h 134"/>
                <a:gd name="T4" fmla="*/ 119 w 155"/>
                <a:gd name="T5" fmla="*/ 26 h 134"/>
                <a:gd name="T6" fmla="*/ 155 w 155"/>
                <a:gd name="T7" fmla="*/ 114 h 134"/>
                <a:gd name="T8" fmla="*/ 0 w 155"/>
                <a:gd name="T9" fmla="*/ 65 h 134"/>
                <a:gd name="T10" fmla="*/ 5 w 155"/>
                <a:gd name="T11" fmla="*/ 58 h 134"/>
                <a:gd name="T12" fmla="*/ 74 w 155"/>
                <a:gd name="T13" fmla="*/ 0 h 134"/>
              </a:gdLst>
              <a:ahLst/>
              <a:cxnLst>
                <a:cxn ang="0">
                  <a:pos x="T0" y="T1"/>
                </a:cxn>
                <a:cxn ang="0">
                  <a:pos x="T2" y="T3"/>
                </a:cxn>
                <a:cxn ang="0">
                  <a:pos x="T4" y="T5"/>
                </a:cxn>
                <a:cxn ang="0">
                  <a:pos x="T6" y="T7"/>
                </a:cxn>
                <a:cxn ang="0">
                  <a:pos x="T8" y="T9"/>
                </a:cxn>
                <a:cxn ang="0">
                  <a:pos x="T10" y="T11"/>
                </a:cxn>
                <a:cxn ang="0">
                  <a:pos x="T12" y="T13"/>
                </a:cxn>
              </a:cxnLst>
              <a:rect l="0" t="0" r="r" b="b"/>
              <a:pathLst>
                <a:path w="155" h="134">
                  <a:moveTo>
                    <a:pt x="74" y="0"/>
                  </a:moveTo>
                  <a:cubicBezTo>
                    <a:pt x="74" y="2"/>
                    <a:pt x="74" y="2"/>
                    <a:pt x="74" y="2"/>
                  </a:cubicBezTo>
                  <a:cubicBezTo>
                    <a:pt x="82" y="19"/>
                    <a:pt x="100" y="29"/>
                    <a:pt x="119" y="26"/>
                  </a:cubicBezTo>
                  <a:cubicBezTo>
                    <a:pt x="155" y="114"/>
                    <a:pt x="155" y="114"/>
                    <a:pt x="155" y="114"/>
                  </a:cubicBezTo>
                  <a:cubicBezTo>
                    <a:pt x="97" y="134"/>
                    <a:pt x="35" y="113"/>
                    <a:pt x="0" y="65"/>
                  </a:cubicBezTo>
                  <a:cubicBezTo>
                    <a:pt x="2" y="62"/>
                    <a:pt x="3" y="60"/>
                    <a:pt x="5" y="58"/>
                  </a:cubicBezTo>
                  <a:cubicBezTo>
                    <a:pt x="21" y="37"/>
                    <a:pt x="45" y="17"/>
                    <a:pt x="74" y="0"/>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9" name="Freeform 13"/>
            <p:cNvSpPr/>
            <p:nvPr/>
          </p:nvSpPr>
          <p:spPr bwMode="auto">
            <a:xfrm>
              <a:off x="3178175" y="1647031"/>
              <a:ext cx="784225" cy="317500"/>
            </a:xfrm>
            <a:custGeom>
              <a:avLst/>
              <a:gdLst>
                <a:gd name="T0" fmla="*/ 21 w 292"/>
                <a:gd name="T1" fmla="*/ 106 h 118"/>
                <a:gd name="T2" fmla="*/ 28 w 292"/>
                <a:gd name="T3" fmla="*/ 90 h 118"/>
                <a:gd name="T4" fmla="*/ 28 w 292"/>
                <a:gd name="T5" fmla="*/ 90 h 118"/>
                <a:gd name="T6" fmla="*/ 24 w 292"/>
                <a:gd name="T7" fmla="*/ 66 h 118"/>
                <a:gd name="T8" fmla="*/ 24 w 292"/>
                <a:gd name="T9" fmla="*/ 66 h 118"/>
                <a:gd name="T10" fmla="*/ 77 w 292"/>
                <a:gd name="T11" fmla="*/ 25 h 118"/>
                <a:gd name="T12" fmla="*/ 77 w 292"/>
                <a:gd name="T13" fmla="*/ 25 h 118"/>
                <a:gd name="T14" fmla="*/ 140 w 292"/>
                <a:gd name="T15" fmla="*/ 54 h 118"/>
                <a:gd name="T16" fmla="*/ 140 w 292"/>
                <a:gd name="T17" fmla="*/ 54 h 118"/>
                <a:gd name="T18" fmla="*/ 189 w 292"/>
                <a:gd name="T19" fmla="*/ 94 h 118"/>
                <a:gd name="T20" fmla="*/ 189 w 292"/>
                <a:gd name="T21" fmla="*/ 94 h 118"/>
                <a:gd name="T22" fmla="*/ 240 w 292"/>
                <a:gd name="T23" fmla="*/ 117 h 118"/>
                <a:gd name="T24" fmla="*/ 240 w 292"/>
                <a:gd name="T25" fmla="*/ 117 h 118"/>
                <a:gd name="T26" fmla="*/ 278 w 292"/>
                <a:gd name="T27" fmla="*/ 100 h 118"/>
                <a:gd name="T28" fmla="*/ 278 w 292"/>
                <a:gd name="T29" fmla="*/ 100 h 118"/>
                <a:gd name="T30" fmla="*/ 292 w 292"/>
                <a:gd name="T31" fmla="*/ 69 h 118"/>
                <a:gd name="T32" fmla="*/ 292 w 292"/>
                <a:gd name="T33" fmla="*/ 69 h 118"/>
                <a:gd name="T34" fmla="*/ 279 w 292"/>
                <a:gd name="T35" fmla="*/ 29 h 118"/>
                <a:gd name="T36" fmla="*/ 279 w 292"/>
                <a:gd name="T37" fmla="*/ 29 h 118"/>
                <a:gd name="T38" fmla="*/ 265 w 292"/>
                <a:gd name="T39" fmla="*/ 13 h 118"/>
                <a:gd name="T40" fmla="*/ 265 w 292"/>
                <a:gd name="T41" fmla="*/ 13 h 118"/>
                <a:gd name="T42" fmla="*/ 248 w 292"/>
                <a:gd name="T43" fmla="*/ 14 h 118"/>
                <a:gd name="T44" fmla="*/ 248 w 292"/>
                <a:gd name="T45" fmla="*/ 14 h 118"/>
                <a:gd name="T46" fmla="*/ 249 w 292"/>
                <a:gd name="T47" fmla="*/ 31 h 118"/>
                <a:gd name="T48" fmla="*/ 249 w 292"/>
                <a:gd name="T49" fmla="*/ 31 h 118"/>
                <a:gd name="T50" fmla="*/ 249 w 292"/>
                <a:gd name="T51" fmla="*/ 32 h 118"/>
                <a:gd name="T52" fmla="*/ 249 w 292"/>
                <a:gd name="T53" fmla="*/ 32 h 118"/>
                <a:gd name="T54" fmla="*/ 252 w 292"/>
                <a:gd name="T55" fmla="*/ 34 h 118"/>
                <a:gd name="T56" fmla="*/ 252 w 292"/>
                <a:gd name="T57" fmla="*/ 34 h 118"/>
                <a:gd name="T58" fmla="*/ 259 w 292"/>
                <a:gd name="T59" fmla="*/ 43 h 118"/>
                <a:gd name="T60" fmla="*/ 259 w 292"/>
                <a:gd name="T61" fmla="*/ 43 h 118"/>
                <a:gd name="T62" fmla="*/ 267 w 292"/>
                <a:gd name="T63" fmla="*/ 67 h 118"/>
                <a:gd name="T64" fmla="*/ 267 w 292"/>
                <a:gd name="T65" fmla="*/ 67 h 118"/>
                <a:gd name="T66" fmla="*/ 260 w 292"/>
                <a:gd name="T67" fmla="*/ 84 h 118"/>
                <a:gd name="T68" fmla="*/ 260 w 292"/>
                <a:gd name="T69" fmla="*/ 84 h 118"/>
                <a:gd name="T70" fmla="*/ 241 w 292"/>
                <a:gd name="T71" fmla="*/ 92 h 118"/>
                <a:gd name="T72" fmla="*/ 241 w 292"/>
                <a:gd name="T73" fmla="*/ 92 h 118"/>
                <a:gd name="T74" fmla="*/ 203 w 292"/>
                <a:gd name="T75" fmla="*/ 74 h 118"/>
                <a:gd name="T76" fmla="*/ 203 w 292"/>
                <a:gd name="T77" fmla="*/ 74 h 118"/>
                <a:gd name="T78" fmla="*/ 156 w 292"/>
                <a:gd name="T79" fmla="*/ 35 h 118"/>
                <a:gd name="T80" fmla="*/ 156 w 292"/>
                <a:gd name="T81" fmla="*/ 35 h 118"/>
                <a:gd name="T82" fmla="*/ 78 w 292"/>
                <a:gd name="T83" fmla="*/ 1 h 118"/>
                <a:gd name="T84" fmla="*/ 78 w 292"/>
                <a:gd name="T85" fmla="*/ 1 h 118"/>
                <a:gd name="T86" fmla="*/ 24 w 292"/>
                <a:gd name="T87" fmla="*/ 17 h 118"/>
                <a:gd name="T88" fmla="*/ 24 w 292"/>
                <a:gd name="T89" fmla="*/ 17 h 118"/>
                <a:gd name="T90" fmla="*/ 0 w 292"/>
                <a:gd name="T91" fmla="*/ 65 h 118"/>
                <a:gd name="T92" fmla="*/ 0 w 292"/>
                <a:gd name="T93" fmla="*/ 65 h 118"/>
                <a:gd name="T94" fmla="*/ 5 w 292"/>
                <a:gd name="T95" fmla="*/ 99 h 118"/>
                <a:gd name="T96" fmla="*/ 5 w 292"/>
                <a:gd name="T97" fmla="*/ 99 h 118"/>
                <a:gd name="T98" fmla="*/ 16 w 292"/>
                <a:gd name="T99" fmla="*/ 107 h 118"/>
                <a:gd name="T100" fmla="*/ 16 w 292"/>
                <a:gd name="T101" fmla="*/ 107 h 118"/>
                <a:gd name="T102" fmla="*/ 21 w 292"/>
                <a:gd name="T103" fmla="*/ 10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92" h="118">
                  <a:moveTo>
                    <a:pt x="21" y="106"/>
                  </a:moveTo>
                  <a:cubicBezTo>
                    <a:pt x="27" y="104"/>
                    <a:pt x="31" y="97"/>
                    <a:pt x="28" y="90"/>
                  </a:cubicBezTo>
                  <a:cubicBezTo>
                    <a:pt x="28" y="90"/>
                    <a:pt x="28" y="90"/>
                    <a:pt x="28" y="90"/>
                  </a:cubicBezTo>
                  <a:cubicBezTo>
                    <a:pt x="25" y="81"/>
                    <a:pt x="24" y="73"/>
                    <a:pt x="24" y="66"/>
                  </a:cubicBezTo>
                  <a:cubicBezTo>
                    <a:pt x="24" y="66"/>
                    <a:pt x="24" y="66"/>
                    <a:pt x="24" y="66"/>
                  </a:cubicBezTo>
                  <a:cubicBezTo>
                    <a:pt x="26" y="41"/>
                    <a:pt x="46" y="24"/>
                    <a:pt x="77" y="25"/>
                  </a:cubicBezTo>
                  <a:cubicBezTo>
                    <a:pt x="77" y="25"/>
                    <a:pt x="77" y="25"/>
                    <a:pt x="77" y="25"/>
                  </a:cubicBezTo>
                  <a:cubicBezTo>
                    <a:pt x="95" y="26"/>
                    <a:pt x="117" y="34"/>
                    <a:pt x="140" y="54"/>
                  </a:cubicBezTo>
                  <a:cubicBezTo>
                    <a:pt x="140" y="54"/>
                    <a:pt x="140" y="54"/>
                    <a:pt x="140" y="54"/>
                  </a:cubicBezTo>
                  <a:cubicBezTo>
                    <a:pt x="155" y="67"/>
                    <a:pt x="172" y="82"/>
                    <a:pt x="189" y="94"/>
                  </a:cubicBezTo>
                  <a:cubicBezTo>
                    <a:pt x="189" y="94"/>
                    <a:pt x="189" y="94"/>
                    <a:pt x="189" y="94"/>
                  </a:cubicBezTo>
                  <a:cubicBezTo>
                    <a:pt x="205" y="106"/>
                    <a:pt x="222" y="116"/>
                    <a:pt x="240" y="117"/>
                  </a:cubicBezTo>
                  <a:cubicBezTo>
                    <a:pt x="240" y="117"/>
                    <a:pt x="240" y="117"/>
                    <a:pt x="240" y="117"/>
                  </a:cubicBezTo>
                  <a:cubicBezTo>
                    <a:pt x="254" y="118"/>
                    <a:pt x="268" y="112"/>
                    <a:pt x="278" y="100"/>
                  </a:cubicBezTo>
                  <a:cubicBezTo>
                    <a:pt x="278" y="100"/>
                    <a:pt x="278" y="100"/>
                    <a:pt x="278" y="100"/>
                  </a:cubicBezTo>
                  <a:cubicBezTo>
                    <a:pt x="287" y="90"/>
                    <a:pt x="291" y="79"/>
                    <a:pt x="292" y="69"/>
                  </a:cubicBezTo>
                  <a:cubicBezTo>
                    <a:pt x="292" y="69"/>
                    <a:pt x="292" y="69"/>
                    <a:pt x="292" y="69"/>
                  </a:cubicBezTo>
                  <a:cubicBezTo>
                    <a:pt x="292" y="52"/>
                    <a:pt x="285" y="39"/>
                    <a:pt x="279" y="29"/>
                  </a:cubicBezTo>
                  <a:cubicBezTo>
                    <a:pt x="279" y="29"/>
                    <a:pt x="279" y="29"/>
                    <a:pt x="279" y="29"/>
                  </a:cubicBezTo>
                  <a:cubicBezTo>
                    <a:pt x="272" y="19"/>
                    <a:pt x="265" y="13"/>
                    <a:pt x="265" y="13"/>
                  </a:cubicBezTo>
                  <a:cubicBezTo>
                    <a:pt x="265" y="13"/>
                    <a:pt x="265" y="13"/>
                    <a:pt x="265" y="13"/>
                  </a:cubicBezTo>
                  <a:cubicBezTo>
                    <a:pt x="260" y="9"/>
                    <a:pt x="252" y="9"/>
                    <a:pt x="248" y="14"/>
                  </a:cubicBezTo>
                  <a:cubicBezTo>
                    <a:pt x="248" y="14"/>
                    <a:pt x="248" y="14"/>
                    <a:pt x="248" y="14"/>
                  </a:cubicBezTo>
                  <a:cubicBezTo>
                    <a:pt x="243" y="19"/>
                    <a:pt x="244" y="27"/>
                    <a:pt x="249" y="31"/>
                  </a:cubicBezTo>
                  <a:cubicBezTo>
                    <a:pt x="249" y="31"/>
                    <a:pt x="249" y="31"/>
                    <a:pt x="249" y="31"/>
                  </a:cubicBezTo>
                  <a:cubicBezTo>
                    <a:pt x="249" y="31"/>
                    <a:pt x="249" y="31"/>
                    <a:pt x="249" y="32"/>
                  </a:cubicBezTo>
                  <a:cubicBezTo>
                    <a:pt x="249" y="32"/>
                    <a:pt x="249" y="32"/>
                    <a:pt x="249" y="32"/>
                  </a:cubicBezTo>
                  <a:cubicBezTo>
                    <a:pt x="250" y="32"/>
                    <a:pt x="251" y="33"/>
                    <a:pt x="252" y="34"/>
                  </a:cubicBezTo>
                  <a:cubicBezTo>
                    <a:pt x="252" y="34"/>
                    <a:pt x="252" y="34"/>
                    <a:pt x="252" y="34"/>
                  </a:cubicBezTo>
                  <a:cubicBezTo>
                    <a:pt x="253" y="36"/>
                    <a:pt x="256" y="39"/>
                    <a:pt x="259" y="43"/>
                  </a:cubicBezTo>
                  <a:cubicBezTo>
                    <a:pt x="259" y="43"/>
                    <a:pt x="259" y="43"/>
                    <a:pt x="259" y="43"/>
                  </a:cubicBezTo>
                  <a:cubicBezTo>
                    <a:pt x="264" y="50"/>
                    <a:pt x="268" y="59"/>
                    <a:pt x="267" y="67"/>
                  </a:cubicBezTo>
                  <a:cubicBezTo>
                    <a:pt x="267" y="67"/>
                    <a:pt x="267" y="67"/>
                    <a:pt x="267" y="67"/>
                  </a:cubicBezTo>
                  <a:cubicBezTo>
                    <a:pt x="267" y="73"/>
                    <a:pt x="265" y="78"/>
                    <a:pt x="260" y="84"/>
                  </a:cubicBezTo>
                  <a:cubicBezTo>
                    <a:pt x="260" y="84"/>
                    <a:pt x="260" y="84"/>
                    <a:pt x="260" y="84"/>
                  </a:cubicBezTo>
                  <a:cubicBezTo>
                    <a:pt x="253" y="91"/>
                    <a:pt x="248" y="92"/>
                    <a:pt x="241" y="92"/>
                  </a:cubicBezTo>
                  <a:cubicBezTo>
                    <a:pt x="241" y="92"/>
                    <a:pt x="241" y="92"/>
                    <a:pt x="241" y="92"/>
                  </a:cubicBezTo>
                  <a:cubicBezTo>
                    <a:pt x="232" y="92"/>
                    <a:pt x="218" y="85"/>
                    <a:pt x="203" y="74"/>
                  </a:cubicBezTo>
                  <a:cubicBezTo>
                    <a:pt x="203" y="74"/>
                    <a:pt x="203" y="74"/>
                    <a:pt x="203" y="74"/>
                  </a:cubicBezTo>
                  <a:cubicBezTo>
                    <a:pt x="188" y="63"/>
                    <a:pt x="172" y="49"/>
                    <a:pt x="156" y="35"/>
                  </a:cubicBezTo>
                  <a:cubicBezTo>
                    <a:pt x="156" y="35"/>
                    <a:pt x="156" y="35"/>
                    <a:pt x="156" y="35"/>
                  </a:cubicBezTo>
                  <a:cubicBezTo>
                    <a:pt x="130" y="13"/>
                    <a:pt x="103" y="2"/>
                    <a:pt x="78" y="1"/>
                  </a:cubicBezTo>
                  <a:cubicBezTo>
                    <a:pt x="78" y="1"/>
                    <a:pt x="78" y="1"/>
                    <a:pt x="78" y="1"/>
                  </a:cubicBezTo>
                  <a:cubicBezTo>
                    <a:pt x="57" y="0"/>
                    <a:pt x="38" y="5"/>
                    <a:pt x="24" y="17"/>
                  </a:cubicBezTo>
                  <a:cubicBezTo>
                    <a:pt x="24" y="17"/>
                    <a:pt x="24" y="17"/>
                    <a:pt x="24" y="17"/>
                  </a:cubicBezTo>
                  <a:cubicBezTo>
                    <a:pt x="10" y="28"/>
                    <a:pt x="1" y="45"/>
                    <a:pt x="0" y="65"/>
                  </a:cubicBezTo>
                  <a:cubicBezTo>
                    <a:pt x="0" y="65"/>
                    <a:pt x="0" y="65"/>
                    <a:pt x="0" y="65"/>
                  </a:cubicBezTo>
                  <a:cubicBezTo>
                    <a:pt x="0" y="76"/>
                    <a:pt x="1" y="87"/>
                    <a:pt x="5" y="99"/>
                  </a:cubicBezTo>
                  <a:cubicBezTo>
                    <a:pt x="5" y="99"/>
                    <a:pt x="5" y="99"/>
                    <a:pt x="5" y="99"/>
                  </a:cubicBezTo>
                  <a:cubicBezTo>
                    <a:pt x="7" y="103"/>
                    <a:pt x="11" y="106"/>
                    <a:pt x="16" y="107"/>
                  </a:cubicBezTo>
                  <a:cubicBezTo>
                    <a:pt x="16" y="107"/>
                    <a:pt x="16" y="107"/>
                    <a:pt x="16" y="107"/>
                  </a:cubicBezTo>
                  <a:cubicBezTo>
                    <a:pt x="18" y="107"/>
                    <a:pt x="19" y="107"/>
                    <a:pt x="21" y="106"/>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0" name="Freeform 14"/>
            <p:cNvSpPr/>
            <p:nvPr/>
          </p:nvSpPr>
          <p:spPr bwMode="auto">
            <a:xfrm>
              <a:off x="3940175" y="748506"/>
              <a:ext cx="193675" cy="104775"/>
            </a:xfrm>
            <a:custGeom>
              <a:avLst/>
              <a:gdLst>
                <a:gd name="T0" fmla="*/ 1 w 72"/>
                <a:gd name="T1" fmla="*/ 30 h 39"/>
                <a:gd name="T2" fmla="*/ 3 w 72"/>
                <a:gd name="T3" fmla="*/ 35 h 39"/>
                <a:gd name="T4" fmla="*/ 7 w 72"/>
                <a:gd name="T5" fmla="*/ 38 h 39"/>
                <a:gd name="T6" fmla="*/ 70 w 72"/>
                <a:gd name="T7" fmla="*/ 22 h 39"/>
                <a:gd name="T8" fmla="*/ 71 w 72"/>
                <a:gd name="T9" fmla="*/ 17 h 39"/>
                <a:gd name="T10" fmla="*/ 66 w 72"/>
                <a:gd name="T11" fmla="*/ 3 h 39"/>
                <a:gd name="T12" fmla="*/ 62 w 72"/>
                <a:gd name="T13" fmla="*/ 0 h 39"/>
                <a:gd name="T14" fmla="*/ 2 w 72"/>
                <a:gd name="T15" fmla="*/ 25 h 39"/>
                <a:gd name="T16" fmla="*/ 1 w 72"/>
                <a:gd name="T17" fmla="*/ 3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39">
                  <a:moveTo>
                    <a:pt x="1" y="30"/>
                  </a:moveTo>
                  <a:cubicBezTo>
                    <a:pt x="3" y="35"/>
                    <a:pt x="3" y="35"/>
                    <a:pt x="3" y="35"/>
                  </a:cubicBezTo>
                  <a:cubicBezTo>
                    <a:pt x="4" y="37"/>
                    <a:pt x="5" y="39"/>
                    <a:pt x="7" y="38"/>
                  </a:cubicBezTo>
                  <a:cubicBezTo>
                    <a:pt x="70" y="22"/>
                    <a:pt x="70" y="22"/>
                    <a:pt x="70" y="22"/>
                  </a:cubicBezTo>
                  <a:cubicBezTo>
                    <a:pt x="71" y="21"/>
                    <a:pt x="72" y="19"/>
                    <a:pt x="71" y="17"/>
                  </a:cubicBezTo>
                  <a:cubicBezTo>
                    <a:pt x="66" y="3"/>
                    <a:pt x="66" y="3"/>
                    <a:pt x="66" y="3"/>
                  </a:cubicBezTo>
                  <a:cubicBezTo>
                    <a:pt x="65" y="1"/>
                    <a:pt x="64" y="0"/>
                    <a:pt x="62" y="0"/>
                  </a:cubicBezTo>
                  <a:cubicBezTo>
                    <a:pt x="2" y="25"/>
                    <a:pt x="2" y="25"/>
                    <a:pt x="2" y="25"/>
                  </a:cubicBezTo>
                  <a:cubicBezTo>
                    <a:pt x="1" y="26"/>
                    <a:pt x="0" y="28"/>
                    <a:pt x="1" y="30"/>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1" name="Freeform 15"/>
            <p:cNvSpPr/>
            <p:nvPr/>
          </p:nvSpPr>
          <p:spPr bwMode="auto">
            <a:xfrm>
              <a:off x="3876675" y="596106"/>
              <a:ext cx="133350" cy="182563"/>
            </a:xfrm>
            <a:custGeom>
              <a:avLst/>
              <a:gdLst>
                <a:gd name="T0" fmla="*/ 2 w 50"/>
                <a:gd name="T1" fmla="*/ 64 h 68"/>
                <a:gd name="T2" fmla="*/ 7 w 50"/>
                <a:gd name="T3" fmla="*/ 66 h 68"/>
                <a:gd name="T4" fmla="*/ 12 w 50"/>
                <a:gd name="T5" fmla="*/ 66 h 68"/>
                <a:gd name="T6" fmla="*/ 49 w 50"/>
                <a:gd name="T7" fmla="*/ 13 h 68"/>
                <a:gd name="T8" fmla="*/ 47 w 50"/>
                <a:gd name="T9" fmla="*/ 9 h 68"/>
                <a:gd name="T10" fmla="*/ 34 w 50"/>
                <a:gd name="T11" fmla="*/ 1 h 68"/>
                <a:gd name="T12" fmla="*/ 30 w 50"/>
                <a:gd name="T13" fmla="*/ 1 h 68"/>
                <a:gd name="T14" fmla="*/ 0 w 50"/>
                <a:gd name="T15" fmla="*/ 59 h 68"/>
                <a:gd name="T16" fmla="*/ 2 w 50"/>
                <a:gd name="T17" fmla="*/ 6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68">
                  <a:moveTo>
                    <a:pt x="2" y="64"/>
                  </a:moveTo>
                  <a:cubicBezTo>
                    <a:pt x="7" y="66"/>
                    <a:pt x="7" y="66"/>
                    <a:pt x="7" y="66"/>
                  </a:cubicBezTo>
                  <a:cubicBezTo>
                    <a:pt x="9" y="68"/>
                    <a:pt x="11" y="68"/>
                    <a:pt x="12" y="66"/>
                  </a:cubicBezTo>
                  <a:cubicBezTo>
                    <a:pt x="49" y="13"/>
                    <a:pt x="49" y="13"/>
                    <a:pt x="49" y="13"/>
                  </a:cubicBezTo>
                  <a:cubicBezTo>
                    <a:pt x="50" y="12"/>
                    <a:pt x="49" y="10"/>
                    <a:pt x="47" y="9"/>
                  </a:cubicBezTo>
                  <a:cubicBezTo>
                    <a:pt x="34" y="1"/>
                    <a:pt x="34" y="1"/>
                    <a:pt x="34" y="1"/>
                  </a:cubicBezTo>
                  <a:cubicBezTo>
                    <a:pt x="33" y="0"/>
                    <a:pt x="30" y="0"/>
                    <a:pt x="30" y="1"/>
                  </a:cubicBezTo>
                  <a:cubicBezTo>
                    <a:pt x="0" y="59"/>
                    <a:pt x="0" y="59"/>
                    <a:pt x="0" y="59"/>
                  </a:cubicBezTo>
                  <a:cubicBezTo>
                    <a:pt x="0" y="61"/>
                    <a:pt x="1" y="63"/>
                    <a:pt x="2" y="64"/>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39" name="TextBox 38"/>
          <p:cNvSpPr txBox="1"/>
          <p:nvPr/>
        </p:nvSpPr>
        <p:spPr>
          <a:xfrm>
            <a:off x="4490861" y="4759403"/>
            <a:ext cx="6293441" cy="961289"/>
          </a:xfrm>
          <a:prstGeom prst="rect">
            <a:avLst/>
          </a:prstGeom>
          <a:noFill/>
        </p:spPr>
        <p:txBody>
          <a:bodyPr wrap="square" rtlCol="0">
            <a:spAutoFit/>
          </a:bodyPr>
          <a:lstStyle/>
          <a:p>
            <a:pPr indent="609600" algn="just">
              <a:lnSpc>
                <a:spcPct val="150000"/>
              </a:lnSpc>
            </a:pPr>
            <a:r>
              <a:rPr lang="zh-CN" altLang="en-US" sz="2000" dirty="0">
                <a:latin typeface="+mn-ea"/>
                <a:cs typeface="+mn-ea"/>
                <a:sym typeface="Times New Roman" panose="02020603050405020304" pitchFamily="18" charset="0"/>
              </a:rPr>
              <a:t>也可先选择需删除的文本，按“</a:t>
            </a:r>
            <a:r>
              <a:rPr lang="en-US" altLang="zh-CN" sz="2000" dirty="0">
                <a:latin typeface="+mn-ea"/>
                <a:cs typeface="+mn-ea"/>
                <a:sym typeface="Times New Roman" panose="02020603050405020304" pitchFamily="18" charset="0"/>
              </a:rPr>
              <a:t>BackSpace”</a:t>
            </a:r>
            <a:r>
              <a:rPr lang="zh-CN" altLang="en-US" sz="2000" dirty="0">
                <a:latin typeface="+mn-ea"/>
                <a:cs typeface="+mn-ea"/>
                <a:sym typeface="Times New Roman" panose="02020603050405020304" pitchFamily="18" charset="0"/>
              </a:rPr>
              <a:t>键或“</a:t>
            </a:r>
            <a:r>
              <a:rPr lang="en-US" altLang="zh-CN" sz="2000" dirty="0">
                <a:latin typeface="+mn-ea"/>
                <a:cs typeface="+mn-ea"/>
                <a:sym typeface="Times New Roman" panose="02020603050405020304" pitchFamily="18" charset="0"/>
              </a:rPr>
              <a:t>Delete”</a:t>
            </a:r>
            <a:r>
              <a:rPr lang="zh-CN" altLang="en-US" sz="2000" dirty="0">
                <a:latin typeface="+mn-ea"/>
                <a:cs typeface="+mn-ea"/>
                <a:sym typeface="Times New Roman" panose="02020603050405020304" pitchFamily="18" charset="0"/>
              </a:rPr>
              <a:t>键进行删除。</a:t>
            </a:r>
          </a:p>
        </p:txBody>
      </p:sp>
      <p:grpSp>
        <p:nvGrpSpPr>
          <p:cNvPr id="40" name="组合 39"/>
          <p:cNvGrpSpPr/>
          <p:nvPr/>
        </p:nvGrpSpPr>
        <p:grpSpPr>
          <a:xfrm>
            <a:off x="716871" y="3011881"/>
            <a:ext cx="3532612" cy="2591415"/>
            <a:chOff x="6042096" y="3952958"/>
            <a:chExt cx="5405502" cy="1925327"/>
          </a:xfrm>
        </p:grpSpPr>
        <p:sp>
          <p:nvSpPr>
            <p:cNvPr id="41" name="Freeform 6"/>
            <p:cNvSpPr/>
            <p:nvPr/>
          </p:nvSpPr>
          <p:spPr bwMode="auto">
            <a:xfrm>
              <a:off x="8519295" y="4738672"/>
              <a:ext cx="225552" cy="392425"/>
            </a:xfrm>
            <a:custGeom>
              <a:avLst/>
              <a:gdLst>
                <a:gd name="T0" fmla="*/ 14 w 24"/>
                <a:gd name="T1" fmla="*/ 10 h 33"/>
                <a:gd name="T2" fmla="*/ 14 w 24"/>
                <a:gd name="T3" fmla="*/ 0 h 33"/>
                <a:gd name="T4" fmla="*/ 18 w 24"/>
                <a:gd name="T5" fmla="*/ 6 h 33"/>
                <a:gd name="T6" fmla="*/ 18 w 24"/>
                <a:gd name="T7" fmla="*/ 21 h 33"/>
                <a:gd name="T8" fmla="*/ 24 w 24"/>
                <a:gd name="T9" fmla="*/ 21 h 33"/>
                <a:gd name="T10" fmla="*/ 12 w 24"/>
                <a:gd name="T11" fmla="*/ 33 h 33"/>
                <a:gd name="T12" fmla="*/ 0 w 24"/>
                <a:gd name="T13" fmla="*/ 21 h 33"/>
                <a:gd name="T14" fmla="*/ 6 w 24"/>
                <a:gd name="T15" fmla="*/ 21 h 33"/>
                <a:gd name="T16" fmla="*/ 6 w 24"/>
                <a:gd name="T17" fmla="*/ 19 h 33"/>
                <a:gd name="T18" fmla="*/ 14 w 24"/>
                <a:gd name="T19" fmla="*/ 1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33">
                  <a:moveTo>
                    <a:pt x="14" y="10"/>
                  </a:moveTo>
                  <a:cubicBezTo>
                    <a:pt x="14" y="0"/>
                    <a:pt x="14" y="0"/>
                    <a:pt x="14" y="0"/>
                  </a:cubicBezTo>
                  <a:cubicBezTo>
                    <a:pt x="16" y="1"/>
                    <a:pt x="18" y="3"/>
                    <a:pt x="18" y="6"/>
                  </a:cubicBezTo>
                  <a:cubicBezTo>
                    <a:pt x="18" y="21"/>
                    <a:pt x="18" y="21"/>
                    <a:pt x="18" y="21"/>
                  </a:cubicBezTo>
                  <a:cubicBezTo>
                    <a:pt x="24" y="21"/>
                    <a:pt x="24" y="21"/>
                    <a:pt x="24" y="21"/>
                  </a:cubicBezTo>
                  <a:cubicBezTo>
                    <a:pt x="12" y="33"/>
                    <a:pt x="12" y="33"/>
                    <a:pt x="12" y="33"/>
                  </a:cubicBezTo>
                  <a:cubicBezTo>
                    <a:pt x="0" y="21"/>
                    <a:pt x="0" y="21"/>
                    <a:pt x="0" y="21"/>
                  </a:cubicBezTo>
                  <a:cubicBezTo>
                    <a:pt x="6" y="21"/>
                    <a:pt x="6" y="21"/>
                    <a:pt x="6" y="21"/>
                  </a:cubicBezTo>
                  <a:cubicBezTo>
                    <a:pt x="6" y="19"/>
                    <a:pt x="6" y="19"/>
                    <a:pt x="6" y="19"/>
                  </a:cubicBezTo>
                  <a:cubicBezTo>
                    <a:pt x="10" y="18"/>
                    <a:pt x="14" y="14"/>
                    <a:pt x="14" y="10"/>
                  </a:cubicBezTo>
                  <a:close/>
                </a:path>
              </a:pathLst>
            </a:custGeom>
            <a:solidFill>
              <a:srgbClr val="EBAC07"/>
            </a:solidFill>
            <a:ln>
              <a:noFill/>
            </a:ln>
          </p:spPr>
          <p:txBody>
            <a:bodyPr vert="horz" wrap="square" lIns="91440" tIns="45720" rIns="91440" bIns="45720" numCol="1" anchor="t" anchorCtr="0" compatLnSpc="1"/>
            <a:lstStyle/>
            <a:p>
              <a:endParaRPr lang="zh-CN" altLang="en-US"/>
            </a:p>
          </p:txBody>
        </p:sp>
        <p:sp>
          <p:nvSpPr>
            <p:cNvPr id="52" name="Freeform 11"/>
            <p:cNvSpPr/>
            <p:nvPr/>
          </p:nvSpPr>
          <p:spPr bwMode="auto">
            <a:xfrm>
              <a:off x="6042096" y="5338526"/>
              <a:ext cx="5405502" cy="539759"/>
            </a:xfrm>
            <a:custGeom>
              <a:avLst/>
              <a:gdLst>
                <a:gd name="T0" fmla="*/ 574 w 574"/>
                <a:gd name="T1" fmla="*/ 49 h 61"/>
                <a:gd name="T2" fmla="*/ 573 w 574"/>
                <a:gd name="T3" fmla="*/ 48 h 61"/>
                <a:gd name="T4" fmla="*/ 573 w 574"/>
                <a:gd name="T5" fmla="*/ 47 h 61"/>
                <a:gd name="T6" fmla="*/ 573 w 574"/>
                <a:gd name="T7" fmla="*/ 46 h 61"/>
                <a:gd name="T8" fmla="*/ 572 w 574"/>
                <a:gd name="T9" fmla="*/ 46 h 61"/>
                <a:gd name="T10" fmla="*/ 572 w 574"/>
                <a:gd name="T11" fmla="*/ 45 h 61"/>
                <a:gd name="T12" fmla="*/ 571 w 574"/>
                <a:gd name="T13" fmla="*/ 44 h 61"/>
                <a:gd name="T14" fmla="*/ 529 w 574"/>
                <a:gd name="T15" fmla="*/ 1 h 61"/>
                <a:gd name="T16" fmla="*/ 407 w 574"/>
                <a:gd name="T17" fmla="*/ 0 h 61"/>
                <a:gd name="T18" fmla="*/ 288 w 574"/>
                <a:gd name="T19" fmla="*/ 0 h 61"/>
                <a:gd name="T20" fmla="*/ 169 w 574"/>
                <a:gd name="T21" fmla="*/ 0 h 61"/>
                <a:gd name="T22" fmla="*/ 48 w 574"/>
                <a:gd name="T23" fmla="*/ 0 h 61"/>
                <a:gd name="T24" fmla="*/ 4 w 574"/>
                <a:gd name="T25" fmla="*/ 43 h 61"/>
                <a:gd name="T26" fmla="*/ 10 w 574"/>
                <a:gd name="T27" fmla="*/ 61 h 61"/>
                <a:gd name="T28" fmla="*/ 10 w 574"/>
                <a:gd name="T29" fmla="*/ 61 h 61"/>
                <a:gd name="T30" fmla="*/ 402 w 574"/>
                <a:gd name="T31" fmla="*/ 61 h 61"/>
                <a:gd name="T32" fmla="*/ 564 w 574"/>
                <a:gd name="T33" fmla="*/ 61 h 61"/>
                <a:gd name="T34" fmla="*/ 565 w 574"/>
                <a:gd name="T35" fmla="*/ 61 h 61"/>
                <a:gd name="T36" fmla="*/ 566 w 574"/>
                <a:gd name="T37" fmla="*/ 60 h 61"/>
                <a:gd name="T38" fmla="*/ 567 w 574"/>
                <a:gd name="T39" fmla="*/ 60 h 61"/>
                <a:gd name="T40" fmla="*/ 568 w 574"/>
                <a:gd name="T41" fmla="*/ 60 h 61"/>
                <a:gd name="T42" fmla="*/ 569 w 574"/>
                <a:gd name="T43" fmla="*/ 59 h 61"/>
                <a:gd name="T44" fmla="*/ 570 w 574"/>
                <a:gd name="T45" fmla="*/ 59 h 61"/>
                <a:gd name="T46" fmla="*/ 571 w 574"/>
                <a:gd name="T47" fmla="*/ 58 h 61"/>
                <a:gd name="T48" fmla="*/ 571 w 574"/>
                <a:gd name="T49" fmla="*/ 58 h 61"/>
                <a:gd name="T50" fmla="*/ 572 w 574"/>
                <a:gd name="T51" fmla="*/ 57 h 61"/>
                <a:gd name="T52" fmla="*/ 572 w 574"/>
                <a:gd name="T53" fmla="*/ 56 h 61"/>
                <a:gd name="T54" fmla="*/ 573 w 574"/>
                <a:gd name="T55" fmla="*/ 55 h 61"/>
                <a:gd name="T56" fmla="*/ 573 w 574"/>
                <a:gd name="T57" fmla="*/ 54 h 61"/>
                <a:gd name="T58" fmla="*/ 574 w 574"/>
                <a:gd name="T59" fmla="*/ 53 h 61"/>
                <a:gd name="T60" fmla="*/ 574 w 574"/>
                <a:gd name="T61" fmla="*/ 52 h 61"/>
                <a:gd name="T62" fmla="*/ 574 w 574"/>
                <a:gd name="T63" fmla="*/ 5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74" h="61">
                  <a:moveTo>
                    <a:pt x="574" y="50"/>
                  </a:moveTo>
                  <a:cubicBezTo>
                    <a:pt x="574" y="50"/>
                    <a:pt x="574" y="49"/>
                    <a:pt x="574" y="49"/>
                  </a:cubicBezTo>
                  <a:cubicBezTo>
                    <a:pt x="574" y="49"/>
                    <a:pt x="574" y="49"/>
                    <a:pt x="574" y="49"/>
                  </a:cubicBezTo>
                  <a:cubicBezTo>
                    <a:pt x="574" y="49"/>
                    <a:pt x="574" y="48"/>
                    <a:pt x="573" y="48"/>
                  </a:cubicBezTo>
                  <a:cubicBezTo>
                    <a:pt x="573" y="48"/>
                    <a:pt x="573" y="48"/>
                    <a:pt x="573" y="48"/>
                  </a:cubicBezTo>
                  <a:cubicBezTo>
                    <a:pt x="573" y="48"/>
                    <a:pt x="573" y="47"/>
                    <a:pt x="573" y="47"/>
                  </a:cubicBezTo>
                  <a:cubicBezTo>
                    <a:pt x="573" y="47"/>
                    <a:pt x="573" y="47"/>
                    <a:pt x="573" y="47"/>
                  </a:cubicBezTo>
                  <a:cubicBezTo>
                    <a:pt x="573" y="47"/>
                    <a:pt x="573" y="47"/>
                    <a:pt x="573" y="46"/>
                  </a:cubicBezTo>
                  <a:cubicBezTo>
                    <a:pt x="573" y="46"/>
                    <a:pt x="573" y="46"/>
                    <a:pt x="573" y="46"/>
                  </a:cubicBezTo>
                  <a:cubicBezTo>
                    <a:pt x="573" y="46"/>
                    <a:pt x="572" y="46"/>
                    <a:pt x="572" y="46"/>
                  </a:cubicBezTo>
                  <a:cubicBezTo>
                    <a:pt x="572" y="45"/>
                    <a:pt x="572" y="45"/>
                    <a:pt x="572" y="45"/>
                  </a:cubicBezTo>
                  <a:cubicBezTo>
                    <a:pt x="572" y="45"/>
                    <a:pt x="572" y="45"/>
                    <a:pt x="572" y="45"/>
                  </a:cubicBezTo>
                  <a:cubicBezTo>
                    <a:pt x="572" y="45"/>
                    <a:pt x="572" y="44"/>
                    <a:pt x="572" y="44"/>
                  </a:cubicBezTo>
                  <a:cubicBezTo>
                    <a:pt x="571" y="44"/>
                    <a:pt x="571" y="44"/>
                    <a:pt x="571" y="44"/>
                  </a:cubicBezTo>
                  <a:cubicBezTo>
                    <a:pt x="571" y="44"/>
                    <a:pt x="571" y="44"/>
                    <a:pt x="571" y="44"/>
                  </a:cubicBezTo>
                  <a:cubicBezTo>
                    <a:pt x="529" y="1"/>
                    <a:pt x="529" y="1"/>
                    <a:pt x="529" y="1"/>
                  </a:cubicBezTo>
                  <a:cubicBezTo>
                    <a:pt x="528" y="1"/>
                    <a:pt x="527" y="0"/>
                    <a:pt x="526" y="0"/>
                  </a:cubicBezTo>
                  <a:cubicBezTo>
                    <a:pt x="407" y="0"/>
                    <a:pt x="407" y="0"/>
                    <a:pt x="407" y="0"/>
                  </a:cubicBezTo>
                  <a:cubicBezTo>
                    <a:pt x="405" y="0"/>
                    <a:pt x="405" y="0"/>
                    <a:pt x="405" y="0"/>
                  </a:cubicBezTo>
                  <a:cubicBezTo>
                    <a:pt x="288" y="0"/>
                    <a:pt x="288" y="0"/>
                    <a:pt x="288" y="0"/>
                  </a:cubicBezTo>
                  <a:cubicBezTo>
                    <a:pt x="286" y="0"/>
                    <a:pt x="286" y="0"/>
                    <a:pt x="286" y="0"/>
                  </a:cubicBezTo>
                  <a:cubicBezTo>
                    <a:pt x="169" y="0"/>
                    <a:pt x="169" y="0"/>
                    <a:pt x="169" y="0"/>
                  </a:cubicBezTo>
                  <a:cubicBezTo>
                    <a:pt x="167" y="0"/>
                    <a:pt x="167" y="0"/>
                    <a:pt x="167" y="0"/>
                  </a:cubicBezTo>
                  <a:cubicBezTo>
                    <a:pt x="48" y="0"/>
                    <a:pt x="48" y="0"/>
                    <a:pt x="48" y="0"/>
                  </a:cubicBezTo>
                  <a:cubicBezTo>
                    <a:pt x="46" y="0"/>
                    <a:pt x="46" y="1"/>
                    <a:pt x="45" y="1"/>
                  </a:cubicBezTo>
                  <a:cubicBezTo>
                    <a:pt x="4" y="43"/>
                    <a:pt x="4" y="43"/>
                    <a:pt x="4" y="43"/>
                  </a:cubicBezTo>
                  <a:cubicBezTo>
                    <a:pt x="1" y="45"/>
                    <a:pt x="0" y="47"/>
                    <a:pt x="0" y="51"/>
                  </a:cubicBezTo>
                  <a:cubicBezTo>
                    <a:pt x="0" y="56"/>
                    <a:pt x="4" y="61"/>
                    <a:pt x="10" y="61"/>
                  </a:cubicBezTo>
                  <a:cubicBezTo>
                    <a:pt x="10" y="61"/>
                    <a:pt x="10" y="61"/>
                    <a:pt x="10" y="61"/>
                  </a:cubicBezTo>
                  <a:cubicBezTo>
                    <a:pt x="10" y="61"/>
                    <a:pt x="10" y="61"/>
                    <a:pt x="10" y="61"/>
                  </a:cubicBezTo>
                  <a:cubicBezTo>
                    <a:pt x="172" y="61"/>
                    <a:pt x="172" y="61"/>
                    <a:pt x="172" y="61"/>
                  </a:cubicBezTo>
                  <a:cubicBezTo>
                    <a:pt x="402" y="61"/>
                    <a:pt x="402" y="61"/>
                    <a:pt x="402" y="61"/>
                  </a:cubicBezTo>
                  <a:cubicBezTo>
                    <a:pt x="564" y="61"/>
                    <a:pt x="564" y="61"/>
                    <a:pt x="564" y="61"/>
                  </a:cubicBezTo>
                  <a:cubicBezTo>
                    <a:pt x="564" y="61"/>
                    <a:pt x="564" y="61"/>
                    <a:pt x="564" y="61"/>
                  </a:cubicBezTo>
                  <a:cubicBezTo>
                    <a:pt x="564" y="61"/>
                    <a:pt x="564" y="61"/>
                    <a:pt x="565" y="61"/>
                  </a:cubicBezTo>
                  <a:cubicBezTo>
                    <a:pt x="565" y="61"/>
                    <a:pt x="565" y="61"/>
                    <a:pt x="565" y="61"/>
                  </a:cubicBezTo>
                  <a:cubicBezTo>
                    <a:pt x="565" y="61"/>
                    <a:pt x="566" y="61"/>
                    <a:pt x="566" y="60"/>
                  </a:cubicBezTo>
                  <a:cubicBezTo>
                    <a:pt x="566" y="60"/>
                    <a:pt x="566" y="60"/>
                    <a:pt x="566" y="60"/>
                  </a:cubicBezTo>
                  <a:cubicBezTo>
                    <a:pt x="566" y="60"/>
                    <a:pt x="567" y="60"/>
                    <a:pt x="567" y="60"/>
                  </a:cubicBezTo>
                  <a:cubicBezTo>
                    <a:pt x="567" y="60"/>
                    <a:pt x="567" y="60"/>
                    <a:pt x="567" y="60"/>
                  </a:cubicBezTo>
                  <a:cubicBezTo>
                    <a:pt x="567" y="60"/>
                    <a:pt x="567" y="60"/>
                    <a:pt x="568" y="60"/>
                  </a:cubicBezTo>
                  <a:cubicBezTo>
                    <a:pt x="568" y="60"/>
                    <a:pt x="568" y="60"/>
                    <a:pt x="568" y="60"/>
                  </a:cubicBezTo>
                  <a:cubicBezTo>
                    <a:pt x="568" y="60"/>
                    <a:pt x="568" y="60"/>
                    <a:pt x="569" y="60"/>
                  </a:cubicBezTo>
                  <a:cubicBezTo>
                    <a:pt x="569" y="59"/>
                    <a:pt x="569" y="59"/>
                    <a:pt x="569" y="59"/>
                  </a:cubicBezTo>
                  <a:cubicBezTo>
                    <a:pt x="569" y="59"/>
                    <a:pt x="569" y="59"/>
                    <a:pt x="569" y="59"/>
                  </a:cubicBezTo>
                  <a:cubicBezTo>
                    <a:pt x="569" y="59"/>
                    <a:pt x="570" y="59"/>
                    <a:pt x="570" y="59"/>
                  </a:cubicBezTo>
                  <a:cubicBezTo>
                    <a:pt x="570" y="59"/>
                    <a:pt x="570" y="59"/>
                    <a:pt x="570" y="58"/>
                  </a:cubicBezTo>
                  <a:cubicBezTo>
                    <a:pt x="570" y="58"/>
                    <a:pt x="570" y="58"/>
                    <a:pt x="571" y="58"/>
                  </a:cubicBezTo>
                  <a:cubicBezTo>
                    <a:pt x="571" y="58"/>
                    <a:pt x="571" y="58"/>
                    <a:pt x="571" y="58"/>
                  </a:cubicBezTo>
                  <a:cubicBezTo>
                    <a:pt x="571" y="58"/>
                    <a:pt x="571" y="58"/>
                    <a:pt x="571" y="58"/>
                  </a:cubicBezTo>
                  <a:cubicBezTo>
                    <a:pt x="571" y="57"/>
                    <a:pt x="571" y="57"/>
                    <a:pt x="572" y="57"/>
                  </a:cubicBezTo>
                  <a:cubicBezTo>
                    <a:pt x="572" y="57"/>
                    <a:pt x="572" y="57"/>
                    <a:pt x="572" y="57"/>
                  </a:cubicBezTo>
                  <a:cubicBezTo>
                    <a:pt x="572" y="56"/>
                    <a:pt x="572" y="56"/>
                    <a:pt x="572" y="56"/>
                  </a:cubicBezTo>
                  <a:cubicBezTo>
                    <a:pt x="572" y="56"/>
                    <a:pt x="572" y="56"/>
                    <a:pt x="572" y="56"/>
                  </a:cubicBezTo>
                  <a:cubicBezTo>
                    <a:pt x="572" y="56"/>
                    <a:pt x="573" y="56"/>
                    <a:pt x="573" y="55"/>
                  </a:cubicBezTo>
                  <a:cubicBezTo>
                    <a:pt x="573" y="55"/>
                    <a:pt x="573" y="55"/>
                    <a:pt x="573" y="55"/>
                  </a:cubicBezTo>
                  <a:cubicBezTo>
                    <a:pt x="573" y="55"/>
                    <a:pt x="573" y="55"/>
                    <a:pt x="573" y="55"/>
                  </a:cubicBezTo>
                  <a:cubicBezTo>
                    <a:pt x="573" y="54"/>
                    <a:pt x="573" y="54"/>
                    <a:pt x="573" y="54"/>
                  </a:cubicBezTo>
                  <a:cubicBezTo>
                    <a:pt x="573" y="54"/>
                    <a:pt x="573" y="54"/>
                    <a:pt x="573" y="54"/>
                  </a:cubicBezTo>
                  <a:cubicBezTo>
                    <a:pt x="573" y="53"/>
                    <a:pt x="573" y="53"/>
                    <a:pt x="574" y="53"/>
                  </a:cubicBezTo>
                  <a:cubicBezTo>
                    <a:pt x="574" y="53"/>
                    <a:pt x="574" y="53"/>
                    <a:pt x="574" y="53"/>
                  </a:cubicBezTo>
                  <a:cubicBezTo>
                    <a:pt x="574" y="52"/>
                    <a:pt x="574" y="52"/>
                    <a:pt x="574" y="52"/>
                  </a:cubicBezTo>
                  <a:cubicBezTo>
                    <a:pt x="574" y="52"/>
                    <a:pt x="574" y="52"/>
                    <a:pt x="574" y="52"/>
                  </a:cubicBezTo>
                  <a:cubicBezTo>
                    <a:pt x="574" y="51"/>
                    <a:pt x="574" y="51"/>
                    <a:pt x="574" y="51"/>
                  </a:cubicBezTo>
                  <a:cubicBezTo>
                    <a:pt x="574" y="50"/>
                    <a:pt x="574" y="50"/>
                    <a:pt x="574" y="50"/>
                  </a:cubicBezTo>
                  <a:close/>
                </a:path>
              </a:pathLst>
            </a:custGeom>
            <a:solidFill>
              <a:schemeClr val="accent1"/>
            </a:solidFill>
            <a:ln>
              <a:noFill/>
            </a:ln>
          </p:spPr>
          <p:txBody>
            <a:bodyPr vert="horz" wrap="square" lIns="91440" tIns="45720" rIns="91440" bIns="45720" numCol="1" anchor="ctr" anchorCtr="0" compatLnSpc="1"/>
            <a:lstStyle/>
            <a:p>
              <a:pPr algn="ctr"/>
              <a:endParaRPr lang="zh-CN" altLang="en-US" sz="3200" dirty="0"/>
            </a:p>
          </p:txBody>
        </p:sp>
        <p:sp>
          <p:nvSpPr>
            <p:cNvPr id="53" name="Freeform 5"/>
            <p:cNvSpPr/>
            <p:nvPr/>
          </p:nvSpPr>
          <p:spPr bwMode="auto">
            <a:xfrm>
              <a:off x="8453755" y="4537075"/>
              <a:ext cx="225425" cy="391160"/>
            </a:xfrm>
            <a:custGeom>
              <a:avLst/>
              <a:gdLst>
                <a:gd name="T0" fmla="*/ 18 w 24"/>
                <a:gd name="T1" fmla="*/ 12 h 33"/>
                <a:gd name="T2" fmla="*/ 24 w 24"/>
                <a:gd name="T3" fmla="*/ 12 h 33"/>
                <a:gd name="T4" fmla="*/ 12 w 24"/>
                <a:gd name="T5" fmla="*/ 0 h 33"/>
                <a:gd name="T6" fmla="*/ 0 w 24"/>
                <a:gd name="T7" fmla="*/ 12 h 33"/>
                <a:gd name="T8" fmla="*/ 6 w 24"/>
                <a:gd name="T9" fmla="*/ 12 h 33"/>
                <a:gd name="T10" fmla="*/ 6 w 24"/>
                <a:gd name="T11" fmla="*/ 27 h 33"/>
                <a:gd name="T12" fmla="*/ 6 w 24"/>
                <a:gd name="T13" fmla="*/ 27 h 33"/>
                <a:gd name="T14" fmla="*/ 12 w 24"/>
                <a:gd name="T15" fmla="*/ 33 h 33"/>
                <a:gd name="T16" fmla="*/ 18 w 24"/>
                <a:gd name="T17" fmla="*/ 27 h 33"/>
                <a:gd name="T18" fmla="*/ 18 w 24"/>
                <a:gd name="T19" fmla="*/ 27 h 33"/>
                <a:gd name="T20" fmla="*/ 18 w 24"/>
                <a:gd name="T21" fmla="*/ 27 h 33"/>
                <a:gd name="T22" fmla="*/ 18 w 24"/>
                <a:gd name="T23" fmla="*/ 1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 h="33">
                  <a:moveTo>
                    <a:pt x="18" y="12"/>
                  </a:moveTo>
                  <a:cubicBezTo>
                    <a:pt x="24" y="12"/>
                    <a:pt x="24" y="12"/>
                    <a:pt x="24" y="12"/>
                  </a:cubicBezTo>
                  <a:cubicBezTo>
                    <a:pt x="12" y="0"/>
                    <a:pt x="12" y="0"/>
                    <a:pt x="12" y="0"/>
                  </a:cubicBezTo>
                  <a:cubicBezTo>
                    <a:pt x="0" y="12"/>
                    <a:pt x="0" y="12"/>
                    <a:pt x="0" y="12"/>
                  </a:cubicBezTo>
                  <a:cubicBezTo>
                    <a:pt x="6" y="12"/>
                    <a:pt x="6" y="12"/>
                    <a:pt x="6" y="12"/>
                  </a:cubicBezTo>
                  <a:cubicBezTo>
                    <a:pt x="6" y="27"/>
                    <a:pt x="6" y="27"/>
                    <a:pt x="6" y="27"/>
                  </a:cubicBezTo>
                  <a:cubicBezTo>
                    <a:pt x="6" y="27"/>
                    <a:pt x="6" y="27"/>
                    <a:pt x="6" y="27"/>
                  </a:cubicBezTo>
                  <a:cubicBezTo>
                    <a:pt x="6" y="30"/>
                    <a:pt x="9" y="33"/>
                    <a:pt x="12" y="33"/>
                  </a:cubicBezTo>
                  <a:cubicBezTo>
                    <a:pt x="16" y="33"/>
                    <a:pt x="18" y="30"/>
                    <a:pt x="18" y="27"/>
                  </a:cubicBezTo>
                  <a:cubicBezTo>
                    <a:pt x="18" y="27"/>
                    <a:pt x="18" y="27"/>
                    <a:pt x="18" y="27"/>
                  </a:cubicBezTo>
                  <a:cubicBezTo>
                    <a:pt x="18" y="27"/>
                    <a:pt x="18" y="27"/>
                    <a:pt x="18" y="27"/>
                  </a:cubicBezTo>
                  <a:lnTo>
                    <a:pt x="18" y="12"/>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57" name="Freeform 10"/>
            <p:cNvSpPr/>
            <p:nvPr/>
          </p:nvSpPr>
          <p:spPr bwMode="auto">
            <a:xfrm>
              <a:off x="6908998" y="3952958"/>
              <a:ext cx="3446145" cy="423078"/>
            </a:xfrm>
            <a:custGeom>
              <a:avLst/>
              <a:gdLst>
                <a:gd name="T0" fmla="*/ 365 w 366"/>
                <a:gd name="T1" fmla="*/ 61 h 66"/>
                <a:gd name="T2" fmla="*/ 365 w 366"/>
                <a:gd name="T3" fmla="*/ 61 h 66"/>
                <a:gd name="T4" fmla="*/ 306 w 366"/>
                <a:gd name="T5" fmla="*/ 2 h 66"/>
                <a:gd name="T6" fmla="*/ 303 w 366"/>
                <a:gd name="T7" fmla="*/ 0 h 66"/>
                <a:gd name="T8" fmla="*/ 184 w 366"/>
                <a:gd name="T9" fmla="*/ 0 h 66"/>
                <a:gd name="T10" fmla="*/ 182 w 366"/>
                <a:gd name="T11" fmla="*/ 0 h 66"/>
                <a:gd name="T12" fmla="*/ 62 w 366"/>
                <a:gd name="T13" fmla="*/ 0 h 66"/>
                <a:gd name="T14" fmla="*/ 60 w 366"/>
                <a:gd name="T15" fmla="*/ 2 h 66"/>
                <a:gd name="T16" fmla="*/ 1 w 366"/>
                <a:gd name="T17" fmla="*/ 61 h 66"/>
                <a:gd name="T18" fmla="*/ 1 w 366"/>
                <a:gd name="T19" fmla="*/ 61 h 66"/>
                <a:gd name="T20" fmla="*/ 0 w 366"/>
                <a:gd name="T21" fmla="*/ 61 h 66"/>
                <a:gd name="T22" fmla="*/ 0 w 366"/>
                <a:gd name="T23" fmla="*/ 61 h 66"/>
                <a:gd name="T24" fmla="*/ 0 w 366"/>
                <a:gd name="T25" fmla="*/ 63 h 66"/>
                <a:gd name="T26" fmla="*/ 3 w 366"/>
                <a:gd name="T27" fmla="*/ 66 h 66"/>
                <a:gd name="T28" fmla="*/ 122 w 366"/>
                <a:gd name="T29" fmla="*/ 66 h 66"/>
                <a:gd name="T30" fmla="*/ 124 w 366"/>
                <a:gd name="T31" fmla="*/ 66 h 66"/>
                <a:gd name="T32" fmla="*/ 241 w 366"/>
                <a:gd name="T33" fmla="*/ 66 h 66"/>
                <a:gd name="T34" fmla="*/ 244 w 366"/>
                <a:gd name="T35" fmla="*/ 66 h 66"/>
                <a:gd name="T36" fmla="*/ 362 w 366"/>
                <a:gd name="T37" fmla="*/ 66 h 66"/>
                <a:gd name="T38" fmla="*/ 366 w 366"/>
                <a:gd name="T39" fmla="*/ 63 h 66"/>
                <a:gd name="T40" fmla="*/ 365 w 366"/>
                <a:gd name="T41" fmla="*/ 6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6" h="66">
                  <a:moveTo>
                    <a:pt x="365" y="61"/>
                  </a:moveTo>
                  <a:cubicBezTo>
                    <a:pt x="365" y="61"/>
                    <a:pt x="365" y="61"/>
                    <a:pt x="365" y="61"/>
                  </a:cubicBezTo>
                  <a:cubicBezTo>
                    <a:pt x="306" y="2"/>
                    <a:pt x="306" y="2"/>
                    <a:pt x="306" y="2"/>
                  </a:cubicBezTo>
                  <a:cubicBezTo>
                    <a:pt x="305" y="1"/>
                    <a:pt x="304" y="0"/>
                    <a:pt x="303" y="0"/>
                  </a:cubicBezTo>
                  <a:cubicBezTo>
                    <a:pt x="184" y="0"/>
                    <a:pt x="184" y="0"/>
                    <a:pt x="184" y="0"/>
                  </a:cubicBezTo>
                  <a:cubicBezTo>
                    <a:pt x="182" y="0"/>
                    <a:pt x="182" y="0"/>
                    <a:pt x="182" y="0"/>
                  </a:cubicBezTo>
                  <a:cubicBezTo>
                    <a:pt x="62" y="0"/>
                    <a:pt x="62" y="0"/>
                    <a:pt x="62" y="0"/>
                  </a:cubicBezTo>
                  <a:cubicBezTo>
                    <a:pt x="61" y="0"/>
                    <a:pt x="60" y="1"/>
                    <a:pt x="60" y="2"/>
                  </a:cubicBezTo>
                  <a:cubicBezTo>
                    <a:pt x="1" y="61"/>
                    <a:pt x="1" y="61"/>
                    <a:pt x="1" y="61"/>
                  </a:cubicBezTo>
                  <a:cubicBezTo>
                    <a:pt x="1" y="61"/>
                    <a:pt x="1" y="61"/>
                    <a:pt x="1" y="61"/>
                  </a:cubicBezTo>
                  <a:cubicBezTo>
                    <a:pt x="0" y="61"/>
                    <a:pt x="0" y="61"/>
                    <a:pt x="0" y="61"/>
                  </a:cubicBezTo>
                  <a:cubicBezTo>
                    <a:pt x="0" y="61"/>
                    <a:pt x="0" y="61"/>
                    <a:pt x="0" y="61"/>
                  </a:cubicBezTo>
                  <a:cubicBezTo>
                    <a:pt x="0" y="61"/>
                    <a:pt x="0" y="62"/>
                    <a:pt x="0" y="63"/>
                  </a:cubicBezTo>
                  <a:cubicBezTo>
                    <a:pt x="0" y="65"/>
                    <a:pt x="1" y="66"/>
                    <a:pt x="3" y="66"/>
                  </a:cubicBezTo>
                  <a:cubicBezTo>
                    <a:pt x="122" y="66"/>
                    <a:pt x="122" y="66"/>
                    <a:pt x="122" y="66"/>
                  </a:cubicBezTo>
                  <a:cubicBezTo>
                    <a:pt x="124" y="66"/>
                    <a:pt x="124" y="66"/>
                    <a:pt x="124" y="66"/>
                  </a:cubicBezTo>
                  <a:cubicBezTo>
                    <a:pt x="241" y="66"/>
                    <a:pt x="241" y="66"/>
                    <a:pt x="241" y="66"/>
                  </a:cubicBezTo>
                  <a:cubicBezTo>
                    <a:pt x="244" y="66"/>
                    <a:pt x="244" y="66"/>
                    <a:pt x="244" y="66"/>
                  </a:cubicBezTo>
                  <a:cubicBezTo>
                    <a:pt x="362" y="66"/>
                    <a:pt x="362" y="66"/>
                    <a:pt x="362" y="66"/>
                  </a:cubicBezTo>
                  <a:cubicBezTo>
                    <a:pt x="364" y="66"/>
                    <a:pt x="366" y="65"/>
                    <a:pt x="366" y="63"/>
                  </a:cubicBezTo>
                  <a:cubicBezTo>
                    <a:pt x="366" y="62"/>
                    <a:pt x="365" y="61"/>
                    <a:pt x="365" y="61"/>
                  </a:cubicBezTo>
                  <a:close/>
                </a:path>
              </a:pathLst>
            </a:custGeom>
            <a:solidFill>
              <a:srgbClr val="EBAC07"/>
            </a:solidFill>
            <a:ln>
              <a:noFill/>
            </a:ln>
          </p:spPr>
          <p:txBody>
            <a:bodyPr vert="horz" wrap="square" lIns="91440" tIns="45720" rIns="91440" bIns="45720" numCol="1" anchor="ctr" anchorCtr="0" compatLnSpc="1"/>
            <a:lstStyle/>
            <a:p>
              <a:pPr algn="ctr"/>
              <a:endParaRPr lang="zh-CN" altLang="en-US" sz="3200" dirty="0"/>
            </a:p>
          </p:txBody>
        </p:sp>
      </p:grpSp>
      <p:sp>
        <p:nvSpPr>
          <p:cNvPr id="58" name="TextBox 57"/>
          <p:cNvSpPr txBox="1"/>
          <p:nvPr/>
        </p:nvSpPr>
        <p:spPr>
          <a:xfrm>
            <a:off x="4490861" y="2599338"/>
            <a:ext cx="6493969" cy="1477328"/>
          </a:xfrm>
          <a:prstGeom prst="rect">
            <a:avLst/>
          </a:prstGeom>
          <a:noFill/>
        </p:spPr>
        <p:txBody>
          <a:bodyPr wrap="square" rtlCol="0">
            <a:spAutoFit/>
          </a:bodyPr>
          <a:lstStyle/>
          <a:p>
            <a:pPr indent="609600" algn="just">
              <a:lnSpc>
                <a:spcPct val="150000"/>
              </a:lnSpc>
            </a:pPr>
            <a:r>
              <a:rPr lang="zh-CN" altLang="en-US" sz="2000" dirty="0">
                <a:latin typeface="+mn-ea"/>
                <a:cs typeface="+mn-ea"/>
                <a:sym typeface="Times New Roman" panose="02020603050405020304" pitchFamily="18" charset="0"/>
              </a:rPr>
              <a:t>删除文本的方法比较简单，我们可以将插入点定位到目标位置，按“</a:t>
            </a:r>
            <a:r>
              <a:rPr lang="en-US" altLang="zh-CN" sz="2000" dirty="0">
                <a:latin typeface="+mn-ea"/>
                <a:cs typeface="+mn-ea"/>
                <a:sym typeface="Times New Roman" panose="02020603050405020304" pitchFamily="18" charset="0"/>
              </a:rPr>
              <a:t>BackSpace”</a:t>
            </a:r>
            <a:r>
              <a:rPr lang="zh-CN" altLang="en-US" sz="2000" dirty="0">
                <a:latin typeface="+mn-ea"/>
                <a:cs typeface="+mn-ea"/>
                <a:sym typeface="Times New Roman" panose="02020603050405020304" pitchFamily="18" charset="0"/>
              </a:rPr>
              <a:t>键删除插入点左侧的一个字符，或按“</a:t>
            </a:r>
            <a:r>
              <a:rPr lang="en-US" altLang="zh-CN" sz="2000" dirty="0">
                <a:latin typeface="+mn-ea"/>
                <a:cs typeface="+mn-ea"/>
                <a:sym typeface="Times New Roman" panose="02020603050405020304" pitchFamily="18" charset="0"/>
              </a:rPr>
              <a:t>Delete”</a:t>
            </a:r>
            <a:r>
              <a:rPr lang="zh-CN" altLang="en-US" sz="2000" dirty="0">
                <a:latin typeface="+mn-ea"/>
                <a:cs typeface="+mn-ea"/>
                <a:sym typeface="Times New Roman" panose="02020603050405020304" pitchFamily="18" charset="0"/>
              </a:rPr>
              <a:t>键删除插入点右侧的一个字符。</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（二）文本的</a:t>
            </a:r>
            <a:r>
              <a:rPr lang="zh-CN" altLang="en-US" dirty="0" smtClean="0"/>
              <a:t>查找和替换</a:t>
            </a:r>
            <a:endParaRPr lang="zh-CN" altLang="en-US" dirty="0"/>
          </a:p>
        </p:txBody>
      </p:sp>
      <p:sp>
        <p:nvSpPr>
          <p:cNvPr id="58" name="TextBox 57"/>
          <p:cNvSpPr txBox="1"/>
          <p:nvPr/>
        </p:nvSpPr>
        <p:spPr>
          <a:xfrm>
            <a:off x="945555" y="1315970"/>
            <a:ext cx="10444340" cy="1477328"/>
          </a:xfrm>
          <a:prstGeom prst="rect">
            <a:avLst/>
          </a:prstGeom>
          <a:noFill/>
        </p:spPr>
        <p:txBody>
          <a:bodyPr wrap="square" rtlCol="0">
            <a:spAutoFit/>
          </a:bodyPr>
          <a:lstStyle/>
          <a:p>
            <a:pPr indent="609600" algn="just">
              <a:lnSpc>
                <a:spcPct val="150000"/>
              </a:lnSpc>
            </a:pPr>
            <a:r>
              <a:rPr lang="zh-CN" altLang="en-US" sz="2000" dirty="0" smtClean="0">
                <a:latin typeface="+mn-ea"/>
                <a:cs typeface="+mn-ea"/>
                <a:sym typeface="Times New Roman" panose="02020603050405020304" pitchFamily="18" charset="0"/>
              </a:rPr>
              <a:t>“查找和替换”</a:t>
            </a:r>
            <a:r>
              <a:rPr lang="zh-CN" altLang="en-US" sz="2000" dirty="0">
                <a:latin typeface="+mn-ea"/>
                <a:cs typeface="+mn-ea"/>
                <a:sym typeface="Times New Roman" panose="02020603050405020304" pitchFamily="18" charset="0"/>
              </a:rPr>
              <a:t>功能适合当文档中同时出现多个相同错误时使用，如整个文档中出现了</a:t>
            </a:r>
            <a:r>
              <a:rPr lang="en-US" altLang="zh-CN" sz="2000" dirty="0">
                <a:latin typeface="+mn-ea"/>
                <a:cs typeface="+mn-ea"/>
                <a:sym typeface="Times New Roman" panose="02020603050405020304" pitchFamily="18" charset="0"/>
              </a:rPr>
              <a:t>22</a:t>
            </a:r>
            <a:r>
              <a:rPr lang="zh-CN" altLang="en-US" sz="2000" dirty="0">
                <a:latin typeface="+mn-ea"/>
                <a:cs typeface="+mn-ea"/>
                <a:sym typeface="Times New Roman" panose="02020603050405020304" pitchFamily="18" charset="0"/>
              </a:rPr>
              <a:t>次“阳台果汁”，经检查发现应该将其修改为正确的名称“果汁阳台”（一个月季品种），此时若逐个修改，工作量会较大，而且很容易出现遗漏的情况。</a:t>
            </a:r>
          </a:p>
        </p:txBody>
      </p:sp>
      <p:pic>
        <p:nvPicPr>
          <p:cNvPr id="2" name="图片 1"/>
          <p:cNvPicPr>
            <a:picLocks noChangeAspect="1"/>
          </p:cNvPicPr>
          <p:nvPr/>
        </p:nvPicPr>
        <p:blipFill>
          <a:blip r:embed="rId2"/>
          <a:stretch>
            <a:fillRect/>
          </a:stretch>
        </p:blipFill>
        <p:spPr>
          <a:xfrm>
            <a:off x="1276859" y="3087107"/>
            <a:ext cx="9218862" cy="2582314"/>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rot="10800000">
            <a:off x="1013098" y="2002971"/>
            <a:ext cx="9728207" cy="3447719"/>
          </a:xfrm>
          <a:prstGeom prst="rect">
            <a:avLst/>
          </a:prstGeom>
          <a:solidFill>
            <a:schemeClr val="bg1"/>
          </a:solid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14"/>
          <p:cNvSpPr/>
          <p:nvPr/>
        </p:nvSpPr>
        <p:spPr>
          <a:xfrm>
            <a:off x="10562781" y="2453924"/>
            <a:ext cx="329784" cy="2324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7" name="直接连接符 16"/>
          <p:cNvCxnSpPr/>
          <p:nvPr/>
        </p:nvCxnSpPr>
        <p:spPr>
          <a:xfrm>
            <a:off x="1318772" y="2738958"/>
            <a:ext cx="1401277" cy="0"/>
          </a:xfrm>
          <a:prstGeom prst="line">
            <a:avLst/>
          </a:prstGeom>
          <a:ln w="25400" cap="rnd">
            <a:solidFill>
              <a:schemeClr val="accent1">
                <a:lumMod val="60000"/>
                <a:lumOff val="40000"/>
              </a:schemeClr>
            </a:solidFill>
            <a:round/>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1216965" y="2205266"/>
            <a:ext cx="1885050" cy="497316"/>
          </a:xfrm>
          <a:prstGeom prst="rect">
            <a:avLst/>
          </a:prstGeom>
        </p:spPr>
        <p:txBody>
          <a:bodyPr wrap="square">
            <a:spAutoFit/>
          </a:bodyPr>
          <a:lstStyle/>
          <a:p>
            <a:pPr algn="just">
              <a:lnSpc>
                <a:spcPct val="120000"/>
              </a:lnSpc>
            </a:pPr>
            <a:r>
              <a:rPr lang="zh-CN" altLang="en-US" sz="2400" b="1" dirty="0">
                <a:solidFill>
                  <a:schemeClr val="tx1">
                    <a:lumMod val="65000"/>
                    <a:lumOff val="35000"/>
                  </a:schemeClr>
                </a:solidFill>
              </a:rPr>
              <a:t>任务实现</a:t>
            </a:r>
          </a:p>
        </p:txBody>
      </p:sp>
      <p:sp>
        <p:nvSpPr>
          <p:cNvPr id="9" name="矩形 8"/>
          <p:cNvSpPr/>
          <p:nvPr/>
        </p:nvSpPr>
        <p:spPr>
          <a:xfrm>
            <a:off x="2328863" y="0"/>
            <a:ext cx="9863137" cy="114175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p:nvSpPr>
        <p:spPr>
          <a:xfrm>
            <a:off x="0" y="0"/>
            <a:ext cx="3596749" cy="1141756"/>
          </a:xfrm>
          <a:custGeom>
            <a:avLst/>
            <a:gdLst>
              <a:gd name="connsiteX0" fmla="*/ 0 w 3596749"/>
              <a:gd name="connsiteY0" fmla="*/ 0 h 1268414"/>
              <a:gd name="connsiteX1" fmla="*/ 299302 w 3596749"/>
              <a:gd name="connsiteY1" fmla="*/ 0 h 1268414"/>
              <a:gd name="connsiteX2" fmla="*/ 795613 w 3596749"/>
              <a:gd name="connsiteY2" fmla="*/ 0 h 1268414"/>
              <a:gd name="connsiteX3" fmla="*/ 806567 w 3596749"/>
              <a:gd name="connsiteY3" fmla="*/ 0 h 1268414"/>
              <a:gd name="connsiteX4" fmla="*/ 1105869 w 3596749"/>
              <a:gd name="connsiteY4" fmla="*/ 0 h 1268414"/>
              <a:gd name="connsiteX5" fmla="*/ 1252078 w 3596749"/>
              <a:gd name="connsiteY5" fmla="*/ 0 h 1268414"/>
              <a:gd name="connsiteX6" fmla="*/ 1602180 w 3596749"/>
              <a:gd name="connsiteY6" fmla="*/ 0 h 1268414"/>
              <a:gd name="connsiteX7" fmla="*/ 1708543 w 3596749"/>
              <a:gd name="connsiteY7" fmla="*/ 0 h 1268414"/>
              <a:gd name="connsiteX8" fmla="*/ 2042864 w 3596749"/>
              <a:gd name="connsiteY8" fmla="*/ 0 h 1268414"/>
              <a:gd name="connsiteX9" fmla="*/ 2058645 w 3596749"/>
              <a:gd name="connsiteY9" fmla="*/ 0 h 1268414"/>
              <a:gd name="connsiteX10" fmla="*/ 2515110 w 3596749"/>
              <a:gd name="connsiteY10" fmla="*/ 0 h 1268414"/>
              <a:gd name="connsiteX11" fmla="*/ 2849431 w 3596749"/>
              <a:gd name="connsiteY11" fmla="*/ 0 h 1268414"/>
              <a:gd name="connsiteX12" fmla="*/ 3596749 w 3596749"/>
              <a:gd name="connsiteY12" fmla="*/ 747318 h 1268414"/>
              <a:gd name="connsiteX13" fmla="*/ 3075653 w 3596749"/>
              <a:gd name="connsiteY13" fmla="*/ 1268414 h 1268414"/>
              <a:gd name="connsiteX14" fmla="*/ 2744509 w 3596749"/>
              <a:gd name="connsiteY14" fmla="*/ 1268414 h 1268414"/>
              <a:gd name="connsiteX15" fmla="*/ 2359995 w 3596749"/>
              <a:gd name="connsiteY15" fmla="*/ 1268414 h 1268414"/>
              <a:gd name="connsiteX16" fmla="*/ 2288044 w 3596749"/>
              <a:gd name="connsiteY16" fmla="*/ 1268414 h 1268414"/>
              <a:gd name="connsiteX17" fmla="*/ 2269086 w 3596749"/>
              <a:gd name="connsiteY17" fmla="*/ 1268414 h 1268414"/>
              <a:gd name="connsiteX18" fmla="*/ 2018799 w 3596749"/>
              <a:gd name="connsiteY18" fmla="*/ 1268414 h 1268414"/>
              <a:gd name="connsiteX19" fmla="*/ 1937942 w 3596749"/>
              <a:gd name="connsiteY19" fmla="*/ 1268414 h 1268414"/>
              <a:gd name="connsiteX20" fmla="*/ 1831579 w 3596749"/>
              <a:gd name="connsiteY20" fmla="*/ 1268414 h 1268414"/>
              <a:gd name="connsiteX21" fmla="*/ 1562334 w 3596749"/>
              <a:gd name="connsiteY21" fmla="*/ 1268414 h 1268414"/>
              <a:gd name="connsiteX22" fmla="*/ 1553428 w 3596749"/>
              <a:gd name="connsiteY22" fmla="*/ 1268414 h 1268414"/>
              <a:gd name="connsiteX23" fmla="*/ 1532278 w 3596749"/>
              <a:gd name="connsiteY23" fmla="*/ 1268414 h 1268414"/>
              <a:gd name="connsiteX24" fmla="*/ 1481477 w 3596749"/>
              <a:gd name="connsiteY24" fmla="*/ 1268414 h 1268414"/>
              <a:gd name="connsiteX25" fmla="*/ 1212232 w 3596749"/>
              <a:gd name="connsiteY25" fmla="*/ 1268414 h 1268414"/>
              <a:gd name="connsiteX26" fmla="*/ 1105869 w 3596749"/>
              <a:gd name="connsiteY26" fmla="*/ 1268414 h 1268414"/>
              <a:gd name="connsiteX27" fmla="*/ 1025012 w 3596749"/>
              <a:gd name="connsiteY27" fmla="*/ 1268414 h 1268414"/>
              <a:gd name="connsiteX28" fmla="*/ 806567 w 3596749"/>
              <a:gd name="connsiteY28" fmla="*/ 1268414 h 1268414"/>
              <a:gd name="connsiteX29" fmla="*/ 755767 w 3596749"/>
              <a:gd name="connsiteY29" fmla="*/ 1268414 h 1268414"/>
              <a:gd name="connsiteX30" fmla="*/ 725711 w 3596749"/>
              <a:gd name="connsiteY30" fmla="*/ 1268414 h 1268414"/>
              <a:gd name="connsiteX31" fmla="*/ 299302 w 3596749"/>
              <a:gd name="connsiteY31" fmla="*/ 1268414 h 1268414"/>
              <a:gd name="connsiteX32" fmla="*/ 0 w 3596749"/>
              <a:gd name="connsiteY32" fmla="*/ 1268414 h 1268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96749" h="1268414">
                <a:moveTo>
                  <a:pt x="0" y="0"/>
                </a:moveTo>
                <a:lnTo>
                  <a:pt x="299302" y="0"/>
                </a:lnTo>
                <a:lnTo>
                  <a:pt x="795613" y="0"/>
                </a:lnTo>
                <a:lnTo>
                  <a:pt x="806567" y="0"/>
                </a:lnTo>
                <a:lnTo>
                  <a:pt x="1105869" y="0"/>
                </a:lnTo>
                <a:lnTo>
                  <a:pt x="1252078" y="0"/>
                </a:lnTo>
                <a:lnTo>
                  <a:pt x="1602180" y="0"/>
                </a:lnTo>
                <a:lnTo>
                  <a:pt x="1708543" y="0"/>
                </a:lnTo>
                <a:lnTo>
                  <a:pt x="2042864" y="0"/>
                </a:lnTo>
                <a:lnTo>
                  <a:pt x="2058645" y="0"/>
                </a:lnTo>
                <a:lnTo>
                  <a:pt x="2515110" y="0"/>
                </a:lnTo>
                <a:lnTo>
                  <a:pt x="2849431" y="0"/>
                </a:lnTo>
                <a:lnTo>
                  <a:pt x="3596749" y="747318"/>
                </a:lnTo>
                <a:lnTo>
                  <a:pt x="3075653" y="1268414"/>
                </a:lnTo>
                <a:lnTo>
                  <a:pt x="2744509" y="1268414"/>
                </a:lnTo>
                <a:lnTo>
                  <a:pt x="2359995" y="1268414"/>
                </a:lnTo>
                <a:lnTo>
                  <a:pt x="2288044" y="1268414"/>
                </a:lnTo>
                <a:lnTo>
                  <a:pt x="2269086" y="1268414"/>
                </a:lnTo>
                <a:lnTo>
                  <a:pt x="2018799" y="1268414"/>
                </a:lnTo>
                <a:lnTo>
                  <a:pt x="1937942" y="1268414"/>
                </a:lnTo>
                <a:lnTo>
                  <a:pt x="1831579" y="1268414"/>
                </a:lnTo>
                <a:lnTo>
                  <a:pt x="1562334" y="1268414"/>
                </a:lnTo>
                <a:lnTo>
                  <a:pt x="1553428" y="1268414"/>
                </a:lnTo>
                <a:lnTo>
                  <a:pt x="1532278" y="1268414"/>
                </a:lnTo>
                <a:lnTo>
                  <a:pt x="1481477" y="1268414"/>
                </a:lnTo>
                <a:lnTo>
                  <a:pt x="1212232" y="1268414"/>
                </a:lnTo>
                <a:lnTo>
                  <a:pt x="1105869" y="1268414"/>
                </a:lnTo>
                <a:lnTo>
                  <a:pt x="1025012" y="1268414"/>
                </a:lnTo>
                <a:lnTo>
                  <a:pt x="806567" y="1268414"/>
                </a:lnTo>
                <a:lnTo>
                  <a:pt x="755767" y="1268414"/>
                </a:lnTo>
                <a:lnTo>
                  <a:pt x="725711" y="1268414"/>
                </a:lnTo>
                <a:lnTo>
                  <a:pt x="299302" y="1268414"/>
                </a:lnTo>
                <a:lnTo>
                  <a:pt x="0" y="126841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568812" y="299314"/>
            <a:ext cx="2031325" cy="646331"/>
          </a:xfrm>
          <a:prstGeom prst="rect">
            <a:avLst/>
          </a:prstGeom>
          <a:noFill/>
        </p:spPr>
        <p:txBody>
          <a:bodyPr wrap="none" rtlCol="0">
            <a:spAutoFit/>
            <a:scene3d>
              <a:camera prst="orthographicFront"/>
              <a:lightRig rig="threePt" dir="t"/>
            </a:scene3d>
            <a:sp3d contourW="12700"/>
          </a:bodyPr>
          <a:lstStyle/>
          <a:p>
            <a:pPr algn="ctr"/>
            <a:r>
              <a:rPr lang="zh-CN" altLang="en-US" sz="3600" b="1" dirty="0">
                <a:solidFill>
                  <a:schemeClr val="accent3"/>
                </a:solidFill>
                <a:latin typeface="+mn-ea"/>
                <a:cs typeface="经典综艺体简" panose="02010609000101010101" pitchFamily="49" charset="-122"/>
              </a:rPr>
              <a:t>任务实现</a:t>
            </a:r>
          </a:p>
        </p:txBody>
      </p:sp>
      <p:sp>
        <p:nvSpPr>
          <p:cNvPr id="21" name="文本框 11"/>
          <p:cNvSpPr txBox="1"/>
          <p:nvPr/>
        </p:nvSpPr>
        <p:spPr>
          <a:xfrm>
            <a:off x="5143658" y="534841"/>
            <a:ext cx="4257016" cy="523220"/>
          </a:xfrm>
          <a:prstGeom prst="rect">
            <a:avLst/>
          </a:prstGeom>
          <a:noFill/>
        </p:spPr>
        <p:txBody>
          <a:bodyPr wrap="square" rtlCol="0">
            <a:spAutoFit/>
            <a:scene3d>
              <a:camera prst="orthographicFront"/>
              <a:lightRig rig="threePt" dir="t"/>
            </a:scene3d>
            <a:sp3d contourW="12700"/>
          </a:bodyPr>
          <a:lstStyle/>
          <a:p>
            <a:r>
              <a:rPr lang="zh-CN" altLang="en-US" sz="2800" dirty="0">
                <a:solidFill>
                  <a:schemeClr val="tx1">
                    <a:lumMod val="85000"/>
                    <a:lumOff val="15000"/>
                  </a:schemeClr>
                </a:solidFill>
              </a:rPr>
              <a:t>编辑“工作计划”文档</a:t>
            </a:r>
          </a:p>
        </p:txBody>
      </p:sp>
      <p:sp>
        <p:nvSpPr>
          <p:cNvPr id="22" name="TextBox 21"/>
          <p:cNvSpPr txBox="1"/>
          <p:nvPr/>
        </p:nvSpPr>
        <p:spPr>
          <a:xfrm>
            <a:off x="3776964" y="535681"/>
            <a:ext cx="1366694" cy="523220"/>
          </a:xfrm>
          <a:prstGeom prst="rect">
            <a:avLst/>
          </a:prstGeom>
          <a:noFill/>
          <a:ln>
            <a:noFill/>
          </a:ln>
        </p:spPr>
        <p:txBody>
          <a:bodyPr wrap="square" rtlCol="0">
            <a:spAutoFit/>
          </a:bodyPr>
          <a:lstStyle/>
          <a:p>
            <a:r>
              <a:rPr lang="zh-CN" altLang="en-US" sz="2800" dirty="0">
                <a:solidFill>
                  <a:schemeClr val="tx1">
                    <a:lumMod val="85000"/>
                    <a:lumOff val="15000"/>
                  </a:schemeClr>
                </a:solidFill>
              </a:rPr>
              <a:t>任务二</a:t>
            </a:r>
            <a:endParaRPr lang="en-US" altLang="zh-CN" sz="2800" dirty="0">
              <a:solidFill>
                <a:schemeClr val="tx1">
                  <a:lumMod val="85000"/>
                  <a:lumOff val="15000"/>
                </a:schemeClr>
              </a:solidFill>
            </a:endParaRPr>
          </a:p>
        </p:txBody>
      </p:sp>
      <p:sp>
        <p:nvSpPr>
          <p:cNvPr id="2" name="矩形 1"/>
          <p:cNvSpPr/>
          <p:nvPr/>
        </p:nvSpPr>
        <p:spPr>
          <a:xfrm>
            <a:off x="3776964" y="2811982"/>
            <a:ext cx="3877985" cy="461665"/>
          </a:xfrm>
          <a:prstGeom prst="rect">
            <a:avLst/>
          </a:prstGeom>
        </p:spPr>
        <p:txBody>
          <a:bodyPr wrap="none">
            <a:spAutoFit/>
          </a:bodyPr>
          <a:lstStyle/>
          <a:p>
            <a:r>
              <a:rPr lang="zh-CN" altLang="en-US" sz="2400" dirty="0"/>
              <a:t>（一）打开文档并修改文本</a:t>
            </a:r>
          </a:p>
        </p:txBody>
      </p:sp>
      <p:sp>
        <p:nvSpPr>
          <p:cNvPr id="20" name="矩形 19"/>
          <p:cNvSpPr/>
          <p:nvPr/>
        </p:nvSpPr>
        <p:spPr>
          <a:xfrm>
            <a:off x="3776964" y="3501008"/>
            <a:ext cx="3262432" cy="461665"/>
          </a:xfrm>
          <a:prstGeom prst="rect">
            <a:avLst/>
          </a:prstGeom>
        </p:spPr>
        <p:txBody>
          <a:bodyPr wrap="none">
            <a:spAutoFit/>
          </a:bodyPr>
          <a:lstStyle/>
          <a:p>
            <a:r>
              <a:rPr lang="zh-CN" altLang="en-US" sz="2400" dirty="0"/>
              <a:t>（二）复制和移动文本</a:t>
            </a:r>
          </a:p>
        </p:txBody>
      </p:sp>
      <p:sp>
        <p:nvSpPr>
          <p:cNvPr id="23" name="矩形 22"/>
          <p:cNvSpPr/>
          <p:nvPr/>
        </p:nvSpPr>
        <p:spPr>
          <a:xfrm>
            <a:off x="3776964" y="4149080"/>
            <a:ext cx="3262432" cy="461665"/>
          </a:xfrm>
          <a:prstGeom prst="rect">
            <a:avLst/>
          </a:prstGeom>
        </p:spPr>
        <p:txBody>
          <a:bodyPr wrap="none">
            <a:spAutoFit/>
          </a:bodyPr>
          <a:lstStyle/>
          <a:p>
            <a:r>
              <a:rPr lang="zh-CN" altLang="en-US" sz="2400" dirty="0"/>
              <a:t>（三）查找和替换文本</a:t>
            </a:r>
          </a:p>
        </p:txBody>
      </p:sp>
      <p:sp>
        <p:nvSpPr>
          <p:cNvPr id="25" name="燕尾形 24"/>
          <p:cNvSpPr/>
          <p:nvPr/>
        </p:nvSpPr>
        <p:spPr>
          <a:xfrm>
            <a:off x="10892565" y="5258758"/>
            <a:ext cx="335280" cy="383863"/>
          </a:xfrm>
          <a:prstGeom prst="chevron">
            <a:avLst>
              <a:gd name="adj" fmla="val 3693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6" name="燕尾形 25"/>
          <p:cNvSpPr/>
          <p:nvPr/>
        </p:nvSpPr>
        <p:spPr>
          <a:xfrm>
            <a:off x="11266701" y="5258758"/>
            <a:ext cx="335280" cy="383863"/>
          </a:xfrm>
          <a:prstGeom prst="chevron">
            <a:avLst>
              <a:gd name="adj" fmla="val 36932"/>
            </a:avLst>
          </a:prstGeom>
          <a:solidFill>
            <a:srgbClr val="0274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7" name="燕尾形 26"/>
          <p:cNvSpPr/>
          <p:nvPr/>
        </p:nvSpPr>
        <p:spPr>
          <a:xfrm>
            <a:off x="11626741" y="5258758"/>
            <a:ext cx="335280" cy="383863"/>
          </a:xfrm>
          <a:prstGeom prst="chevron">
            <a:avLst>
              <a:gd name="adj" fmla="val 36932"/>
            </a:avLst>
          </a:prstGeom>
          <a:solidFill>
            <a:srgbClr val="0799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1013099" y="2002971"/>
            <a:ext cx="10061301" cy="3572329"/>
          </a:xfrm>
          <a:prstGeom prst="rect">
            <a:avLst/>
          </a:prstGeom>
          <a:solidFill>
            <a:schemeClr val="bg1"/>
          </a:solid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871896" y="2738958"/>
            <a:ext cx="345069" cy="23877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7" name="直接连接符 16"/>
          <p:cNvCxnSpPr/>
          <p:nvPr/>
        </p:nvCxnSpPr>
        <p:spPr>
          <a:xfrm>
            <a:off x="1318772" y="2738958"/>
            <a:ext cx="1401277" cy="0"/>
          </a:xfrm>
          <a:prstGeom prst="line">
            <a:avLst/>
          </a:prstGeom>
          <a:ln w="25400" cap="rnd">
            <a:solidFill>
              <a:schemeClr val="accent1">
                <a:lumMod val="60000"/>
                <a:lumOff val="40000"/>
              </a:schemeClr>
            </a:solidFill>
            <a:round/>
          </a:ln>
        </p:spPr>
        <p:style>
          <a:lnRef idx="1">
            <a:schemeClr val="accent1"/>
          </a:lnRef>
          <a:fillRef idx="0">
            <a:schemeClr val="accent1"/>
          </a:fillRef>
          <a:effectRef idx="0">
            <a:schemeClr val="accent1"/>
          </a:effectRef>
          <a:fontRef idx="minor">
            <a:schemeClr val="tx1"/>
          </a:fontRef>
        </p:style>
      </p:cxnSp>
      <p:sp>
        <p:nvSpPr>
          <p:cNvPr id="18" name="矩形 17"/>
          <p:cNvSpPr/>
          <p:nvPr/>
        </p:nvSpPr>
        <p:spPr>
          <a:xfrm>
            <a:off x="1216965" y="2825874"/>
            <a:ext cx="9527235" cy="2308324"/>
          </a:xfrm>
          <a:prstGeom prst="rect">
            <a:avLst/>
          </a:prstGeom>
        </p:spPr>
        <p:txBody>
          <a:bodyPr wrap="square">
            <a:spAutoFit/>
          </a:bodyPr>
          <a:lstStyle/>
          <a:p>
            <a:pPr algn="just">
              <a:lnSpc>
                <a:spcPct val="120000"/>
              </a:lnSpc>
            </a:pPr>
            <a:r>
              <a:rPr lang="zh-CN" altLang="en-US" sz="2000" dirty="0">
                <a:solidFill>
                  <a:schemeClr val="tx1">
                    <a:lumMod val="85000"/>
                    <a:lumOff val="15000"/>
                  </a:schemeClr>
                </a:solidFill>
              </a:rPr>
              <a:t>学习总结是我们对某一阶段学习任务完成情况做出检查、分析、评价后，形成的一种总结文档。定期或不定期地进行总结，有助于我们更好地评估学习成绩、执行学习计划、提高学习积极性等。</a:t>
            </a:r>
            <a:endParaRPr lang="en-US" altLang="zh-CN" sz="2000" dirty="0">
              <a:solidFill>
                <a:schemeClr val="tx1">
                  <a:lumMod val="85000"/>
                  <a:lumOff val="15000"/>
                </a:schemeClr>
              </a:solidFill>
            </a:endParaRPr>
          </a:p>
          <a:p>
            <a:pPr algn="just">
              <a:lnSpc>
                <a:spcPct val="120000"/>
              </a:lnSpc>
            </a:pPr>
            <a:endParaRPr lang="en-US" altLang="zh-CN" sz="2000" dirty="0">
              <a:solidFill>
                <a:schemeClr val="tx1">
                  <a:lumMod val="85000"/>
                  <a:lumOff val="15000"/>
                </a:schemeClr>
              </a:solidFill>
            </a:endParaRPr>
          </a:p>
          <a:p>
            <a:pPr algn="just">
              <a:lnSpc>
                <a:spcPct val="120000"/>
              </a:lnSpc>
            </a:pPr>
            <a:r>
              <a:rPr lang="zh-CN" altLang="en-US" sz="2000" dirty="0">
                <a:solidFill>
                  <a:schemeClr val="tx1">
                    <a:lumMod val="85000"/>
                    <a:lumOff val="15000"/>
                  </a:schemeClr>
                </a:solidFill>
              </a:rPr>
              <a:t>下面将介绍如何用</a:t>
            </a:r>
            <a:r>
              <a:rPr lang="en-US" altLang="zh-CN" sz="2000" dirty="0">
                <a:solidFill>
                  <a:schemeClr val="tx1">
                    <a:lumMod val="85000"/>
                    <a:lumOff val="15000"/>
                  </a:schemeClr>
                </a:solidFill>
              </a:rPr>
              <a:t>WPS Office</a:t>
            </a:r>
            <a:r>
              <a:rPr lang="zh-CN" altLang="en-US" sz="2000" dirty="0">
                <a:solidFill>
                  <a:schemeClr val="tx1">
                    <a:lumMod val="85000"/>
                    <a:lumOff val="15000"/>
                  </a:schemeClr>
                </a:solidFill>
              </a:rPr>
              <a:t>来创建“学习总结”文档，重点介绍处理文档的基本操作。</a:t>
            </a:r>
            <a:endParaRPr lang="zh-CN" altLang="en-US" sz="2000" dirty="0">
              <a:solidFill>
                <a:schemeClr val="tx1">
                  <a:lumMod val="85000"/>
                  <a:lumOff val="15000"/>
                </a:schemeClr>
              </a:solidFill>
            </a:endParaRPr>
          </a:p>
        </p:txBody>
      </p:sp>
      <p:sp>
        <p:nvSpPr>
          <p:cNvPr id="19" name="矩形 18"/>
          <p:cNvSpPr/>
          <p:nvPr/>
        </p:nvSpPr>
        <p:spPr>
          <a:xfrm>
            <a:off x="1216965" y="2205266"/>
            <a:ext cx="2804222" cy="497316"/>
          </a:xfrm>
          <a:prstGeom prst="rect">
            <a:avLst/>
          </a:prstGeom>
        </p:spPr>
        <p:txBody>
          <a:bodyPr wrap="square">
            <a:spAutoFit/>
          </a:bodyPr>
          <a:lstStyle/>
          <a:p>
            <a:pPr algn="just">
              <a:lnSpc>
                <a:spcPct val="120000"/>
              </a:lnSpc>
            </a:pPr>
            <a:r>
              <a:rPr lang="zh-CN" altLang="en-US" sz="2400" b="1" dirty="0">
                <a:solidFill>
                  <a:schemeClr val="tx1">
                    <a:lumMod val="65000"/>
                    <a:lumOff val="35000"/>
                  </a:schemeClr>
                </a:solidFill>
              </a:rPr>
              <a:t>任务描述</a:t>
            </a:r>
          </a:p>
        </p:txBody>
      </p:sp>
      <p:sp>
        <p:nvSpPr>
          <p:cNvPr id="9" name="矩形 8"/>
          <p:cNvSpPr/>
          <p:nvPr/>
        </p:nvSpPr>
        <p:spPr>
          <a:xfrm>
            <a:off x="2328863" y="0"/>
            <a:ext cx="9863137" cy="114175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p:nvSpPr>
        <p:spPr>
          <a:xfrm>
            <a:off x="0" y="0"/>
            <a:ext cx="3596749" cy="1141756"/>
          </a:xfrm>
          <a:custGeom>
            <a:avLst/>
            <a:gdLst>
              <a:gd name="connsiteX0" fmla="*/ 0 w 3596749"/>
              <a:gd name="connsiteY0" fmla="*/ 0 h 1268414"/>
              <a:gd name="connsiteX1" fmla="*/ 299302 w 3596749"/>
              <a:gd name="connsiteY1" fmla="*/ 0 h 1268414"/>
              <a:gd name="connsiteX2" fmla="*/ 795613 w 3596749"/>
              <a:gd name="connsiteY2" fmla="*/ 0 h 1268414"/>
              <a:gd name="connsiteX3" fmla="*/ 806567 w 3596749"/>
              <a:gd name="connsiteY3" fmla="*/ 0 h 1268414"/>
              <a:gd name="connsiteX4" fmla="*/ 1105869 w 3596749"/>
              <a:gd name="connsiteY4" fmla="*/ 0 h 1268414"/>
              <a:gd name="connsiteX5" fmla="*/ 1252078 w 3596749"/>
              <a:gd name="connsiteY5" fmla="*/ 0 h 1268414"/>
              <a:gd name="connsiteX6" fmla="*/ 1602180 w 3596749"/>
              <a:gd name="connsiteY6" fmla="*/ 0 h 1268414"/>
              <a:gd name="connsiteX7" fmla="*/ 1708543 w 3596749"/>
              <a:gd name="connsiteY7" fmla="*/ 0 h 1268414"/>
              <a:gd name="connsiteX8" fmla="*/ 2042864 w 3596749"/>
              <a:gd name="connsiteY8" fmla="*/ 0 h 1268414"/>
              <a:gd name="connsiteX9" fmla="*/ 2058645 w 3596749"/>
              <a:gd name="connsiteY9" fmla="*/ 0 h 1268414"/>
              <a:gd name="connsiteX10" fmla="*/ 2515110 w 3596749"/>
              <a:gd name="connsiteY10" fmla="*/ 0 h 1268414"/>
              <a:gd name="connsiteX11" fmla="*/ 2849431 w 3596749"/>
              <a:gd name="connsiteY11" fmla="*/ 0 h 1268414"/>
              <a:gd name="connsiteX12" fmla="*/ 3596749 w 3596749"/>
              <a:gd name="connsiteY12" fmla="*/ 747318 h 1268414"/>
              <a:gd name="connsiteX13" fmla="*/ 3075653 w 3596749"/>
              <a:gd name="connsiteY13" fmla="*/ 1268414 h 1268414"/>
              <a:gd name="connsiteX14" fmla="*/ 2744509 w 3596749"/>
              <a:gd name="connsiteY14" fmla="*/ 1268414 h 1268414"/>
              <a:gd name="connsiteX15" fmla="*/ 2359995 w 3596749"/>
              <a:gd name="connsiteY15" fmla="*/ 1268414 h 1268414"/>
              <a:gd name="connsiteX16" fmla="*/ 2288044 w 3596749"/>
              <a:gd name="connsiteY16" fmla="*/ 1268414 h 1268414"/>
              <a:gd name="connsiteX17" fmla="*/ 2269086 w 3596749"/>
              <a:gd name="connsiteY17" fmla="*/ 1268414 h 1268414"/>
              <a:gd name="connsiteX18" fmla="*/ 2018799 w 3596749"/>
              <a:gd name="connsiteY18" fmla="*/ 1268414 h 1268414"/>
              <a:gd name="connsiteX19" fmla="*/ 1937942 w 3596749"/>
              <a:gd name="connsiteY19" fmla="*/ 1268414 h 1268414"/>
              <a:gd name="connsiteX20" fmla="*/ 1831579 w 3596749"/>
              <a:gd name="connsiteY20" fmla="*/ 1268414 h 1268414"/>
              <a:gd name="connsiteX21" fmla="*/ 1562334 w 3596749"/>
              <a:gd name="connsiteY21" fmla="*/ 1268414 h 1268414"/>
              <a:gd name="connsiteX22" fmla="*/ 1553428 w 3596749"/>
              <a:gd name="connsiteY22" fmla="*/ 1268414 h 1268414"/>
              <a:gd name="connsiteX23" fmla="*/ 1532278 w 3596749"/>
              <a:gd name="connsiteY23" fmla="*/ 1268414 h 1268414"/>
              <a:gd name="connsiteX24" fmla="*/ 1481477 w 3596749"/>
              <a:gd name="connsiteY24" fmla="*/ 1268414 h 1268414"/>
              <a:gd name="connsiteX25" fmla="*/ 1212232 w 3596749"/>
              <a:gd name="connsiteY25" fmla="*/ 1268414 h 1268414"/>
              <a:gd name="connsiteX26" fmla="*/ 1105869 w 3596749"/>
              <a:gd name="connsiteY26" fmla="*/ 1268414 h 1268414"/>
              <a:gd name="connsiteX27" fmla="*/ 1025012 w 3596749"/>
              <a:gd name="connsiteY27" fmla="*/ 1268414 h 1268414"/>
              <a:gd name="connsiteX28" fmla="*/ 806567 w 3596749"/>
              <a:gd name="connsiteY28" fmla="*/ 1268414 h 1268414"/>
              <a:gd name="connsiteX29" fmla="*/ 755767 w 3596749"/>
              <a:gd name="connsiteY29" fmla="*/ 1268414 h 1268414"/>
              <a:gd name="connsiteX30" fmla="*/ 725711 w 3596749"/>
              <a:gd name="connsiteY30" fmla="*/ 1268414 h 1268414"/>
              <a:gd name="connsiteX31" fmla="*/ 299302 w 3596749"/>
              <a:gd name="connsiteY31" fmla="*/ 1268414 h 1268414"/>
              <a:gd name="connsiteX32" fmla="*/ 0 w 3596749"/>
              <a:gd name="connsiteY32" fmla="*/ 1268414 h 1268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96749" h="1268414">
                <a:moveTo>
                  <a:pt x="0" y="0"/>
                </a:moveTo>
                <a:lnTo>
                  <a:pt x="299302" y="0"/>
                </a:lnTo>
                <a:lnTo>
                  <a:pt x="795613" y="0"/>
                </a:lnTo>
                <a:lnTo>
                  <a:pt x="806567" y="0"/>
                </a:lnTo>
                <a:lnTo>
                  <a:pt x="1105869" y="0"/>
                </a:lnTo>
                <a:lnTo>
                  <a:pt x="1252078" y="0"/>
                </a:lnTo>
                <a:lnTo>
                  <a:pt x="1602180" y="0"/>
                </a:lnTo>
                <a:lnTo>
                  <a:pt x="1708543" y="0"/>
                </a:lnTo>
                <a:lnTo>
                  <a:pt x="2042864" y="0"/>
                </a:lnTo>
                <a:lnTo>
                  <a:pt x="2058645" y="0"/>
                </a:lnTo>
                <a:lnTo>
                  <a:pt x="2515110" y="0"/>
                </a:lnTo>
                <a:lnTo>
                  <a:pt x="2849431" y="0"/>
                </a:lnTo>
                <a:lnTo>
                  <a:pt x="3596749" y="747318"/>
                </a:lnTo>
                <a:lnTo>
                  <a:pt x="3075653" y="1268414"/>
                </a:lnTo>
                <a:lnTo>
                  <a:pt x="2744509" y="1268414"/>
                </a:lnTo>
                <a:lnTo>
                  <a:pt x="2359995" y="1268414"/>
                </a:lnTo>
                <a:lnTo>
                  <a:pt x="2288044" y="1268414"/>
                </a:lnTo>
                <a:lnTo>
                  <a:pt x="2269086" y="1268414"/>
                </a:lnTo>
                <a:lnTo>
                  <a:pt x="2018799" y="1268414"/>
                </a:lnTo>
                <a:lnTo>
                  <a:pt x="1937942" y="1268414"/>
                </a:lnTo>
                <a:lnTo>
                  <a:pt x="1831579" y="1268414"/>
                </a:lnTo>
                <a:lnTo>
                  <a:pt x="1562334" y="1268414"/>
                </a:lnTo>
                <a:lnTo>
                  <a:pt x="1553428" y="1268414"/>
                </a:lnTo>
                <a:lnTo>
                  <a:pt x="1532278" y="1268414"/>
                </a:lnTo>
                <a:lnTo>
                  <a:pt x="1481477" y="1268414"/>
                </a:lnTo>
                <a:lnTo>
                  <a:pt x="1212232" y="1268414"/>
                </a:lnTo>
                <a:lnTo>
                  <a:pt x="1105869" y="1268414"/>
                </a:lnTo>
                <a:lnTo>
                  <a:pt x="1025012" y="1268414"/>
                </a:lnTo>
                <a:lnTo>
                  <a:pt x="806567" y="1268414"/>
                </a:lnTo>
                <a:lnTo>
                  <a:pt x="755767" y="1268414"/>
                </a:lnTo>
                <a:lnTo>
                  <a:pt x="725711" y="1268414"/>
                </a:lnTo>
                <a:lnTo>
                  <a:pt x="299302" y="1268414"/>
                </a:lnTo>
                <a:lnTo>
                  <a:pt x="0" y="126841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568812" y="299314"/>
            <a:ext cx="2031326" cy="646331"/>
          </a:xfrm>
          <a:prstGeom prst="rect">
            <a:avLst/>
          </a:prstGeom>
          <a:noFill/>
        </p:spPr>
        <p:txBody>
          <a:bodyPr wrap="none" rtlCol="0">
            <a:spAutoFit/>
            <a:scene3d>
              <a:camera prst="orthographicFront"/>
              <a:lightRig rig="threePt" dir="t"/>
            </a:scene3d>
            <a:sp3d contourW="12700"/>
          </a:bodyPr>
          <a:lstStyle/>
          <a:p>
            <a:pPr algn="ctr"/>
            <a:r>
              <a:rPr lang="zh-CN" altLang="en-US" sz="3600" b="1" dirty="0">
                <a:solidFill>
                  <a:schemeClr val="accent3"/>
                </a:solidFill>
                <a:latin typeface="+mn-ea"/>
                <a:cs typeface="经典综艺体简" panose="02010609000101010101" pitchFamily="49" charset="-122"/>
              </a:rPr>
              <a:t>任务描述</a:t>
            </a:r>
          </a:p>
        </p:txBody>
      </p:sp>
      <p:sp>
        <p:nvSpPr>
          <p:cNvPr id="21" name="文本框 11"/>
          <p:cNvSpPr txBox="1"/>
          <p:nvPr/>
        </p:nvSpPr>
        <p:spPr>
          <a:xfrm>
            <a:off x="5143658" y="534841"/>
            <a:ext cx="4593900" cy="523220"/>
          </a:xfrm>
          <a:prstGeom prst="rect">
            <a:avLst/>
          </a:prstGeom>
          <a:noFill/>
        </p:spPr>
        <p:txBody>
          <a:bodyPr wrap="square" rtlCol="0">
            <a:spAutoFit/>
            <a:scene3d>
              <a:camera prst="orthographicFront"/>
              <a:lightRig rig="threePt" dir="t"/>
            </a:scene3d>
            <a:sp3d contourW="12700"/>
          </a:bodyPr>
          <a:lstStyle/>
          <a:p>
            <a:r>
              <a:rPr lang="zh-CN" altLang="en-US" sz="2800" dirty="0">
                <a:solidFill>
                  <a:schemeClr val="tx1">
                    <a:lumMod val="85000"/>
                    <a:lumOff val="15000"/>
                  </a:schemeClr>
                </a:solidFill>
              </a:rPr>
              <a:t>创建“学习总结”文档</a:t>
            </a:r>
          </a:p>
        </p:txBody>
      </p:sp>
      <p:sp>
        <p:nvSpPr>
          <p:cNvPr id="22" name="TextBox 21"/>
          <p:cNvSpPr txBox="1"/>
          <p:nvPr/>
        </p:nvSpPr>
        <p:spPr>
          <a:xfrm>
            <a:off x="3776964" y="535681"/>
            <a:ext cx="1366694" cy="523220"/>
          </a:xfrm>
          <a:prstGeom prst="rect">
            <a:avLst/>
          </a:prstGeom>
          <a:noFill/>
          <a:ln>
            <a:noFill/>
          </a:ln>
        </p:spPr>
        <p:txBody>
          <a:bodyPr wrap="square" rtlCol="0">
            <a:spAutoFit/>
          </a:bodyPr>
          <a:lstStyle/>
          <a:p>
            <a:r>
              <a:rPr lang="zh-CN" altLang="en-US" sz="2800" dirty="0">
                <a:solidFill>
                  <a:schemeClr val="tx1">
                    <a:lumMod val="85000"/>
                    <a:lumOff val="15000"/>
                  </a:schemeClr>
                </a:solidFill>
              </a:rPr>
              <a:t>任务一</a:t>
            </a:r>
            <a:endParaRPr lang="en-US" altLang="zh-CN" sz="2800" dirty="0">
              <a:solidFill>
                <a:schemeClr val="tx1">
                  <a:lumMod val="85000"/>
                  <a:lumOff val="15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（一）打开文档并修改文本</a:t>
            </a:r>
          </a:p>
        </p:txBody>
      </p:sp>
      <p:sp>
        <p:nvSpPr>
          <p:cNvPr id="58" name="TextBox 57"/>
          <p:cNvSpPr txBox="1"/>
          <p:nvPr/>
        </p:nvSpPr>
        <p:spPr>
          <a:xfrm>
            <a:off x="1167889" y="2004656"/>
            <a:ext cx="4032833" cy="1477328"/>
          </a:xfrm>
          <a:prstGeom prst="rect">
            <a:avLst/>
          </a:prstGeom>
          <a:noFill/>
        </p:spPr>
        <p:txBody>
          <a:bodyPr wrap="square" rtlCol="0">
            <a:spAutoFit/>
          </a:bodyPr>
          <a:lstStyle/>
          <a:p>
            <a:pPr indent="609600" algn="just">
              <a:lnSpc>
                <a:spcPct val="150000"/>
              </a:lnSpc>
            </a:pPr>
            <a:r>
              <a:rPr lang="zh-CN" altLang="en-US" sz="2000" dirty="0">
                <a:latin typeface="+mn-ea"/>
                <a:cs typeface="+mn-ea"/>
                <a:sym typeface="Times New Roman" panose="02020603050405020304" pitchFamily="18" charset="0"/>
              </a:rPr>
              <a:t>无论是在输入文本的过程中，还是在检查文档内容的过程中，都可能会出现修改文本的情况。</a:t>
            </a:r>
          </a:p>
        </p:txBody>
      </p:sp>
      <p:grpSp>
        <p:nvGrpSpPr>
          <p:cNvPr id="2" name="组合 1"/>
          <p:cNvGrpSpPr/>
          <p:nvPr/>
        </p:nvGrpSpPr>
        <p:grpSpPr>
          <a:xfrm>
            <a:off x="6457602" y="2987024"/>
            <a:ext cx="4610874" cy="403893"/>
            <a:chOff x="2806065" y="5572760"/>
            <a:chExt cx="7391549" cy="628794"/>
          </a:xfrm>
        </p:grpSpPr>
        <p:sp>
          <p:nvSpPr>
            <p:cNvPr id="7" name="矩形 6"/>
            <p:cNvSpPr/>
            <p:nvPr/>
          </p:nvSpPr>
          <p:spPr>
            <a:xfrm>
              <a:off x="2806065" y="5572760"/>
              <a:ext cx="2470948" cy="628794"/>
            </a:xfrm>
            <a:prstGeom prst="rect">
              <a:avLst/>
            </a:prstGeom>
            <a:solidFill>
              <a:schemeClr val="accent1">
                <a:lumMod val="60000"/>
                <a:lumOff val="40000"/>
              </a:schemeClr>
            </a:solidFill>
          </p:spPr>
          <p:txBody>
            <a:bodyPr vert="horz" wrap="square">
              <a:spAutoFit/>
            </a:bodyPr>
            <a:lstStyle/>
            <a:p>
              <a:pPr algn="ctr" defTabSz="914400"/>
              <a:r>
                <a:rPr lang="en-US" altLang="zh-CN" dirty="0">
                  <a:solidFill>
                    <a:schemeClr val="bg1"/>
                  </a:solidFill>
                  <a:latin typeface="微软雅黑" panose="020B0503020204020204" pitchFamily="34" charset="-122"/>
                  <a:ea typeface="微软雅黑" panose="020B0503020204020204" pitchFamily="34" charset="-122"/>
                </a:rPr>
                <a:t>1 选择文本</a:t>
              </a:r>
            </a:p>
          </p:txBody>
        </p:sp>
        <p:sp>
          <p:nvSpPr>
            <p:cNvPr id="8" name="矩形 7"/>
            <p:cNvSpPr/>
            <p:nvPr/>
          </p:nvSpPr>
          <p:spPr>
            <a:xfrm>
              <a:off x="7626985" y="5572760"/>
              <a:ext cx="2570629" cy="628794"/>
            </a:xfrm>
            <a:prstGeom prst="rect">
              <a:avLst/>
            </a:prstGeom>
            <a:solidFill>
              <a:schemeClr val="accent1">
                <a:lumMod val="60000"/>
                <a:lumOff val="40000"/>
              </a:schemeClr>
            </a:solidFill>
          </p:spPr>
          <p:txBody>
            <a:bodyPr vert="horz" wrap="square">
              <a:spAutoFit/>
            </a:bodyPr>
            <a:lstStyle/>
            <a:p>
              <a:pPr algn="ctr" defTabSz="914400"/>
              <a:r>
                <a:rPr lang="en-US" altLang="zh-CN" dirty="0">
                  <a:solidFill>
                    <a:schemeClr val="bg1"/>
                  </a:solidFill>
                  <a:latin typeface="微软雅黑" panose="020B0503020204020204" pitchFamily="34" charset="-122"/>
                  <a:ea typeface="微软雅黑" panose="020B0503020204020204" pitchFamily="34" charset="-122"/>
                </a:rPr>
                <a:t>2 修改文本</a:t>
              </a:r>
            </a:p>
          </p:txBody>
        </p:sp>
      </p:grpSp>
      <p:sp>
        <p:nvSpPr>
          <p:cNvPr id="10" name="矩形 9"/>
          <p:cNvSpPr/>
          <p:nvPr/>
        </p:nvSpPr>
        <p:spPr>
          <a:xfrm>
            <a:off x="6368950" y="5900241"/>
            <a:ext cx="1471495" cy="403893"/>
          </a:xfrm>
          <a:prstGeom prst="rect">
            <a:avLst/>
          </a:prstGeom>
          <a:solidFill>
            <a:schemeClr val="accent1">
              <a:lumMod val="60000"/>
              <a:lumOff val="40000"/>
            </a:schemeClr>
          </a:solidFill>
        </p:spPr>
        <p:txBody>
          <a:bodyPr vert="horz" wrap="square">
            <a:spAutoFit/>
          </a:bodyPr>
          <a:lstStyle/>
          <a:p>
            <a:pPr algn="ctr" defTabSz="914400"/>
            <a:r>
              <a:rPr lang="en-US" altLang="zh-CN" dirty="0">
                <a:solidFill>
                  <a:schemeClr val="bg1"/>
                </a:solidFill>
                <a:latin typeface="微软雅黑" panose="020B0503020204020204" pitchFamily="34" charset="-122"/>
                <a:ea typeface="微软雅黑" panose="020B0503020204020204" pitchFamily="34" charset="-122"/>
              </a:rPr>
              <a:t>3 撤销修改 </a:t>
            </a:r>
          </a:p>
        </p:txBody>
      </p:sp>
      <p:sp>
        <p:nvSpPr>
          <p:cNvPr id="11" name="矩形 10"/>
          <p:cNvSpPr/>
          <p:nvPr/>
        </p:nvSpPr>
        <p:spPr>
          <a:xfrm>
            <a:off x="9464909" y="5900241"/>
            <a:ext cx="1504136" cy="403893"/>
          </a:xfrm>
          <a:prstGeom prst="rect">
            <a:avLst/>
          </a:prstGeom>
          <a:solidFill>
            <a:schemeClr val="accent1">
              <a:lumMod val="60000"/>
              <a:lumOff val="40000"/>
            </a:schemeClr>
          </a:solidFill>
        </p:spPr>
        <p:txBody>
          <a:bodyPr vert="horz" wrap="square">
            <a:spAutoFit/>
          </a:bodyPr>
          <a:lstStyle/>
          <a:p>
            <a:pPr algn="ctr" defTabSz="914400"/>
            <a:r>
              <a:rPr lang="en-US" altLang="zh-CN" dirty="0">
                <a:solidFill>
                  <a:schemeClr val="bg1"/>
                </a:solidFill>
                <a:latin typeface="微软雅黑" panose="020B0503020204020204" pitchFamily="34" charset="-122"/>
                <a:ea typeface="微软雅黑" panose="020B0503020204020204" pitchFamily="34" charset="-122"/>
              </a:rPr>
              <a:t>4 还原修改</a:t>
            </a:r>
          </a:p>
        </p:txBody>
      </p:sp>
      <p:sp>
        <p:nvSpPr>
          <p:cNvPr id="13" name="矩形 12"/>
          <p:cNvSpPr/>
          <p:nvPr/>
        </p:nvSpPr>
        <p:spPr>
          <a:xfrm>
            <a:off x="2467837" y="5900241"/>
            <a:ext cx="1492885" cy="368300"/>
          </a:xfrm>
          <a:prstGeom prst="rect">
            <a:avLst/>
          </a:prstGeom>
          <a:solidFill>
            <a:schemeClr val="accent1">
              <a:lumMod val="60000"/>
              <a:lumOff val="40000"/>
            </a:schemeClr>
          </a:solidFill>
        </p:spPr>
        <p:txBody>
          <a:bodyPr vert="horz" wrap="square">
            <a:spAutoFit/>
          </a:bodyPr>
          <a:lstStyle/>
          <a:p>
            <a:pPr defTabSz="914400"/>
            <a:r>
              <a:rPr lang="en-US" altLang="zh-CN" dirty="0">
                <a:solidFill>
                  <a:schemeClr val="bg1"/>
                </a:solidFill>
                <a:latin typeface="微软雅黑" panose="020B0503020204020204" pitchFamily="34" charset="-122"/>
                <a:ea typeface="微软雅黑" panose="020B0503020204020204" pitchFamily="34" charset="-122"/>
              </a:rPr>
              <a:t>5 输入文本</a:t>
            </a:r>
          </a:p>
        </p:txBody>
      </p:sp>
      <p:grpSp>
        <p:nvGrpSpPr>
          <p:cNvPr id="15" name="组合 14"/>
          <p:cNvGrpSpPr/>
          <p:nvPr/>
        </p:nvGrpSpPr>
        <p:grpSpPr>
          <a:xfrm>
            <a:off x="1191545" y="1561278"/>
            <a:ext cx="3934128" cy="255905"/>
            <a:chOff x="17498" y="8060"/>
            <a:chExt cx="1684" cy="604"/>
          </a:xfrm>
        </p:grpSpPr>
        <p:sp>
          <p:nvSpPr>
            <p:cNvPr id="16" name="燕尾形 15"/>
            <p:cNvSpPr/>
            <p:nvPr/>
          </p:nvSpPr>
          <p:spPr>
            <a:xfrm>
              <a:off x="17498" y="8060"/>
              <a:ext cx="528" cy="605"/>
            </a:xfrm>
            <a:prstGeom prst="chevron">
              <a:avLst>
                <a:gd name="adj" fmla="val 3693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7" name="燕尾形 16"/>
            <p:cNvSpPr/>
            <p:nvPr/>
          </p:nvSpPr>
          <p:spPr>
            <a:xfrm>
              <a:off x="18087" y="8060"/>
              <a:ext cx="528" cy="605"/>
            </a:xfrm>
            <a:prstGeom prst="chevron">
              <a:avLst>
                <a:gd name="adj" fmla="val 36932"/>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8" name="燕尾形 17"/>
            <p:cNvSpPr/>
            <p:nvPr/>
          </p:nvSpPr>
          <p:spPr>
            <a:xfrm>
              <a:off x="18654" y="8060"/>
              <a:ext cx="528" cy="605"/>
            </a:xfrm>
            <a:prstGeom prst="chevron">
              <a:avLst>
                <a:gd name="adj" fmla="val 3693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pic>
        <p:nvPicPr>
          <p:cNvPr id="5" name="图片 4"/>
          <p:cNvPicPr>
            <a:picLocks noChangeAspect="1"/>
          </p:cNvPicPr>
          <p:nvPr/>
        </p:nvPicPr>
        <p:blipFill>
          <a:blip r:embed="rId2"/>
          <a:stretch>
            <a:fillRect/>
          </a:stretch>
        </p:blipFill>
        <p:spPr>
          <a:xfrm>
            <a:off x="5606689" y="1078247"/>
            <a:ext cx="6312700" cy="1763997"/>
          </a:xfrm>
          <a:prstGeom prst="rect">
            <a:avLst/>
          </a:prstGeom>
        </p:spPr>
      </p:pic>
      <p:pic>
        <p:nvPicPr>
          <p:cNvPr id="6" name="图片 5"/>
          <p:cNvPicPr>
            <a:picLocks noChangeAspect="1"/>
          </p:cNvPicPr>
          <p:nvPr/>
        </p:nvPicPr>
        <p:blipFill>
          <a:blip r:embed="rId3"/>
          <a:stretch>
            <a:fillRect/>
          </a:stretch>
        </p:blipFill>
        <p:spPr>
          <a:xfrm>
            <a:off x="5606689" y="3952369"/>
            <a:ext cx="6312700" cy="1790724"/>
          </a:xfrm>
          <a:prstGeom prst="rect">
            <a:avLst/>
          </a:prstGeom>
        </p:spPr>
      </p:pic>
      <p:pic>
        <p:nvPicPr>
          <p:cNvPr id="14" name="图片 13"/>
          <p:cNvPicPr>
            <a:picLocks noChangeAspect="1"/>
          </p:cNvPicPr>
          <p:nvPr/>
        </p:nvPicPr>
        <p:blipFill>
          <a:blip r:embed="rId4"/>
          <a:stretch>
            <a:fillRect/>
          </a:stretch>
        </p:blipFill>
        <p:spPr>
          <a:xfrm>
            <a:off x="792480" y="3767146"/>
            <a:ext cx="4610543" cy="1975947"/>
          </a:xfrm>
          <a:prstGeom prst="rect">
            <a:avLst/>
          </a:prstGeom>
        </p:spPr>
      </p:pic>
    </p:spTree>
    <p:extLst>
      <p:ext uri="{BB962C8B-B14F-4D97-AF65-F5344CB8AC3E}">
        <p14:creationId xmlns:p14="http://schemas.microsoft.com/office/powerpoint/2010/main" val="11106948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（二）复制和移动文本</a:t>
            </a:r>
          </a:p>
        </p:txBody>
      </p:sp>
      <p:sp>
        <p:nvSpPr>
          <p:cNvPr id="58" name="TextBox 57"/>
          <p:cNvSpPr txBox="1"/>
          <p:nvPr/>
        </p:nvSpPr>
        <p:spPr>
          <a:xfrm>
            <a:off x="8026640" y="1767302"/>
            <a:ext cx="2728088" cy="3322955"/>
          </a:xfrm>
          <a:prstGeom prst="rect">
            <a:avLst/>
          </a:prstGeom>
          <a:noFill/>
        </p:spPr>
        <p:txBody>
          <a:bodyPr wrap="square" rtlCol="0">
            <a:spAutoFit/>
          </a:bodyPr>
          <a:lstStyle/>
          <a:p>
            <a:pPr indent="609600" algn="just">
              <a:lnSpc>
                <a:spcPct val="150000"/>
              </a:lnSpc>
            </a:pPr>
            <a:r>
              <a:rPr lang="zh-CN" altLang="en-US" sz="2000" dirty="0">
                <a:latin typeface="+mn-ea"/>
                <a:cs typeface="+mn-ea"/>
                <a:sym typeface="Times New Roman" panose="02020603050405020304" pitchFamily="18" charset="0"/>
              </a:rPr>
              <a:t>在</a:t>
            </a:r>
            <a:r>
              <a:rPr lang="zh-CN" altLang="en-US" sz="2000" dirty="0" smtClean="0">
                <a:latin typeface="+mn-ea"/>
                <a:cs typeface="+mn-ea"/>
                <a:sym typeface="Times New Roman" panose="02020603050405020304" pitchFamily="18" charset="0"/>
              </a:rPr>
              <a:t>编辑文档</a:t>
            </a:r>
            <a:r>
              <a:rPr lang="zh-CN" altLang="en-US" sz="2000" dirty="0">
                <a:latin typeface="+mn-ea"/>
                <a:cs typeface="+mn-ea"/>
                <a:sym typeface="Times New Roman" panose="02020603050405020304" pitchFamily="18" charset="0"/>
              </a:rPr>
              <a:t>时，可以通过复制或移动等方式提高编辑效率，下面将继续在“工作计划”文档中进行文本的复制与移动，其具体操作如下。</a:t>
            </a:r>
          </a:p>
        </p:txBody>
      </p:sp>
      <p:grpSp>
        <p:nvGrpSpPr>
          <p:cNvPr id="4" name="组合 3"/>
          <p:cNvGrpSpPr/>
          <p:nvPr/>
        </p:nvGrpSpPr>
        <p:grpSpPr>
          <a:xfrm>
            <a:off x="8011795" y="5747385"/>
            <a:ext cx="2720975" cy="255905"/>
            <a:chOff x="17498" y="8060"/>
            <a:chExt cx="1684" cy="604"/>
          </a:xfrm>
        </p:grpSpPr>
        <p:sp>
          <p:nvSpPr>
            <p:cNvPr id="5" name="燕尾形 4"/>
            <p:cNvSpPr/>
            <p:nvPr/>
          </p:nvSpPr>
          <p:spPr>
            <a:xfrm>
              <a:off x="17498" y="8060"/>
              <a:ext cx="528" cy="605"/>
            </a:xfrm>
            <a:prstGeom prst="chevron">
              <a:avLst>
                <a:gd name="adj" fmla="val 3693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 name="燕尾形 5"/>
            <p:cNvSpPr/>
            <p:nvPr/>
          </p:nvSpPr>
          <p:spPr>
            <a:xfrm>
              <a:off x="18087" y="8060"/>
              <a:ext cx="528" cy="605"/>
            </a:xfrm>
            <a:prstGeom prst="chevron">
              <a:avLst>
                <a:gd name="adj" fmla="val 36932"/>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 name="燕尾形 6"/>
            <p:cNvSpPr/>
            <p:nvPr/>
          </p:nvSpPr>
          <p:spPr>
            <a:xfrm>
              <a:off x="18654" y="8060"/>
              <a:ext cx="528" cy="605"/>
            </a:xfrm>
            <a:prstGeom prst="chevron">
              <a:avLst>
                <a:gd name="adj" fmla="val 3693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11" name="矩形 10"/>
          <p:cNvSpPr/>
          <p:nvPr/>
        </p:nvSpPr>
        <p:spPr>
          <a:xfrm>
            <a:off x="4335780" y="3449320"/>
            <a:ext cx="1889125" cy="368300"/>
          </a:xfrm>
          <a:prstGeom prst="rect">
            <a:avLst/>
          </a:prstGeom>
          <a:solidFill>
            <a:schemeClr val="accent1">
              <a:lumMod val="60000"/>
              <a:lumOff val="40000"/>
            </a:schemeClr>
          </a:solidFill>
        </p:spPr>
        <p:txBody>
          <a:bodyPr vert="horz" wrap="square">
            <a:spAutoFit/>
          </a:bodyPr>
          <a:lstStyle/>
          <a:p>
            <a:pPr defTabSz="914400"/>
            <a:r>
              <a:rPr lang="en-US" altLang="zh-CN" dirty="0">
                <a:solidFill>
                  <a:schemeClr val="bg1"/>
                </a:solidFill>
                <a:latin typeface="微软雅黑" panose="020B0503020204020204" pitchFamily="34" charset="-122"/>
                <a:ea typeface="微软雅黑" panose="020B0503020204020204" pitchFamily="34" charset="-122"/>
              </a:rPr>
              <a:t>2 定位插入点</a:t>
            </a:r>
          </a:p>
        </p:txBody>
      </p:sp>
      <p:sp>
        <p:nvSpPr>
          <p:cNvPr id="8" name="矩形 7"/>
          <p:cNvSpPr/>
          <p:nvPr/>
        </p:nvSpPr>
        <p:spPr>
          <a:xfrm>
            <a:off x="4335780" y="6003925"/>
            <a:ext cx="1868170" cy="368300"/>
          </a:xfrm>
          <a:prstGeom prst="rect">
            <a:avLst/>
          </a:prstGeom>
          <a:solidFill>
            <a:schemeClr val="accent1">
              <a:lumMod val="60000"/>
              <a:lumOff val="40000"/>
            </a:schemeClr>
          </a:solidFill>
        </p:spPr>
        <p:txBody>
          <a:bodyPr vert="horz" wrap="square">
            <a:spAutoFit/>
          </a:bodyPr>
          <a:lstStyle/>
          <a:p>
            <a:pPr defTabSz="914400"/>
            <a:r>
              <a:rPr lang="en-US" altLang="zh-CN" dirty="0">
                <a:solidFill>
                  <a:schemeClr val="bg1"/>
                </a:solidFill>
                <a:latin typeface="微软雅黑" panose="020B0503020204020204" pitchFamily="34" charset="-122"/>
                <a:ea typeface="微软雅黑" panose="020B0503020204020204" pitchFamily="34" charset="-122"/>
              </a:rPr>
              <a:t>4 </a:t>
            </a:r>
            <a:r>
              <a:rPr lang="zh-CN" altLang="en-US" dirty="0">
                <a:solidFill>
                  <a:schemeClr val="bg1"/>
                </a:solidFill>
                <a:latin typeface="微软雅黑" panose="020B0503020204020204" pitchFamily="34" charset="-122"/>
                <a:ea typeface="微软雅黑" panose="020B0503020204020204" pitchFamily="34" charset="-122"/>
              </a:rPr>
              <a:t>拖动</a:t>
            </a:r>
            <a:r>
              <a:rPr lang="en-US" altLang="zh-CN" dirty="0" err="1" smtClean="0">
                <a:solidFill>
                  <a:schemeClr val="bg1"/>
                </a:solidFill>
                <a:latin typeface="微软雅黑" panose="020B0503020204020204" pitchFamily="34" charset="-122"/>
                <a:ea typeface="微软雅黑" panose="020B0503020204020204" pitchFamily="34" charset="-122"/>
              </a:rPr>
              <a:t>文本</a:t>
            </a:r>
            <a:r>
              <a:rPr lang="en-US" altLang="zh-CN" dirty="0" smtClean="0">
                <a:solidFill>
                  <a:schemeClr val="bg1"/>
                </a:solidFill>
                <a:latin typeface="微软雅黑" panose="020B0503020204020204" pitchFamily="34" charset="-122"/>
                <a:ea typeface="微软雅黑" panose="020B0503020204020204" pitchFamily="34" charset="-122"/>
              </a:rPr>
              <a:t> </a:t>
            </a:r>
            <a:endParaRPr lang="en-US" altLang="zh-CN" dirty="0">
              <a:solidFill>
                <a:schemeClr val="bg1"/>
              </a:solidFill>
              <a:latin typeface="微软雅黑" panose="020B0503020204020204" pitchFamily="34" charset="-122"/>
              <a:ea typeface="微软雅黑" panose="020B0503020204020204" pitchFamily="34" charset="-122"/>
            </a:endParaRPr>
          </a:p>
        </p:txBody>
      </p:sp>
      <p:sp>
        <p:nvSpPr>
          <p:cNvPr id="9" name="矩形 8"/>
          <p:cNvSpPr/>
          <p:nvPr/>
        </p:nvSpPr>
        <p:spPr>
          <a:xfrm>
            <a:off x="1075055" y="3477260"/>
            <a:ext cx="2154555" cy="368300"/>
          </a:xfrm>
          <a:prstGeom prst="rect">
            <a:avLst/>
          </a:prstGeom>
          <a:solidFill>
            <a:schemeClr val="accent1">
              <a:lumMod val="60000"/>
              <a:lumOff val="40000"/>
            </a:schemeClr>
          </a:solidFill>
        </p:spPr>
        <p:txBody>
          <a:bodyPr vert="horz" wrap="square">
            <a:spAutoFit/>
          </a:bodyPr>
          <a:lstStyle/>
          <a:p>
            <a:pPr defTabSz="914400"/>
            <a:r>
              <a:rPr lang="en-US" altLang="zh-CN" dirty="0" smtClean="0">
                <a:solidFill>
                  <a:schemeClr val="bg1"/>
                </a:solidFill>
                <a:latin typeface="微软雅黑" panose="020B0503020204020204" pitchFamily="34" charset="-122"/>
                <a:ea typeface="微软雅黑" panose="020B0503020204020204" pitchFamily="34" charset="-122"/>
              </a:rPr>
              <a:t>1 选择并复制文本</a:t>
            </a:r>
            <a:endParaRPr lang="en-US" altLang="zh-CN" dirty="0">
              <a:solidFill>
                <a:schemeClr val="bg1"/>
              </a:solidFill>
              <a:latin typeface="微软雅黑" panose="020B0503020204020204" pitchFamily="34" charset="-122"/>
              <a:ea typeface="微软雅黑" panose="020B0503020204020204" pitchFamily="34" charset="-122"/>
            </a:endParaRPr>
          </a:p>
        </p:txBody>
      </p:sp>
      <p:sp>
        <p:nvSpPr>
          <p:cNvPr id="10" name="矩形 9"/>
          <p:cNvSpPr/>
          <p:nvPr/>
        </p:nvSpPr>
        <p:spPr>
          <a:xfrm>
            <a:off x="1075055" y="6031865"/>
            <a:ext cx="1640840" cy="368300"/>
          </a:xfrm>
          <a:prstGeom prst="rect">
            <a:avLst/>
          </a:prstGeom>
          <a:solidFill>
            <a:schemeClr val="accent1">
              <a:lumMod val="60000"/>
              <a:lumOff val="40000"/>
            </a:schemeClr>
          </a:solidFill>
        </p:spPr>
        <p:txBody>
          <a:bodyPr vert="horz" wrap="square">
            <a:spAutoFit/>
          </a:bodyPr>
          <a:lstStyle/>
          <a:p>
            <a:pPr defTabSz="914400"/>
            <a:r>
              <a:rPr lang="en-US" altLang="zh-CN" dirty="0">
                <a:solidFill>
                  <a:schemeClr val="bg1"/>
                </a:solidFill>
                <a:latin typeface="微软雅黑" panose="020B0503020204020204" pitchFamily="34" charset="-122"/>
                <a:ea typeface="微软雅黑" panose="020B0503020204020204" pitchFamily="34" charset="-122"/>
              </a:rPr>
              <a:t>3 </a:t>
            </a:r>
            <a:r>
              <a:rPr lang="zh-CN" altLang="en-US" dirty="0" smtClean="0">
                <a:solidFill>
                  <a:schemeClr val="bg1"/>
                </a:solidFill>
                <a:latin typeface="微软雅黑" panose="020B0503020204020204" pitchFamily="34" charset="-122"/>
                <a:ea typeface="微软雅黑" panose="020B0503020204020204" pitchFamily="34" charset="-122"/>
              </a:rPr>
              <a:t>粘贴文本</a:t>
            </a:r>
            <a:endParaRPr lang="en-US" altLang="zh-CN" dirty="0">
              <a:solidFill>
                <a:schemeClr val="bg1"/>
              </a:solidFill>
              <a:latin typeface="微软雅黑" panose="020B0503020204020204" pitchFamily="34" charset="-122"/>
              <a:ea typeface="微软雅黑" panose="020B0503020204020204" pitchFamily="34" charset="-122"/>
            </a:endParaRPr>
          </a:p>
        </p:txBody>
      </p:sp>
      <p:pic>
        <p:nvPicPr>
          <p:cNvPr id="12" name="图片 11"/>
          <p:cNvPicPr>
            <a:picLocks noChangeAspect="1"/>
          </p:cNvPicPr>
          <p:nvPr/>
        </p:nvPicPr>
        <p:blipFill>
          <a:blip r:embed="rId2"/>
          <a:stretch>
            <a:fillRect/>
          </a:stretch>
        </p:blipFill>
        <p:spPr>
          <a:xfrm>
            <a:off x="440402" y="1618900"/>
            <a:ext cx="7164796" cy="1648700"/>
          </a:xfrm>
          <a:prstGeom prst="rect">
            <a:avLst/>
          </a:prstGeom>
        </p:spPr>
      </p:pic>
      <p:pic>
        <p:nvPicPr>
          <p:cNvPr id="13" name="图片 12"/>
          <p:cNvPicPr>
            <a:picLocks noChangeAspect="1"/>
          </p:cNvPicPr>
          <p:nvPr/>
        </p:nvPicPr>
        <p:blipFill>
          <a:blip r:embed="rId3"/>
          <a:stretch>
            <a:fillRect/>
          </a:stretch>
        </p:blipFill>
        <p:spPr>
          <a:xfrm>
            <a:off x="440402" y="4127791"/>
            <a:ext cx="3493917" cy="1326114"/>
          </a:xfrm>
          <a:prstGeom prst="rect">
            <a:avLst/>
          </a:prstGeom>
        </p:spPr>
      </p:pic>
      <p:pic>
        <p:nvPicPr>
          <p:cNvPr id="14" name="图片 13"/>
          <p:cNvPicPr>
            <a:picLocks noChangeAspect="1"/>
          </p:cNvPicPr>
          <p:nvPr/>
        </p:nvPicPr>
        <p:blipFill>
          <a:blip r:embed="rId4"/>
          <a:stretch>
            <a:fillRect/>
          </a:stretch>
        </p:blipFill>
        <p:spPr>
          <a:xfrm>
            <a:off x="4360447" y="3999340"/>
            <a:ext cx="2765325" cy="1636918"/>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（三）查找和替换文本</a:t>
            </a:r>
          </a:p>
        </p:txBody>
      </p:sp>
      <p:sp>
        <p:nvSpPr>
          <p:cNvPr id="58" name="TextBox 57"/>
          <p:cNvSpPr txBox="1"/>
          <p:nvPr/>
        </p:nvSpPr>
        <p:spPr>
          <a:xfrm>
            <a:off x="737937" y="1042666"/>
            <a:ext cx="10908632" cy="1015663"/>
          </a:xfrm>
          <a:prstGeom prst="rect">
            <a:avLst/>
          </a:prstGeom>
          <a:noFill/>
        </p:spPr>
        <p:txBody>
          <a:bodyPr wrap="square" rtlCol="0">
            <a:spAutoFit/>
          </a:bodyPr>
          <a:lstStyle/>
          <a:p>
            <a:pPr indent="609600" algn="just">
              <a:lnSpc>
                <a:spcPct val="150000"/>
              </a:lnSpc>
            </a:pPr>
            <a:r>
              <a:rPr lang="en-US" altLang="zh-CN" sz="2000" dirty="0">
                <a:latin typeface="+mn-ea"/>
                <a:cs typeface="+mn-ea"/>
                <a:sym typeface="Times New Roman" panose="02020603050405020304" pitchFamily="18" charset="0"/>
              </a:rPr>
              <a:t>WPS Office</a:t>
            </a:r>
            <a:r>
              <a:rPr lang="zh-CN" altLang="en-US" sz="2000" dirty="0" smtClean="0">
                <a:latin typeface="+mn-ea"/>
                <a:cs typeface="+mn-ea"/>
                <a:sym typeface="Times New Roman" panose="02020603050405020304" pitchFamily="18" charset="0"/>
              </a:rPr>
              <a:t>的</a:t>
            </a:r>
            <a:r>
              <a:rPr lang="zh-CN" altLang="en-US" sz="2000" dirty="0">
                <a:latin typeface="+mn-ea"/>
                <a:cs typeface="+mn-ea"/>
                <a:sym typeface="Times New Roman" panose="02020603050405020304" pitchFamily="18" charset="0"/>
              </a:rPr>
              <a:t>“查找与替换”功能非常实用，下面将利用该功能将文档中的所有“</a:t>
            </a:r>
            <a:r>
              <a:rPr lang="en-US" altLang="zh-CN" sz="2000" dirty="0">
                <a:latin typeface="+mn-ea"/>
                <a:cs typeface="+mn-ea"/>
                <a:sym typeface="Times New Roman" panose="02020603050405020304" pitchFamily="18" charset="0"/>
              </a:rPr>
              <a:t>0”</a:t>
            </a:r>
            <a:r>
              <a:rPr lang="zh-CN" altLang="en-US" sz="2000" dirty="0">
                <a:latin typeface="+mn-ea"/>
                <a:cs typeface="+mn-ea"/>
                <a:sym typeface="Times New Roman" panose="02020603050405020304" pitchFamily="18" charset="0"/>
              </a:rPr>
              <a:t>都替换为</a:t>
            </a:r>
            <a:r>
              <a:rPr lang="en-US" altLang="zh-CN" sz="2000" dirty="0">
                <a:latin typeface="+mn-ea"/>
                <a:cs typeface="+mn-ea"/>
                <a:sym typeface="Times New Roman" panose="02020603050405020304" pitchFamily="18" charset="0"/>
              </a:rPr>
              <a:t>4</a:t>
            </a:r>
            <a:r>
              <a:rPr lang="zh-CN" altLang="en-US" sz="2000" dirty="0">
                <a:latin typeface="+mn-ea"/>
                <a:cs typeface="+mn-ea"/>
                <a:sym typeface="Times New Roman" panose="02020603050405020304" pitchFamily="18" charset="0"/>
              </a:rPr>
              <a:t>个空格，达到快速调整段落缩进的目的，其具体操作如下。</a:t>
            </a:r>
          </a:p>
        </p:txBody>
      </p:sp>
      <p:sp>
        <p:nvSpPr>
          <p:cNvPr id="2" name="矩形 1"/>
          <p:cNvSpPr/>
          <p:nvPr/>
        </p:nvSpPr>
        <p:spPr>
          <a:xfrm>
            <a:off x="1572824" y="5212947"/>
            <a:ext cx="2840150" cy="369332"/>
          </a:xfrm>
          <a:prstGeom prst="rect">
            <a:avLst/>
          </a:prstGeom>
          <a:solidFill>
            <a:schemeClr val="accent1">
              <a:lumMod val="60000"/>
              <a:lumOff val="40000"/>
            </a:schemeClr>
          </a:solidFill>
        </p:spPr>
        <p:txBody>
          <a:bodyPr vert="horz" wrap="square">
            <a:spAutoFit/>
          </a:bodyPr>
          <a:lstStyle/>
          <a:p>
            <a:pPr defTabSz="914400"/>
            <a:r>
              <a:rPr lang="en-US" altLang="zh-CN" dirty="0">
                <a:solidFill>
                  <a:schemeClr val="bg1"/>
                </a:solidFill>
                <a:latin typeface="微软雅黑" panose="020B0503020204020204" pitchFamily="34" charset="-122"/>
                <a:ea typeface="微软雅黑" panose="020B0503020204020204" pitchFamily="34" charset="-122"/>
              </a:rPr>
              <a:t>2 </a:t>
            </a:r>
            <a:r>
              <a:rPr lang="zh-CN" altLang="en-US" dirty="0" smtClean="0">
                <a:solidFill>
                  <a:schemeClr val="bg1"/>
                </a:solidFill>
                <a:latin typeface="微软雅黑" panose="020B0503020204020204" pitchFamily="34" charset="-122"/>
                <a:ea typeface="微软雅黑" panose="020B0503020204020204" pitchFamily="34" charset="-122"/>
              </a:rPr>
              <a:t>设置</a:t>
            </a:r>
            <a:r>
              <a:rPr lang="en-US" altLang="zh-CN" dirty="0" err="1" smtClean="0">
                <a:solidFill>
                  <a:schemeClr val="bg1"/>
                </a:solidFill>
                <a:latin typeface="微软雅黑" panose="020B0503020204020204" pitchFamily="34" charset="-122"/>
                <a:ea typeface="微软雅黑" panose="020B0503020204020204" pitchFamily="34" charset="-122"/>
              </a:rPr>
              <a:t>查找与替换的内容</a:t>
            </a:r>
            <a:endParaRPr lang="en-US" altLang="zh-CN" dirty="0">
              <a:solidFill>
                <a:schemeClr val="bg1"/>
              </a:solidFill>
              <a:latin typeface="微软雅黑" panose="020B0503020204020204" pitchFamily="34" charset="-122"/>
              <a:ea typeface="微软雅黑" panose="020B0503020204020204" pitchFamily="34" charset="-122"/>
            </a:endParaRPr>
          </a:p>
        </p:txBody>
      </p:sp>
      <p:sp>
        <p:nvSpPr>
          <p:cNvPr id="5" name="矩形 4"/>
          <p:cNvSpPr/>
          <p:nvPr/>
        </p:nvSpPr>
        <p:spPr>
          <a:xfrm>
            <a:off x="6246315" y="5212948"/>
            <a:ext cx="1943528" cy="369332"/>
          </a:xfrm>
          <a:prstGeom prst="rect">
            <a:avLst/>
          </a:prstGeom>
          <a:solidFill>
            <a:schemeClr val="accent1">
              <a:lumMod val="60000"/>
              <a:lumOff val="40000"/>
            </a:schemeClr>
          </a:solidFill>
        </p:spPr>
        <p:txBody>
          <a:bodyPr vert="horz" wrap="square">
            <a:spAutoFit/>
          </a:bodyPr>
          <a:lstStyle/>
          <a:p>
            <a:pPr defTabSz="914400"/>
            <a:r>
              <a:rPr lang="en-US" altLang="zh-CN" dirty="0">
                <a:solidFill>
                  <a:schemeClr val="bg1"/>
                </a:solidFill>
                <a:latin typeface="微软雅黑" panose="020B0503020204020204" pitchFamily="34" charset="-122"/>
                <a:ea typeface="微软雅黑" panose="020B0503020204020204" pitchFamily="34" charset="-122"/>
              </a:rPr>
              <a:t>3 完成替换</a:t>
            </a:r>
          </a:p>
        </p:txBody>
      </p:sp>
      <p:pic>
        <p:nvPicPr>
          <p:cNvPr id="8" name="图片 7"/>
          <p:cNvPicPr>
            <a:picLocks noChangeAspect="1"/>
          </p:cNvPicPr>
          <p:nvPr/>
        </p:nvPicPr>
        <p:blipFill>
          <a:blip r:embed="rId2"/>
          <a:stretch>
            <a:fillRect/>
          </a:stretch>
        </p:blipFill>
        <p:spPr>
          <a:xfrm>
            <a:off x="1345382" y="2507332"/>
            <a:ext cx="4128366" cy="2373810"/>
          </a:xfrm>
          <a:prstGeom prst="rect">
            <a:avLst/>
          </a:prstGeom>
        </p:spPr>
      </p:pic>
      <p:pic>
        <p:nvPicPr>
          <p:cNvPr id="9" name="图片 8"/>
          <p:cNvPicPr>
            <a:picLocks noChangeAspect="1"/>
          </p:cNvPicPr>
          <p:nvPr/>
        </p:nvPicPr>
        <p:blipFill>
          <a:blip r:embed="rId3"/>
          <a:stretch>
            <a:fillRect/>
          </a:stretch>
        </p:blipFill>
        <p:spPr>
          <a:xfrm>
            <a:off x="5730565" y="2274148"/>
            <a:ext cx="4557924" cy="2606994"/>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任意多边形 5"/>
          <p:cNvSpPr/>
          <p:nvPr/>
        </p:nvSpPr>
        <p:spPr>
          <a:xfrm>
            <a:off x="8" y="2367432"/>
            <a:ext cx="3708714" cy="3924300"/>
          </a:xfrm>
          <a:custGeom>
            <a:avLst/>
            <a:gdLst>
              <a:gd name="connsiteX0" fmla="*/ 0 w 4922244"/>
              <a:gd name="connsiteY0" fmla="*/ 0 h 5048251"/>
              <a:gd name="connsiteX1" fmla="*/ 1947941 w 4922244"/>
              <a:gd name="connsiteY1" fmla="*/ 0 h 5048251"/>
              <a:gd name="connsiteX2" fmla="*/ 4922244 w 4922244"/>
              <a:gd name="connsiteY2" fmla="*/ 2974304 h 5048251"/>
              <a:gd name="connsiteX3" fmla="*/ 2848297 w 4922244"/>
              <a:gd name="connsiteY3" fmla="*/ 5048251 h 5048251"/>
              <a:gd name="connsiteX4" fmla="*/ 0 w 4922244"/>
              <a:gd name="connsiteY4" fmla="*/ 5048251 h 5048251"/>
              <a:gd name="connsiteX0-1" fmla="*/ 0 w 4922244"/>
              <a:gd name="connsiteY0-2" fmla="*/ 0 h 5048251"/>
              <a:gd name="connsiteX1-3" fmla="*/ 1947941 w 4922244"/>
              <a:gd name="connsiteY1-4" fmla="*/ 0 h 5048251"/>
              <a:gd name="connsiteX2-5" fmla="*/ 4922244 w 4922244"/>
              <a:gd name="connsiteY2-6" fmla="*/ 2899854 h 5048251"/>
              <a:gd name="connsiteX3-7" fmla="*/ 2848297 w 4922244"/>
              <a:gd name="connsiteY3-8" fmla="*/ 5048251 h 5048251"/>
              <a:gd name="connsiteX4-9" fmla="*/ 0 w 4922244"/>
              <a:gd name="connsiteY4-10" fmla="*/ 5048251 h 5048251"/>
              <a:gd name="connsiteX5" fmla="*/ 0 w 4922244"/>
              <a:gd name="connsiteY5" fmla="*/ 0 h 5048251"/>
              <a:gd name="connsiteX0-11" fmla="*/ 0 w 4922244"/>
              <a:gd name="connsiteY0-12" fmla="*/ 0 h 5048251"/>
              <a:gd name="connsiteX1-13" fmla="*/ 1947941 w 4922244"/>
              <a:gd name="connsiteY1-14" fmla="*/ 0 h 5048251"/>
              <a:gd name="connsiteX2-15" fmla="*/ 4922244 w 4922244"/>
              <a:gd name="connsiteY2-16" fmla="*/ 2899854 h 5048251"/>
              <a:gd name="connsiteX3-17" fmla="*/ 2893456 w 4922244"/>
              <a:gd name="connsiteY3-18" fmla="*/ 5033362 h 5048251"/>
              <a:gd name="connsiteX4-19" fmla="*/ 0 w 4922244"/>
              <a:gd name="connsiteY4-20" fmla="*/ 5048251 h 5048251"/>
              <a:gd name="connsiteX5-21" fmla="*/ 0 w 4922244"/>
              <a:gd name="connsiteY5-22" fmla="*/ 0 h 5048251"/>
              <a:gd name="connsiteX0-23" fmla="*/ 0 w 4823147"/>
              <a:gd name="connsiteY0-24" fmla="*/ 0 h 5048251"/>
              <a:gd name="connsiteX1-25" fmla="*/ 1947941 w 4823147"/>
              <a:gd name="connsiteY1-26" fmla="*/ 0 h 5048251"/>
              <a:gd name="connsiteX2-27" fmla="*/ 4823147 w 4823147"/>
              <a:gd name="connsiteY2-28" fmla="*/ 2997879 h 5048251"/>
              <a:gd name="connsiteX3-29" fmla="*/ 2893456 w 4823147"/>
              <a:gd name="connsiteY3-30" fmla="*/ 5033362 h 5048251"/>
              <a:gd name="connsiteX4-31" fmla="*/ 0 w 4823147"/>
              <a:gd name="connsiteY4-32" fmla="*/ 5048251 h 5048251"/>
              <a:gd name="connsiteX5-33" fmla="*/ 0 w 4823147"/>
              <a:gd name="connsiteY5-34" fmla="*/ 0 h 504825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4823147" h="5048251">
                <a:moveTo>
                  <a:pt x="0" y="0"/>
                </a:moveTo>
                <a:lnTo>
                  <a:pt x="1947941" y="0"/>
                </a:lnTo>
                <a:lnTo>
                  <a:pt x="4823147" y="2997879"/>
                </a:lnTo>
                <a:lnTo>
                  <a:pt x="2893456" y="5033362"/>
                </a:lnTo>
                <a:lnTo>
                  <a:pt x="0" y="5048251"/>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7"/>
          <p:cNvSpPr/>
          <p:nvPr/>
        </p:nvSpPr>
        <p:spPr>
          <a:xfrm>
            <a:off x="1672773" y="0"/>
            <a:ext cx="3269617" cy="4710896"/>
          </a:xfrm>
          <a:custGeom>
            <a:avLst/>
            <a:gdLst>
              <a:gd name="connsiteX0" fmla="*/ 0 w 4336612"/>
              <a:gd name="connsiteY0" fmla="*/ 0 h 5048251"/>
              <a:gd name="connsiteX1" fmla="*/ 1362309 w 4336612"/>
              <a:gd name="connsiteY1" fmla="*/ 0 h 5048251"/>
              <a:gd name="connsiteX2" fmla="*/ 4336612 w 4336612"/>
              <a:gd name="connsiteY2" fmla="*/ 2974304 h 5048251"/>
              <a:gd name="connsiteX3" fmla="*/ 2262665 w 4336612"/>
              <a:gd name="connsiteY3" fmla="*/ 5048251 h 5048251"/>
              <a:gd name="connsiteX4" fmla="*/ 900356 w 4336612"/>
              <a:gd name="connsiteY4" fmla="*/ 5048251 h 5048251"/>
              <a:gd name="connsiteX5" fmla="*/ 2974303 w 4336612"/>
              <a:gd name="connsiteY5" fmla="*/ 2974304 h 5048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36612" h="5048251">
                <a:moveTo>
                  <a:pt x="0" y="0"/>
                </a:moveTo>
                <a:lnTo>
                  <a:pt x="1362309" y="0"/>
                </a:lnTo>
                <a:lnTo>
                  <a:pt x="4336612" y="2974304"/>
                </a:lnTo>
                <a:lnTo>
                  <a:pt x="2262665" y="5048251"/>
                </a:lnTo>
                <a:lnTo>
                  <a:pt x="900356" y="5048251"/>
                </a:lnTo>
                <a:lnTo>
                  <a:pt x="2974303" y="2974304"/>
                </a:lnTo>
                <a:close/>
              </a:path>
            </a:pathLst>
          </a:cu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图片 18" descr="C:\Users\Administrator\Desktop\新建文件夹\Virtual business modern technology photos part 4 (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2756" t="5840" r="1551" b="1721"/>
          <a:stretch>
            <a:fillRect/>
          </a:stretch>
        </p:blipFill>
        <p:spPr bwMode="auto">
          <a:xfrm>
            <a:off x="0" y="2560109"/>
            <a:ext cx="3546499" cy="3924300"/>
          </a:xfrm>
          <a:custGeom>
            <a:avLst/>
            <a:gdLst>
              <a:gd name="connsiteX0" fmla="*/ 0 w 3546499"/>
              <a:gd name="connsiteY0" fmla="*/ 0 h 3924300"/>
              <a:gd name="connsiteX1" fmla="*/ 1403500 w 3546499"/>
              <a:gd name="connsiteY1" fmla="*/ 0 h 3924300"/>
              <a:gd name="connsiteX2" fmla="*/ 3546499 w 3546499"/>
              <a:gd name="connsiteY2" fmla="*/ 2312100 h 3924300"/>
              <a:gd name="connsiteX3" fmla="*/ 2052211 w 3546499"/>
              <a:gd name="connsiteY3" fmla="*/ 3924300 h 3924300"/>
              <a:gd name="connsiteX4" fmla="*/ 0 w 3546499"/>
              <a:gd name="connsiteY4" fmla="*/ 3924300 h 392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6499" h="3924300">
                <a:moveTo>
                  <a:pt x="0" y="0"/>
                </a:moveTo>
                <a:lnTo>
                  <a:pt x="1403500" y="0"/>
                </a:lnTo>
                <a:lnTo>
                  <a:pt x="3546499" y="2312100"/>
                </a:lnTo>
                <a:lnTo>
                  <a:pt x="2052211" y="3924300"/>
                </a:lnTo>
                <a:lnTo>
                  <a:pt x="0" y="3924300"/>
                </a:lnTo>
                <a:close/>
              </a:path>
            </a:pathLst>
          </a:custGeom>
          <a:noFill/>
          <a:extLst>
            <a:ext uri="{909E8E84-426E-40DD-AFC4-6F175D3DCCD1}">
              <a14:hiddenFill xmlns:a14="http://schemas.microsoft.com/office/drawing/2010/main">
                <a:solidFill>
                  <a:srgbClr val="FFFFFF"/>
                </a:solidFill>
              </a14:hiddenFill>
            </a:ext>
          </a:extLst>
        </p:spPr>
      </p:pic>
      <p:sp>
        <p:nvSpPr>
          <p:cNvPr id="3" name="文本框 2"/>
          <p:cNvSpPr txBox="1"/>
          <p:nvPr/>
        </p:nvSpPr>
        <p:spPr>
          <a:xfrm>
            <a:off x="911474" y="1255430"/>
            <a:ext cx="1723549" cy="1015663"/>
          </a:xfrm>
          <a:prstGeom prst="rect">
            <a:avLst/>
          </a:prstGeom>
          <a:noFill/>
        </p:spPr>
        <p:txBody>
          <a:bodyPr wrap="none" rtlCol="0">
            <a:spAutoFit/>
          </a:bodyPr>
          <a:lstStyle/>
          <a:p>
            <a:pPr algn="ctr"/>
            <a:r>
              <a:rPr lang="zh-CN" altLang="en-US" sz="6000" dirty="0">
                <a:solidFill>
                  <a:schemeClr val="accent3"/>
                </a:solidFill>
                <a:latin typeface="Impact" panose="020B0806030902050204" pitchFamily="34" charset="0"/>
              </a:rPr>
              <a:t>目录</a:t>
            </a:r>
          </a:p>
        </p:txBody>
      </p:sp>
      <p:sp>
        <p:nvSpPr>
          <p:cNvPr id="14" name="矩形 13"/>
          <p:cNvSpPr/>
          <p:nvPr/>
        </p:nvSpPr>
        <p:spPr>
          <a:xfrm>
            <a:off x="5565798" y="2136160"/>
            <a:ext cx="1294304" cy="5235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p:nvSpPr>
        <p:spPr>
          <a:xfrm>
            <a:off x="6859905" y="2136775"/>
            <a:ext cx="3721735" cy="5232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燕尾形 25"/>
          <p:cNvSpPr/>
          <p:nvPr/>
        </p:nvSpPr>
        <p:spPr>
          <a:xfrm>
            <a:off x="5063246" y="2230776"/>
            <a:ext cx="335280" cy="383863"/>
          </a:xfrm>
          <a:prstGeom prst="chevron">
            <a:avLst>
              <a:gd name="adj" fmla="val 3693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7" name="文本框 11"/>
          <p:cNvSpPr txBox="1"/>
          <p:nvPr/>
        </p:nvSpPr>
        <p:spPr>
          <a:xfrm>
            <a:off x="7036910" y="750338"/>
            <a:ext cx="3338656" cy="461665"/>
          </a:xfrm>
          <a:prstGeom prst="rect">
            <a:avLst/>
          </a:prstGeom>
          <a:noFill/>
        </p:spPr>
        <p:txBody>
          <a:bodyPr wrap="square" rtlCol="0">
            <a:spAutoFit/>
            <a:scene3d>
              <a:camera prst="orthographicFront"/>
              <a:lightRig rig="threePt" dir="t"/>
            </a:scene3d>
            <a:sp3d contourW="12700"/>
          </a:bodyPr>
          <a:lstStyle/>
          <a:p>
            <a:r>
              <a:rPr lang="zh-CN" altLang="en-US" sz="2400" dirty="0"/>
              <a:t>创建“学习总结”文档</a:t>
            </a:r>
          </a:p>
        </p:txBody>
      </p:sp>
      <p:sp>
        <p:nvSpPr>
          <p:cNvPr id="28" name="文本框 18"/>
          <p:cNvSpPr txBox="1"/>
          <p:nvPr/>
        </p:nvSpPr>
        <p:spPr>
          <a:xfrm>
            <a:off x="6945469" y="1481497"/>
            <a:ext cx="4332733" cy="461665"/>
          </a:xfrm>
          <a:prstGeom prst="rect">
            <a:avLst/>
          </a:prstGeom>
          <a:noFill/>
        </p:spPr>
        <p:txBody>
          <a:bodyPr wrap="square" rtlCol="0">
            <a:spAutoFit/>
            <a:scene3d>
              <a:camera prst="orthographicFront"/>
              <a:lightRig rig="threePt" dir="t"/>
            </a:scene3d>
            <a:sp3d contourW="12700"/>
          </a:bodyPr>
          <a:lstStyle/>
          <a:p>
            <a:r>
              <a:rPr lang="zh-CN" altLang="en-US" sz="2400" dirty="0"/>
              <a:t>编辑“工作计划”文档</a:t>
            </a:r>
          </a:p>
        </p:txBody>
      </p:sp>
      <p:sp>
        <p:nvSpPr>
          <p:cNvPr id="29" name="文本框 18"/>
          <p:cNvSpPr txBox="1"/>
          <p:nvPr/>
        </p:nvSpPr>
        <p:spPr>
          <a:xfrm>
            <a:off x="6945630" y="2192020"/>
            <a:ext cx="3423920" cy="460375"/>
          </a:xfrm>
          <a:prstGeom prst="rect">
            <a:avLst/>
          </a:prstGeom>
          <a:noFill/>
        </p:spPr>
        <p:txBody>
          <a:bodyPr wrap="square" rtlCol="0">
            <a:spAutoFit/>
            <a:scene3d>
              <a:camera prst="orthographicFront"/>
              <a:lightRig rig="threePt" dir="t"/>
            </a:scene3d>
            <a:sp3d contourW="12700"/>
          </a:bodyPr>
          <a:lstStyle/>
          <a:p>
            <a:r>
              <a:rPr lang="zh-CN" altLang="en-US" sz="2400" dirty="0">
                <a:solidFill>
                  <a:schemeClr val="bg1"/>
                </a:solidFill>
              </a:rPr>
              <a:t>编辑“招聘启事”文档</a:t>
            </a:r>
          </a:p>
        </p:txBody>
      </p:sp>
      <p:sp>
        <p:nvSpPr>
          <p:cNvPr id="30" name="TextBox 3"/>
          <p:cNvSpPr txBox="1"/>
          <p:nvPr/>
        </p:nvSpPr>
        <p:spPr>
          <a:xfrm>
            <a:off x="5670216" y="763878"/>
            <a:ext cx="1366694" cy="461665"/>
          </a:xfrm>
          <a:prstGeom prst="rect">
            <a:avLst/>
          </a:prstGeom>
          <a:noFill/>
          <a:ln>
            <a:noFill/>
          </a:ln>
        </p:spPr>
        <p:txBody>
          <a:bodyPr wrap="square" rtlCol="0">
            <a:spAutoFit/>
          </a:bodyPr>
          <a:lstStyle/>
          <a:p>
            <a:r>
              <a:rPr lang="zh-CN" altLang="en-US" sz="2400" dirty="0">
                <a:solidFill>
                  <a:schemeClr val="tx1">
                    <a:lumMod val="85000"/>
                    <a:lumOff val="15000"/>
                  </a:schemeClr>
                </a:solidFill>
              </a:rPr>
              <a:t>任务一</a:t>
            </a:r>
            <a:endParaRPr lang="en-US" altLang="zh-CN" sz="2400" dirty="0">
              <a:solidFill>
                <a:schemeClr val="tx1">
                  <a:lumMod val="85000"/>
                  <a:lumOff val="15000"/>
                </a:schemeClr>
              </a:solidFill>
            </a:endParaRPr>
          </a:p>
        </p:txBody>
      </p:sp>
      <p:sp>
        <p:nvSpPr>
          <p:cNvPr id="31" name="TextBox 21"/>
          <p:cNvSpPr txBox="1"/>
          <p:nvPr/>
        </p:nvSpPr>
        <p:spPr>
          <a:xfrm>
            <a:off x="5670216" y="1494855"/>
            <a:ext cx="1366694" cy="461665"/>
          </a:xfrm>
          <a:prstGeom prst="rect">
            <a:avLst/>
          </a:prstGeom>
          <a:noFill/>
          <a:ln>
            <a:noFill/>
          </a:ln>
        </p:spPr>
        <p:txBody>
          <a:bodyPr wrap="square" rtlCol="0">
            <a:spAutoFit/>
          </a:bodyPr>
          <a:lstStyle/>
          <a:p>
            <a:r>
              <a:rPr lang="zh-CN" altLang="en-US" sz="2400" dirty="0">
                <a:solidFill>
                  <a:schemeClr val="tx1">
                    <a:lumMod val="85000"/>
                    <a:lumOff val="15000"/>
                  </a:schemeClr>
                </a:solidFill>
              </a:rPr>
              <a:t>任务二</a:t>
            </a:r>
            <a:endParaRPr lang="en-US" altLang="zh-CN" sz="2400" dirty="0">
              <a:solidFill>
                <a:schemeClr val="tx1">
                  <a:lumMod val="85000"/>
                  <a:lumOff val="15000"/>
                </a:schemeClr>
              </a:solidFill>
            </a:endParaRPr>
          </a:p>
        </p:txBody>
      </p:sp>
      <p:sp>
        <p:nvSpPr>
          <p:cNvPr id="32" name="TextBox 22"/>
          <p:cNvSpPr txBox="1"/>
          <p:nvPr/>
        </p:nvSpPr>
        <p:spPr>
          <a:xfrm>
            <a:off x="5670216" y="2198038"/>
            <a:ext cx="1366694" cy="461665"/>
          </a:xfrm>
          <a:prstGeom prst="rect">
            <a:avLst/>
          </a:prstGeom>
          <a:noFill/>
          <a:ln>
            <a:noFill/>
          </a:ln>
        </p:spPr>
        <p:txBody>
          <a:bodyPr wrap="square" rtlCol="0">
            <a:spAutoFit/>
          </a:bodyPr>
          <a:lstStyle/>
          <a:p>
            <a:r>
              <a:rPr lang="zh-CN" altLang="en-US" sz="2400" dirty="0">
                <a:solidFill>
                  <a:schemeClr val="tx1">
                    <a:lumMod val="85000"/>
                    <a:lumOff val="15000"/>
                  </a:schemeClr>
                </a:solidFill>
              </a:rPr>
              <a:t>任务三</a:t>
            </a:r>
            <a:endParaRPr lang="en-US" altLang="zh-CN" sz="2400" dirty="0">
              <a:solidFill>
                <a:schemeClr val="tx1">
                  <a:lumMod val="85000"/>
                  <a:lumOff val="15000"/>
                </a:schemeClr>
              </a:solidFill>
            </a:endParaRPr>
          </a:p>
        </p:txBody>
      </p:sp>
      <p:sp>
        <p:nvSpPr>
          <p:cNvPr id="37" name="文本框 18"/>
          <p:cNvSpPr txBox="1"/>
          <p:nvPr/>
        </p:nvSpPr>
        <p:spPr>
          <a:xfrm>
            <a:off x="6926420" y="2942872"/>
            <a:ext cx="4623896" cy="461665"/>
          </a:xfrm>
          <a:prstGeom prst="rect">
            <a:avLst/>
          </a:prstGeom>
          <a:noFill/>
        </p:spPr>
        <p:txBody>
          <a:bodyPr wrap="square" rtlCol="0">
            <a:spAutoFit/>
            <a:scene3d>
              <a:camera prst="orthographicFront"/>
              <a:lightRig rig="threePt" dir="t"/>
            </a:scene3d>
            <a:sp3d contourW="12700"/>
          </a:bodyPr>
          <a:lstStyle/>
          <a:p>
            <a:r>
              <a:rPr lang="zh-CN" altLang="en-US" sz="2400" dirty="0"/>
              <a:t>编辑“企业简介”文档</a:t>
            </a:r>
            <a:endParaRPr lang="zh-CN" altLang="en-US" sz="2400" dirty="0">
              <a:solidFill>
                <a:schemeClr val="tx1"/>
              </a:solidFill>
            </a:endParaRPr>
          </a:p>
        </p:txBody>
      </p:sp>
      <p:sp>
        <p:nvSpPr>
          <p:cNvPr id="38" name="文本框 18"/>
          <p:cNvSpPr txBox="1"/>
          <p:nvPr/>
        </p:nvSpPr>
        <p:spPr>
          <a:xfrm>
            <a:off x="6926420" y="3728816"/>
            <a:ext cx="4115896" cy="461665"/>
          </a:xfrm>
          <a:prstGeom prst="rect">
            <a:avLst/>
          </a:prstGeom>
          <a:noFill/>
        </p:spPr>
        <p:txBody>
          <a:bodyPr wrap="square" rtlCol="0">
            <a:spAutoFit/>
            <a:scene3d>
              <a:camera prst="orthographicFront"/>
              <a:lightRig rig="threePt" dir="t"/>
            </a:scene3d>
            <a:sp3d contourW="12700"/>
          </a:bodyPr>
          <a:lstStyle/>
          <a:p>
            <a:r>
              <a:rPr lang="zh-CN" altLang="en-US" sz="2400" dirty="0"/>
              <a:t>制作“产品入库单”文档</a:t>
            </a:r>
            <a:endParaRPr lang="zh-CN" altLang="en-US" sz="2400" dirty="0">
              <a:solidFill>
                <a:schemeClr val="tx1"/>
              </a:solidFill>
            </a:endParaRPr>
          </a:p>
        </p:txBody>
      </p:sp>
      <p:sp>
        <p:nvSpPr>
          <p:cNvPr id="39" name="TextBox 21"/>
          <p:cNvSpPr txBox="1"/>
          <p:nvPr/>
        </p:nvSpPr>
        <p:spPr>
          <a:xfrm>
            <a:off x="5651166" y="2956230"/>
            <a:ext cx="1366694" cy="461665"/>
          </a:xfrm>
          <a:prstGeom prst="rect">
            <a:avLst/>
          </a:prstGeom>
          <a:noFill/>
          <a:ln>
            <a:noFill/>
          </a:ln>
        </p:spPr>
        <p:txBody>
          <a:bodyPr wrap="square" rtlCol="0">
            <a:spAutoFit/>
          </a:bodyPr>
          <a:lstStyle/>
          <a:p>
            <a:r>
              <a:rPr lang="zh-CN" altLang="en-US" sz="2400" dirty="0">
                <a:solidFill>
                  <a:schemeClr val="tx1">
                    <a:lumMod val="85000"/>
                    <a:lumOff val="15000"/>
                  </a:schemeClr>
                </a:solidFill>
              </a:rPr>
              <a:t>任务四</a:t>
            </a:r>
            <a:endParaRPr lang="en-US" altLang="zh-CN" sz="2400" dirty="0">
              <a:solidFill>
                <a:schemeClr val="tx1">
                  <a:lumMod val="85000"/>
                  <a:lumOff val="15000"/>
                </a:schemeClr>
              </a:solidFill>
            </a:endParaRPr>
          </a:p>
        </p:txBody>
      </p:sp>
      <p:sp>
        <p:nvSpPr>
          <p:cNvPr id="40" name="TextBox 22"/>
          <p:cNvSpPr txBox="1"/>
          <p:nvPr/>
        </p:nvSpPr>
        <p:spPr>
          <a:xfrm>
            <a:off x="5651166" y="3734978"/>
            <a:ext cx="1366694" cy="461665"/>
          </a:xfrm>
          <a:prstGeom prst="rect">
            <a:avLst/>
          </a:prstGeom>
          <a:noFill/>
          <a:ln>
            <a:noFill/>
          </a:ln>
        </p:spPr>
        <p:txBody>
          <a:bodyPr wrap="square" rtlCol="0">
            <a:spAutoFit/>
          </a:bodyPr>
          <a:lstStyle/>
          <a:p>
            <a:r>
              <a:rPr lang="zh-CN" altLang="en-US" sz="2400" dirty="0">
                <a:solidFill>
                  <a:schemeClr val="tx1">
                    <a:lumMod val="85000"/>
                    <a:lumOff val="15000"/>
                  </a:schemeClr>
                </a:solidFill>
              </a:rPr>
              <a:t>任务五</a:t>
            </a:r>
            <a:endParaRPr lang="en-US" altLang="zh-CN" sz="2400" dirty="0">
              <a:solidFill>
                <a:schemeClr val="tx1">
                  <a:lumMod val="85000"/>
                  <a:lumOff val="15000"/>
                </a:schemeClr>
              </a:solidFill>
            </a:endParaRPr>
          </a:p>
        </p:txBody>
      </p:sp>
      <p:sp>
        <p:nvSpPr>
          <p:cNvPr id="20" name="文本框 18"/>
          <p:cNvSpPr txBox="1"/>
          <p:nvPr/>
        </p:nvSpPr>
        <p:spPr>
          <a:xfrm>
            <a:off x="6945470" y="4543651"/>
            <a:ext cx="4115896" cy="461665"/>
          </a:xfrm>
          <a:prstGeom prst="rect">
            <a:avLst/>
          </a:prstGeom>
          <a:noFill/>
        </p:spPr>
        <p:txBody>
          <a:bodyPr wrap="square" rtlCol="0">
            <a:spAutoFit/>
            <a:scene3d>
              <a:camera prst="orthographicFront"/>
              <a:lightRig rig="threePt" dir="t"/>
            </a:scene3d>
            <a:sp3d contourW="12700"/>
          </a:bodyPr>
          <a:lstStyle/>
          <a:p>
            <a:r>
              <a:rPr lang="zh-CN" altLang="en-US" sz="2400" dirty="0"/>
              <a:t>编辑“毕业论文”文档</a:t>
            </a:r>
            <a:endParaRPr lang="zh-CN" altLang="en-US" sz="2400" dirty="0">
              <a:solidFill>
                <a:schemeClr val="tx1"/>
              </a:solidFill>
            </a:endParaRPr>
          </a:p>
        </p:txBody>
      </p:sp>
      <p:sp>
        <p:nvSpPr>
          <p:cNvPr id="21" name="TextBox 22"/>
          <p:cNvSpPr txBox="1"/>
          <p:nvPr/>
        </p:nvSpPr>
        <p:spPr>
          <a:xfrm>
            <a:off x="5670216" y="4549813"/>
            <a:ext cx="1366694" cy="461665"/>
          </a:xfrm>
          <a:prstGeom prst="rect">
            <a:avLst/>
          </a:prstGeom>
          <a:noFill/>
          <a:ln>
            <a:noFill/>
          </a:ln>
        </p:spPr>
        <p:txBody>
          <a:bodyPr wrap="square" rtlCol="0">
            <a:spAutoFit/>
          </a:bodyPr>
          <a:lstStyle/>
          <a:p>
            <a:r>
              <a:rPr lang="zh-CN" altLang="en-US" sz="2400" dirty="0">
                <a:solidFill>
                  <a:schemeClr val="tx1">
                    <a:lumMod val="85000"/>
                    <a:lumOff val="15000"/>
                  </a:schemeClr>
                </a:solidFill>
              </a:rPr>
              <a:t>任务六</a:t>
            </a:r>
            <a:endParaRPr lang="en-US" altLang="zh-CN" sz="2400" dirty="0">
              <a:solidFill>
                <a:schemeClr val="tx1">
                  <a:lumMod val="85000"/>
                  <a:lumOff val="15000"/>
                </a:schemeClr>
              </a:solidFill>
            </a:endParaRPr>
          </a:p>
        </p:txBody>
      </p:sp>
      <p:sp>
        <p:nvSpPr>
          <p:cNvPr id="22" name="文本框 18"/>
          <p:cNvSpPr txBox="1"/>
          <p:nvPr/>
        </p:nvSpPr>
        <p:spPr>
          <a:xfrm>
            <a:off x="6945470" y="5299194"/>
            <a:ext cx="4115896" cy="461665"/>
          </a:xfrm>
          <a:prstGeom prst="rect">
            <a:avLst/>
          </a:prstGeom>
          <a:noFill/>
        </p:spPr>
        <p:txBody>
          <a:bodyPr wrap="square" rtlCol="0">
            <a:spAutoFit/>
            <a:scene3d>
              <a:camera prst="orthographicFront"/>
              <a:lightRig rig="threePt" dir="t"/>
            </a:scene3d>
            <a:sp3d contourW="12700"/>
          </a:bodyPr>
          <a:lstStyle/>
          <a:p>
            <a:r>
              <a:rPr lang="zh-CN" altLang="en-US" sz="2400" dirty="0"/>
              <a:t>编辑“采购手册”文档</a:t>
            </a:r>
            <a:endParaRPr lang="zh-CN" altLang="en-US" sz="2400" dirty="0">
              <a:solidFill>
                <a:schemeClr val="tx1"/>
              </a:solidFill>
            </a:endParaRPr>
          </a:p>
        </p:txBody>
      </p:sp>
      <p:sp>
        <p:nvSpPr>
          <p:cNvPr id="23" name="TextBox 22"/>
          <p:cNvSpPr txBox="1"/>
          <p:nvPr/>
        </p:nvSpPr>
        <p:spPr>
          <a:xfrm>
            <a:off x="5670216" y="5305356"/>
            <a:ext cx="1366694" cy="461665"/>
          </a:xfrm>
          <a:prstGeom prst="rect">
            <a:avLst/>
          </a:prstGeom>
          <a:noFill/>
          <a:ln>
            <a:noFill/>
          </a:ln>
        </p:spPr>
        <p:txBody>
          <a:bodyPr wrap="square" rtlCol="0">
            <a:spAutoFit/>
          </a:bodyPr>
          <a:lstStyle/>
          <a:p>
            <a:r>
              <a:rPr lang="zh-CN" altLang="en-US" sz="2400" dirty="0">
                <a:solidFill>
                  <a:schemeClr val="tx1">
                    <a:lumMod val="85000"/>
                    <a:lumOff val="15000"/>
                  </a:schemeClr>
                </a:solidFill>
              </a:rPr>
              <a:t>任务七</a:t>
            </a:r>
            <a:endParaRPr lang="en-US" altLang="zh-CN" sz="2400" dirty="0">
              <a:solidFill>
                <a:schemeClr val="tx1">
                  <a:lumMod val="85000"/>
                  <a:lumOff val="15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1013099" y="2002971"/>
            <a:ext cx="10061301" cy="3483429"/>
          </a:xfrm>
          <a:prstGeom prst="rect">
            <a:avLst/>
          </a:prstGeom>
          <a:solidFill>
            <a:schemeClr val="bg1"/>
          </a:solid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887181" y="2738958"/>
            <a:ext cx="329784" cy="22344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7" name="直接连接符 16"/>
          <p:cNvCxnSpPr/>
          <p:nvPr/>
        </p:nvCxnSpPr>
        <p:spPr>
          <a:xfrm>
            <a:off x="1318772" y="2738958"/>
            <a:ext cx="1401277" cy="0"/>
          </a:xfrm>
          <a:prstGeom prst="line">
            <a:avLst/>
          </a:prstGeom>
          <a:ln w="25400" cap="rnd">
            <a:solidFill>
              <a:schemeClr val="accent1">
                <a:lumMod val="60000"/>
                <a:lumOff val="40000"/>
              </a:schemeClr>
            </a:solidFill>
            <a:round/>
          </a:ln>
        </p:spPr>
        <p:style>
          <a:lnRef idx="1">
            <a:schemeClr val="accent1"/>
          </a:lnRef>
          <a:fillRef idx="0">
            <a:schemeClr val="accent1"/>
          </a:fillRef>
          <a:effectRef idx="0">
            <a:schemeClr val="accent1"/>
          </a:effectRef>
          <a:fontRef idx="minor">
            <a:schemeClr val="tx1"/>
          </a:fontRef>
        </p:style>
      </p:cxnSp>
      <p:sp>
        <p:nvSpPr>
          <p:cNvPr id="18" name="矩形 17"/>
          <p:cNvSpPr/>
          <p:nvPr/>
        </p:nvSpPr>
        <p:spPr>
          <a:xfrm>
            <a:off x="1216965" y="2825874"/>
            <a:ext cx="9527235" cy="2308324"/>
          </a:xfrm>
          <a:prstGeom prst="rect">
            <a:avLst/>
          </a:prstGeom>
        </p:spPr>
        <p:txBody>
          <a:bodyPr wrap="square">
            <a:spAutoFit/>
          </a:bodyPr>
          <a:lstStyle/>
          <a:p>
            <a:pPr algn="just">
              <a:lnSpc>
                <a:spcPct val="120000"/>
              </a:lnSpc>
            </a:pPr>
            <a:r>
              <a:rPr lang="zh-CN" altLang="en-US" sz="2000" dirty="0">
                <a:solidFill>
                  <a:schemeClr val="tx1">
                    <a:lumMod val="85000"/>
                    <a:lumOff val="15000"/>
                  </a:schemeClr>
                </a:solidFill>
              </a:rPr>
              <a:t>招聘启事是用人单位面向社会公开招聘工作人员时使用的文档，优秀的招聘启事不仅能提升用人单位的形象，还能影响招聘的效果。</a:t>
            </a:r>
            <a:endParaRPr lang="en-US" altLang="zh-CN" sz="2000" dirty="0">
              <a:solidFill>
                <a:schemeClr val="tx1">
                  <a:lumMod val="85000"/>
                  <a:lumOff val="15000"/>
                </a:schemeClr>
              </a:solidFill>
            </a:endParaRPr>
          </a:p>
          <a:p>
            <a:pPr algn="just">
              <a:lnSpc>
                <a:spcPct val="120000"/>
              </a:lnSpc>
            </a:pPr>
            <a:endParaRPr lang="en-US" altLang="zh-CN" sz="2000" dirty="0">
              <a:solidFill>
                <a:schemeClr val="tx1">
                  <a:lumMod val="85000"/>
                  <a:lumOff val="15000"/>
                </a:schemeClr>
              </a:solidFill>
            </a:endParaRPr>
          </a:p>
          <a:p>
            <a:pPr algn="just">
              <a:lnSpc>
                <a:spcPct val="120000"/>
              </a:lnSpc>
            </a:pPr>
            <a:r>
              <a:rPr lang="zh-CN" altLang="en-US" sz="2000" dirty="0">
                <a:solidFill>
                  <a:schemeClr val="tx1">
                    <a:lumMod val="85000"/>
                    <a:lumOff val="15000"/>
                  </a:schemeClr>
                </a:solidFill>
              </a:rPr>
              <a:t>本任务将对 “招聘启事”文档进行设置，以增强其可读性和美观性。其中主要涉及设置字体格式、段落格式，设置项目符号和编号，设置边框与底纹，以及预览打印效果并设置打印参数等操作。</a:t>
            </a:r>
            <a:endParaRPr lang="zh-CN" altLang="en-US" sz="2000" dirty="0">
              <a:solidFill>
                <a:schemeClr val="tx1">
                  <a:lumMod val="85000"/>
                  <a:lumOff val="15000"/>
                </a:schemeClr>
              </a:solidFill>
            </a:endParaRPr>
          </a:p>
        </p:txBody>
      </p:sp>
      <p:sp>
        <p:nvSpPr>
          <p:cNvPr id="19" name="矩形 18"/>
          <p:cNvSpPr/>
          <p:nvPr/>
        </p:nvSpPr>
        <p:spPr>
          <a:xfrm>
            <a:off x="1216965" y="2205266"/>
            <a:ext cx="2804222" cy="497316"/>
          </a:xfrm>
          <a:prstGeom prst="rect">
            <a:avLst/>
          </a:prstGeom>
        </p:spPr>
        <p:txBody>
          <a:bodyPr wrap="square">
            <a:spAutoFit/>
          </a:bodyPr>
          <a:lstStyle/>
          <a:p>
            <a:pPr algn="just">
              <a:lnSpc>
                <a:spcPct val="120000"/>
              </a:lnSpc>
            </a:pPr>
            <a:r>
              <a:rPr lang="zh-CN" altLang="en-US" sz="2400" b="1" dirty="0">
                <a:solidFill>
                  <a:schemeClr val="tx1">
                    <a:lumMod val="65000"/>
                    <a:lumOff val="35000"/>
                  </a:schemeClr>
                </a:solidFill>
              </a:rPr>
              <a:t>任务描述</a:t>
            </a:r>
          </a:p>
        </p:txBody>
      </p:sp>
      <p:sp>
        <p:nvSpPr>
          <p:cNvPr id="9" name="矩形 8"/>
          <p:cNvSpPr/>
          <p:nvPr/>
        </p:nvSpPr>
        <p:spPr>
          <a:xfrm>
            <a:off x="2328863" y="0"/>
            <a:ext cx="9863137" cy="114175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p:nvSpPr>
        <p:spPr>
          <a:xfrm>
            <a:off x="0" y="0"/>
            <a:ext cx="3596749" cy="1141756"/>
          </a:xfrm>
          <a:custGeom>
            <a:avLst/>
            <a:gdLst>
              <a:gd name="connsiteX0" fmla="*/ 0 w 3596749"/>
              <a:gd name="connsiteY0" fmla="*/ 0 h 1268414"/>
              <a:gd name="connsiteX1" fmla="*/ 299302 w 3596749"/>
              <a:gd name="connsiteY1" fmla="*/ 0 h 1268414"/>
              <a:gd name="connsiteX2" fmla="*/ 795613 w 3596749"/>
              <a:gd name="connsiteY2" fmla="*/ 0 h 1268414"/>
              <a:gd name="connsiteX3" fmla="*/ 806567 w 3596749"/>
              <a:gd name="connsiteY3" fmla="*/ 0 h 1268414"/>
              <a:gd name="connsiteX4" fmla="*/ 1105869 w 3596749"/>
              <a:gd name="connsiteY4" fmla="*/ 0 h 1268414"/>
              <a:gd name="connsiteX5" fmla="*/ 1252078 w 3596749"/>
              <a:gd name="connsiteY5" fmla="*/ 0 h 1268414"/>
              <a:gd name="connsiteX6" fmla="*/ 1602180 w 3596749"/>
              <a:gd name="connsiteY6" fmla="*/ 0 h 1268414"/>
              <a:gd name="connsiteX7" fmla="*/ 1708543 w 3596749"/>
              <a:gd name="connsiteY7" fmla="*/ 0 h 1268414"/>
              <a:gd name="connsiteX8" fmla="*/ 2042864 w 3596749"/>
              <a:gd name="connsiteY8" fmla="*/ 0 h 1268414"/>
              <a:gd name="connsiteX9" fmla="*/ 2058645 w 3596749"/>
              <a:gd name="connsiteY9" fmla="*/ 0 h 1268414"/>
              <a:gd name="connsiteX10" fmla="*/ 2515110 w 3596749"/>
              <a:gd name="connsiteY10" fmla="*/ 0 h 1268414"/>
              <a:gd name="connsiteX11" fmla="*/ 2849431 w 3596749"/>
              <a:gd name="connsiteY11" fmla="*/ 0 h 1268414"/>
              <a:gd name="connsiteX12" fmla="*/ 3596749 w 3596749"/>
              <a:gd name="connsiteY12" fmla="*/ 747318 h 1268414"/>
              <a:gd name="connsiteX13" fmla="*/ 3075653 w 3596749"/>
              <a:gd name="connsiteY13" fmla="*/ 1268414 h 1268414"/>
              <a:gd name="connsiteX14" fmla="*/ 2744509 w 3596749"/>
              <a:gd name="connsiteY14" fmla="*/ 1268414 h 1268414"/>
              <a:gd name="connsiteX15" fmla="*/ 2359995 w 3596749"/>
              <a:gd name="connsiteY15" fmla="*/ 1268414 h 1268414"/>
              <a:gd name="connsiteX16" fmla="*/ 2288044 w 3596749"/>
              <a:gd name="connsiteY16" fmla="*/ 1268414 h 1268414"/>
              <a:gd name="connsiteX17" fmla="*/ 2269086 w 3596749"/>
              <a:gd name="connsiteY17" fmla="*/ 1268414 h 1268414"/>
              <a:gd name="connsiteX18" fmla="*/ 2018799 w 3596749"/>
              <a:gd name="connsiteY18" fmla="*/ 1268414 h 1268414"/>
              <a:gd name="connsiteX19" fmla="*/ 1937942 w 3596749"/>
              <a:gd name="connsiteY19" fmla="*/ 1268414 h 1268414"/>
              <a:gd name="connsiteX20" fmla="*/ 1831579 w 3596749"/>
              <a:gd name="connsiteY20" fmla="*/ 1268414 h 1268414"/>
              <a:gd name="connsiteX21" fmla="*/ 1562334 w 3596749"/>
              <a:gd name="connsiteY21" fmla="*/ 1268414 h 1268414"/>
              <a:gd name="connsiteX22" fmla="*/ 1553428 w 3596749"/>
              <a:gd name="connsiteY22" fmla="*/ 1268414 h 1268414"/>
              <a:gd name="connsiteX23" fmla="*/ 1532278 w 3596749"/>
              <a:gd name="connsiteY23" fmla="*/ 1268414 h 1268414"/>
              <a:gd name="connsiteX24" fmla="*/ 1481477 w 3596749"/>
              <a:gd name="connsiteY24" fmla="*/ 1268414 h 1268414"/>
              <a:gd name="connsiteX25" fmla="*/ 1212232 w 3596749"/>
              <a:gd name="connsiteY25" fmla="*/ 1268414 h 1268414"/>
              <a:gd name="connsiteX26" fmla="*/ 1105869 w 3596749"/>
              <a:gd name="connsiteY26" fmla="*/ 1268414 h 1268414"/>
              <a:gd name="connsiteX27" fmla="*/ 1025012 w 3596749"/>
              <a:gd name="connsiteY27" fmla="*/ 1268414 h 1268414"/>
              <a:gd name="connsiteX28" fmla="*/ 806567 w 3596749"/>
              <a:gd name="connsiteY28" fmla="*/ 1268414 h 1268414"/>
              <a:gd name="connsiteX29" fmla="*/ 755767 w 3596749"/>
              <a:gd name="connsiteY29" fmla="*/ 1268414 h 1268414"/>
              <a:gd name="connsiteX30" fmla="*/ 725711 w 3596749"/>
              <a:gd name="connsiteY30" fmla="*/ 1268414 h 1268414"/>
              <a:gd name="connsiteX31" fmla="*/ 299302 w 3596749"/>
              <a:gd name="connsiteY31" fmla="*/ 1268414 h 1268414"/>
              <a:gd name="connsiteX32" fmla="*/ 0 w 3596749"/>
              <a:gd name="connsiteY32" fmla="*/ 1268414 h 1268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96749" h="1268414">
                <a:moveTo>
                  <a:pt x="0" y="0"/>
                </a:moveTo>
                <a:lnTo>
                  <a:pt x="299302" y="0"/>
                </a:lnTo>
                <a:lnTo>
                  <a:pt x="795613" y="0"/>
                </a:lnTo>
                <a:lnTo>
                  <a:pt x="806567" y="0"/>
                </a:lnTo>
                <a:lnTo>
                  <a:pt x="1105869" y="0"/>
                </a:lnTo>
                <a:lnTo>
                  <a:pt x="1252078" y="0"/>
                </a:lnTo>
                <a:lnTo>
                  <a:pt x="1602180" y="0"/>
                </a:lnTo>
                <a:lnTo>
                  <a:pt x="1708543" y="0"/>
                </a:lnTo>
                <a:lnTo>
                  <a:pt x="2042864" y="0"/>
                </a:lnTo>
                <a:lnTo>
                  <a:pt x="2058645" y="0"/>
                </a:lnTo>
                <a:lnTo>
                  <a:pt x="2515110" y="0"/>
                </a:lnTo>
                <a:lnTo>
                  <a:pt x="2849431" y="0"/>
                </a:lnTo>
                <a:lnTo>
                  <a:pt x="3596749" y="747318"/>
                </a:lnTo>
                <a:lnTo>
                  <a:pt x="3075653" y="1268414"/>
                </a:lnTo>
                <a:lnTo>
                  <a:pt x="2744509" y="1268414"/>
                </a:lnTo>
                <a:lnTo>
                  <a:pt x="2359995" y="1268414"/>
                </a:lnTo>
                <a:lnTo>
                  <a:pt x="2288044" y="1268414"/>
                </a:lnTo>
                <a:lnTo>
                  <a:pt x="2269086" y="1268414"/>
                </a:lnTo>
                <a:lnTo>
                  <a:pt x="2018799" y="1268414"/>
                </a:lnTo>
                <a:lnTo>
                  <a:pt x="1937942" y="1268414"/>
                </a:lnTo>
                <a:lnTo>
                  <a:pt x="1831579" y="1268414"/>
                </a:lnTo>
                <a:lnTo>
                  <a:pt x="1562334" y="1268414"/>
                </a:lnTo>
                <a:lnTo>
                  <a:pt x="1553428" y="1268414"/>
                </a:lnTo>
                <a:lnTo>
                  <a:pt x="1532278" y="1268414"/>
                </a:lnTo>
                <a:lnTo>
                  <a:pt x="1481477" y="1268414"/>
                </a:lnTo>
                <a:lnTo>
                  <a:pt x="1212232" y="1268414"/>
                </a:lnTo>
                <a:lnTo>
                  <a:pt x="1105869" y="1268414"/>
                </a:lnTo>
                <a:lnTo>
                  <a:pt x="1025012" y="1268414"/>
                </a:lnTo>
                <a:lnTo>
                  <a:pt x="806567" y="1268414"/>
                </a:lnTo>
                <a:lnTo>
                  <a:pt x="755767" y="1268414"/>
                </a:lnTo>
                <a:lnTo>
                  <a:pt x="725711" y="1268414"/>
                </a:lnTo>
                <a:lnTo>
                  <a:pt x="299302" y="1268414"/>
                </a:lnTo>
                <a:lnTo>
                  <a:pt x="0" y="126841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568812" y="299314"/>
            <a:ext cx="2031326" cy="646331"/>
          </a:xfrm>
          <a:prstGeom prst="rect">
            <a:avLst/>
          </a:prstGeom>
          <a:noFill/>
        </p:spPr>
        <p:txBody>
          <a:bodyPr wrap="none" rtlCol="0">
            <a:spAutoFit/>
            <a:scene3d>
              <a:camera prst="orthographicFront"/>
              <a:lightRig rig="threePt" dir="t"/>
            </a:scene3d>
            <a:sp3d contourW="12700"/>
          </a:bodyPr>
          <a:lstStyle/>
          <a:p>
            <a:pPr algn="ctr"/>
            <a:r>
              <a:rPr lang="zh-CN" altLang="en-US" sz="3600" b="1" dirty="0">
                <a:solidFill>
                  <a:schemeClr val="accent3"/>
                </a:solidFill>
                <a:latin typeface="+mn-ea"/>
                <a:cs typeface="经典综艺体简" panose="02010609000101010101" pitchFamily="49" charset="-122"/>
              </a:rPr>
              <a:t>任务描述</a:t>
            </a:r>
          </a:p>
        </p:txBody>
      </p:sp>
      <p:sp>
        <p:nvSpPr>
          <p:cNvPr id="21" name="文本框 11"/>
          <p:cNvSpPr txBox="1"/>
          <p:nvPr/>
        </p:nvSpPr>
        <p:spPr>
          <a:xfrm>
            <a:off x="5143658" y="534841"/>
            <a:ext cx="6438742" cy="523220"/>
          </a:xfrm>
          <a:prstGeom prst="rect">
            <a:avLst/>
          </a:prstGeom>
          <a:noFill/>
        </p:spPr>
        <p:txBody>
          <a:bodyPr wrap="square" rtlCol="0">
            <a:spAutoFit/>
            <a:scene3d>
              <a:camera prst="orthographicFront"/>
              <a:lightRig rig="threePt" dir="t"/>
            </a:scene3d>
            <a:sp3d contourW="12700"/>
          </a:bodyPr>
          <a:lstStyle/>
          <a:p>
            <a:r>
              <a:rPr lang="zh-CN" altLang="en-US" sz="2800" dirty="0">
                <a:solidFill>
                  <a:schemeClr val="tx1">
                    <a:lumMod val="85000"/>
                    <a:lumOff val="15000"/>
                  </a:schemeClr>
                </a:solidFill>
              </a:rPr>
              <a:t>编辑“招聘启事”文档</a:t>
            </a:r>
          </a:p>
        </p:txBody>
      </p:sp>
      <p:sp>
        <p:nvSpPr>
          <p:cNvPr id="22" name="TextBox 21"/>
          <p:cNvSpPr txBox="1"/>
          <p:nvPr/>
        </p:nvSpPr>
        <p:spPr>
          <a:xfrm>
            <a:off x="3776964" y="535681"/>
            <a:ext cx="1366694" cy="523220"/>
          </a:xfrm>
          <a:prstGeom prst="rect">
            <a:avLst/>
          </a:prstGeom>
          <a:noFill/>
          <a:ln>
            <a:noFill/>
          </a:ln>
        </p:spPr>
        <p:txBody>
          <a:bodyPr wrap="square" rtlCol="0">
            <a:spAutoFit/>
          </a:bodyPr>
          <a:lstStyle/>
          <a:p>
            <a:r>
              <a:rPr lang="zh-CN" altLang="en-US" sz="2800" dirty="0">
                <a:solidFill>
                  <a:schemeClr val="tx1">
                    <a:lumMod val="85000"/>
                    <a:lumOff val="15000"/>
                  </a:schemeClr>
                </a:solidFill>
              </a:rPr>
              <a:t>任务三</a:t>
            </a:r>
            <a:endParaRPr lang="en-US" altLang="zh-CN" sz="2800" dirty="0">
              <a:solidFill>
                <a:schemeClr val="tx1">
                  <a:lumMod val="85000"/>
                  <a:lumOff val="15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1012825" y="1604010"/>
            <a:ext cx="9728200" cy="3513422"/>
          </a:xfrm>
          <a:prstGeom prst="rect">
            <a:avLst/>
          </a:prstGeom>
          <a:solidFill>
            <a:schemeClr val="bg1"/>
          </a:solid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887095" y="2339543"/>
            <a:ext cx="329870" cy="2489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7" name="直接连接符 16"/>
          <p:cNvCxnSpPr/>
          <p:nvPr/>
        </p:nvCxnSpPr>
        <p:spPr>
          <a:xfrm>
            <a:off x="1318772" y="2339543"/>
            <a:ext cx="1401277" cy="0"/>
          </a:xfrm>
          <a:prstGeom prst="line">
            <a:avLst/>
          </a:prstGeom>
          <a:ln w="25400" cap="rnd">
            <a:solidFill>
              <a:schemeClr val="accent1">
                <a:lumMod val="60000"/>
                <a:lumOff val="40000"/>
              </a:schemeClr>
            </a:solidFill>
            <a:round/>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1216965" y="1805851"/>
            <a:ext cx="1885050" cy="497316"/>
          </a:xfrm>
          <a:prstGeom prst="rect">
            <a:avLst/>
          </a:prstGeom>
        </p:spPr>
        <p:txBody>
          <a:bodyPr wrap="square">
            <a:spAutoFit/>
          </a:bodyPr>
          <a:lstStyle/>
          <a:p>
            <a:pPr algn="just">
              <a:lnSpc>
                <a:spcPct val="120000"/>
              </a:lnSpc>
            </a:pPr>
            <a:r>
              <a:rPr lang="zh-CN" altLang="en-US" sz="2400" b="1" dirty="0">
                <a:solidFill>
                  <a:schemeClr val="tx1">
                    <a:lumMod val="65000"/>
                    <a:lumOff val="35000"/>
                  </a:schemeClr>
                </a:solidFill>
              </a:rPr>
              <a:t>技术分析</a:t>
            </a:r>
          </a:p>
        </p:txBody>
      </p:sp>
      <p:sp>
        <p:nvSpPr>
          <p:cNvPr id="9" name="矩形 8"/>
          <p:cNvSpPr/>
          <p:nvPr/>
        </p:nvSpPr>
        <p:spPr>
          <a:xfrm>
            <a:off x="2328863" y="0"/>
            <a:ext cx="9863137" cy="114175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p:nvSpPr>
        <p:spPr>
          <a:xfrm>
            <a:off x="0" y="0"/>
            <a:ext cx="3596749" cy="1141756"/>
          </a:xfrm>
          <a:custGeom>
            <a:avLst/>
            <a:gdLst>
              <a:gd name="connsiteX0" fmla="*/ 0 w 3596749"/>
              <a:gd name="connsiteY0" fmla="*/ 0 h 1268414"/>
              <a:gd name="connsiteX1" fmla="*/ 299302 w 3596749"/>
              <a:gd name="connsiteY1" fmla="*/ 0 h 1268414"/>
              <a:gd name="connsiteX2" fmla="*/ 795613 w 3596749"/>
              <a:gd name="connsiteY2" fmla="*/ 0 h 1268414"/>
              <a:gd name="connsiteX3" fmla="*/ 806567 w 3596749"/>
              <a:gd name="connsiteY3" fmla="*/ 0 h 1268414"/>
              <a:gd name="connsiteX4" fmla="*/ 1105869 w 3596749"/>
              <a:gd name="connsiteY4" fmla="*/ 0 h 1268414"/>
              <a:gd name="connsiteX5" fmla="*/ 1252078 w 3596749"/>
              <a:gd name="connsiteY5" fmla="*/ 0 h 1268414"/>
              <a:gd name="connsiteX6" fmla="*/ 1602180 w 3596749"/>
              <a:gd name="connsiteY6" fmla="*/ 0 h 1268414"/>
              <a:gd name="connsiteX7" fmla="*/ 1708543 w 3596749"/>
              <a:gd name="connsiteY7" fmla="*/ 0 h 1268414"/>
              <a:gd name="connsiteX8" fmla="*/ 2042864 w 3596749"/>
              <a:gd name="connsiteY8" fmla="*/ 0 h 1268414"/>
              <a:gd name="connsiteX9" fmla="*/ 2058645 w 3596749"/>
              <a:gd name="connsiteY9" fmla="*/ 0 h 1268414"/>
              <a:gd name="connsiteX10" fmla="*/ 2515110 w 3596749"/>
              <a:gd name="connsiteY10" fmla="*/ 0 h 1268414"/>
              <a:gd name="connsiteX11" fmla="*/ 2849431 w 3596749"/>
              <a:gd name="connsiteY11" fmla="*/ 0 h 1268414"/>
              <a:gd name="connsiteX12" fmla="*/ 3596749 w 3596749"/>
              <a:gd name="connsiteY12" fmla="*/ 747318 h 1268414"/>
              <a:gd name="connsiteX13" fmla="*/ 3075653 w 3596749"/>
              <a:gd name="connsiteY13" fmla="*/ 1268414 h 1268414"/>
              <a:gd name="connsiteX14" fmla="*/ 2744509 w 3596749"/>
              <a:gd name="connsiteY14" fmla="*/ 1268414 h 1268414"/>
              <a:gd name="connsiteX15" fmla="*/ 2359995 w 3596749"/>
              <a:gd name="connsiteY15" fmla="*/ 1268414 h 1268414"/>
              <a:gd name="connsiteX16" fmla="*/ 2288044 w 3596749"/>
              <a:gd name="connsiteY16" fmla="*/ 1268414 h 1268414"/>
              <a:gd name="connsiteX17" fmla="*/ 2269086 w 3596749"/>
              <a:gd name="connsiteY17" fmla="*/ 1268414 h 1268414"/>
              <a:gd name="connsiteX18" fmla="*/ 2018799 w 3596749"/>
              <a:gd name="connsiteY18" fmla="*/ 1268414 h 1268414"/>
              <a:gd name="connsiteX19" fmla="*/ 1937942 w 3596749"/>
              <a:gd name="connsiteY19" fmla="*/ 1268414 h 1268414"/>
              <a:gd name="connsiteX20" fmla="*/ 1831579 w 3596749"/>
              <a:gd name="connsiteY20" fmla="*/ 1268414 h 1268414"/>
              <a:gd name="connsiteX21" fmla="*/ 1562334 w 3596749"/>
              <a:gd name="connsiteY21" fmla="*/ 1268414 h 1268414"/>
              <a:gd name="connsiteX22" fmla="*/ 1553428 w 3596749"/>
              <a:gd name="connsiteY22" fmla="*/ 1268414 h 1268414"/>
              <a:gd name="connsiteX23" fmla="*/ 1532278 w 3596749"/>
              <a:gd name="connsiteY23" fmla="*/ 1268414 h 1268414"/>
              <a:gd name="connsiteX24" fmla="*/ 1481477 w 3596749"/>
              <a:gd name="connsiteY24" fmla="*/ 1268414 h 1268414"/>
              <a:gd name="connsiteX25" fmla="*/ 1212232 w 3596749"/>
              <a:gd name="connsiteY25" fmla="*/ 1268414 h 1268414"/>
              <a:gd name="connsiteX26" fmla="*/ 1105869 w 3596749"/>
              <a:gd name="connsiteY26" fmla="*/ 1268414 h 1268414"/>
              <a:gd name="connsiteX27" fmla="*/ 1025012 w 3596749"/>
              <a:gd name="connsiteY27" fmla="*/ 1268414 h 1268414"/>
              <a:gd name="connsiteX28" fmla="*/ 806567 w 3596749"/>
              <a:gd name="connsiteY28" fmla="*/ 1268414 h 1268414"/>
              <a:gd name="connsiteX29" fmla="*/ 755767 w 3596749"/>
              <a:gd name="connsiteY29" fmla="*/ 1268414 h 1268414"/>
              <a:gd name="connsiteX30" fmla="*/ 725711 w 3596749"/>
              <a:gd name="connsiteY30" fmla="*/ 1268414 h 1268414"/>
              <a:gd name="connsiteX31" fmla="*/ 299302 w 3596749"/>
              <a:gd name="connsiteY31" fmla="*/ 1268414 h 1268414"/>
              <a:gd name="connsiteX32" fmla="*/ 0 w 3596749"/>
              <a:gd name="connsiteY32" fmla="*/ 1268414 h 1268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96749" h="1268414">
                <a:moveTo>
                  <a:pt x="0" y="0"/>
                </a:moveTo>
                <a:lnTo>
                  <a:pt x="299302" y="0"/>
                </a:lnTo>
                <a:lnTo>
                  <a:pt x="795613" y="0"/>
                </a:lnTo>
                <a:lnTo>
                  <a:pt x="806567" y="0"/>
                </a:lnTo>
                <a:lnTo>
                  <a:pt x="1105869" y="0"/>
                </a:lnTo>
                <a:lnTo>
                  <a:pt x="1252078" y="0"/>
                </a:lnTo>
                <a:lnTo>
                  <a:pt x="1602180" y="0"/>
                </a:lnTo>
                <a:lnTo>
                  <a:pt x="1708543" y="0"/>
                </a:lnTo>
                <a:lnTo>
                  <a:pt x="2042864" y="0"/>
                </a:lnTo>
                <a:lnTo>
                  <a:pt x="2058645" y="0"/>
                </a:lnTo>
                <a:lnTo>
                  <a:pt x="2515110" y="0"/>
                </a:lnTo>
                <a:lnTo>
                  <a:pt x="2849431" y="0"/>
                </a:lnTo>
                <a:lnTo>
                  <a:pt x="3596749" y="747318"/>
                </a:lnTo>
                <a:lnTo>
                  <a:pt x="3075653" y="1268414"/>
                </a:lnTo>
                <a:lnTo>
                  <a:pt x="2744509" y="1268414"/>
                </a:lnTo>
                <a:lnTo>
                  <a:pt x="2359995" y="1268414"/>
                </a:lnTo>
                <a:lnTo>
                  <a:pt x="2288044" y="1268414"/>
                </a:lnTo>
                <a:lnTo>
                  <a:pt x="2269086" y="1268414"/>
                </a:lnTo>
                <a:lnTo>
                  <a:pt x="2018799" y="1268414"/>
                </a:lnTo>
                <a:lnTo>
                  <a:pt x="1937942" y="1268414"/>
                </a:lnTo>
                <a:lnTo>
                  <a:pt x="1831579" y="1268414"/>
                </a:lnTo>
                <a:lnTo>
                  <a:pt x="1562334" y="1268414"/>
                </a:lnTo>
                <a:lnTo>
                  <a:pt x="1553428" y="1268414"/>
                </a:lnTo>
                <a:lnTo>
                  <a:pt x="1532278" y="1268414"/>
                </a:lnTo>
                <a:lnTo>
                  <a:pt x="1481477" y="1268414"/>
                </a:lnTo>
                <a:lnTo>
                  <a:pt x="1212232" y="1268414"/>
                </a:lnTo>
                <a:lnTo>
                  <a:pt x="1105869" y="1268414"/>
                </a:lnTo>
                <a:lnTo>
                  <a:pt x="1025012" y="1268414"/>
                </a:lnTo>
                <a:lnTo>
                  <a:pt x="806567" y="1268414"/>
                </a:lnTo>
                <a:lnTo>
                  <a:pt x="755767" y="1268414"/>
                </a:lnTo>
                <a:lnTo>
                  <a:pt x="725711" y="1268414"/>
                </a:lnTo>
                <a:lnTo>
                  <a:pt x="299302" y="1268414"/>
                </a:lnTo>
                <a:lnTo>
                  <a:pt x="0" y="126841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568812" y="299314"/>
            <a:ext cx="2031326" cy="646331"/>
          </a:xfrm>
          <a:prstGeom prst="rect">
            <a:avLst/>
          </a:prstGeom>
          <a:noFill/>
        </p:spPr>
        <p:txBody>
          <a:bodyPr wrap="none" rtlCol="0">
            <a:spAutoFit/>
            <a:scene3d>
              <a:camera prst="orthographicFront"/>
              <a:lightRig rig="threePt" dir="t"/>
            </a:scene3d>
            <a:sp3d contourW="12700"/>
          </a:bodyPr>
          <a:lstStyle/>
          <a:p>
            <a:pPr algn="ctr"/>
            <a:r>
              <a:rPr lang="zh-CN" altLang="en-US" sz="3600" b="1" dirty="0">
                <a:solidFill>
                  <a:schemeClr val="accent3"/>
                </a:solidFill>
                <a:latin typeface="+mn-ea"/>
                <a:cs typeface="经典综艺体简" panose="02010609000101010101" pitchFamily="49" charset="-122"/>
              </a:rPr>
              <a:t>技术分析</a:t>
            </a:r>
          </a:p>
        </p:txBody>
      </p:sp>
      <p:sp>
        <p:nvSpPr>
          <p:cNvPr id="21" name="文本框 11"/>
          <p:cNvSpPr txBox="1"/>
          <p:nvPr/>
        </p:nvSpPr>
        <p:spPr>
          <a:xfrm>
            <a:off x="5143500" y="534670"/>
            <a:ext cx="5988957" cy="523220"/>
          </a:xfrm>
          <a:prstGeom prst="rect">
            <a:avLst/>
          </a:prstGeom>
          <a:noFill/>
        </p:spPr>
        <p:txBody>
          <a:bodyPr wrap="square" rtlCol="0">
            <a:spAutoFit/>
            <a:scene3d>
              <a:camera prst="orthographicFront"/>
              <a:lightRig rig="threePt" dir="t"/>
            </a:scene3d>
            <a:sp3d contourW="12700"/>
          </a:bodyPr>
          <a:lstStyle/>
          <a:p>
            <a:r>
              <a:rPr lang="zh-CN" altLang="en-US" sz="2800" dirty="0">
                <a:solidFill>
                  <a:schemeClr val="tx1">
                    <a:lumMod val="85000"/>
                    <a:lumOff val="15000"/>
                  </a:schemeClr>
                </a:solidFill>
              </a:rPr>
              <a:t>编辑“招聘启事”文档</a:t>
            </a:r>
          </a:p>
        </p:txBody>
      </p:sp>
      <p:sp>
        <p:nvSpPr>
          <p:cNvPr id="22" name="TextBox 21"/>
          <p:cNvSpPr txBox="1"/>
          <p:nvPr/>
        </p:nvSpPr>
        <p:spPr>
          <a:xfrm>
            <a:off x="3776964" y="535681"/>
            <a:ext cx="1366694" cy="521970"/>
          </a:xfrm>
          <a:prstGeom prst="rect">
            <a:avLst/>
          </a:prstGeom>
          <a:noFill/>
          <a:ln>
            <a:noFill/>
          </a:ln>
        </p:spPr>
        <p:txBody>
          <a:bodyPr wrap="square" rtlCol="0">
            <a:spAutoFit/>
          </a:bodyPr>
          <a:lstStyle/>
          <a:p>
            <a:r>
              <a:rPr lang="zh-CN" altLang="en-US" sz="2800" dirty="0">
                <a:solidFill>
                  <a:schemeClr val="tx1">
                    <a:lumMod val="85000"/>
                    <a:lumOff val="15000"/>
                  </a:schemeClr>
                </a:solidFill>
              </a:rPr>
              <a:t>任务三</a:t>
            </a:r>
            <a:endParaRPr lang="en-US" altLang="zh-CN" sz="2800" dirty="0">
              <a:solidFill>
                <a:schemeClr val="tx1">
                  <a:lumMod val="85000"/>
                  <a:lumOff val="15000"/>
                </a:schemeClr>
              </a:solidFill>
            </a:endParaRPr>
          </a:p>
        </p:txBody>
      </p:sp>
      <p:sp>
        <p:nvSpPr>
          <p:cNvPr id="2" name="矩形 1"/>
          <p:cNvSpPr/>
          <p:nvPr/>
        </p:nvSpPr>
        <p:spPr>
          <a:xfrm>
            <a:off x="3776964" y="2412567"/>
            <a:ext cx="4185761" cy="461665"/>
          </a:xfrm>
          <a:prstGeom prst="rect">
            <a:avLst/>
          </a:prstGeom>
        </p:spPr>
        <p:txBody>
          <a:bodyPr wrap="none">
            <a:spAutoFit/>
          </a:bodyPr>
          <a:lstStyle/>
          <a:p>
            <a:r>
              <a:rPr lang="zh-CN" altLang="zh-CN" sz="2400" dirty="0"/>
              <a:t>（一）</a:t>
            </a:r>
            <a:r>
              <a:rPr lang="zh-CN" altLang="en-US" sz="2400" dirty="0"/>
              <a:t>字符与段落格式的设置</a:t>
            </a:r>
          </a:p>
        </p:txBody>
      </p:sp>
      <p:sp>
        <p:nvSpPr>
          <p:cNvPr id="20" name="矩形 19"/>
          <p:cNvSpPr/>
          <p:nvPr/>
        </p:nvSpPr>
        <p:spPr>
          <a:xfrm>
            <a:off x="3776964" y="3101593"/>
            <a:ext cx="2646878" cy="461665"/>
          </a:xfrm>
          <a:prstGeom prst="rect">
            <a:avLst/>
          </a:prstGeom>
        </p:spPr>
        <p:txBody>
          <a:bodyPr wrap="none">
            <a:spAutoFit/>
          </a:bodyPr>
          <a:lstStyle/>
          <a:p>
            <a:r>
              <a:rPr lang="zh-CN" altLang="en-US" sz="2400" dirty="0"/>
              <a:t>（二）编号的使用</a:t>
            </a:r>
          </a:p>
        </p:txBody>
      </p:sp>
      <p:sp>
        <p:nvSpPr>
          <p:cNvPr id="23" name="矩形 22"/>
          <p:cNvSpPr/>
          <p:nvPr/>
        </p:nvSpPr>
        <p:spPr>
          <a:xfrm>
            <a:off x="3776964" y="3749665"/>
            <a:ext cx="3230880" cy="460375"/>
          </a:xfrm>
          <a:prstGeom prst="rect">
            <a:avLst/>
          </a:prstGeom>
        </p:spPr>
        <p:txBody>
          <a:bodyPr wrap="none">
            <a:spAutoFit/>
          </a:bodyPr>
          <a:lstStyle/>
          <a:p>
            <a:r>
              <a:rPr lang="zh-CN" altLang="en-US" sz="2400" dirty="0"/>
              <a:t>（三）项目符号的使用</a:t>
            </a:r>
          </a:p>
        </p:txBody>
      </p:sp>
      <p:grpSp>
        <p:nvGrpSpPr>
          <p:cNvPr id="5" name="组合 4"/>
          <p:cNvGrpSpPr/>
          <p:nvPr/>
        </p:nvGrpSpPr>
        <p:grpSpPr>
          <a:xfrm>
            <a:off x="10982325" y="5786755"/>
            <a:ext cx="1069975" cy="383540"/>
            <a:chOff x="17295" y="8008"/>
            <a:chExt cx="1685" cy="604"/>
          </a:xfrm>
        </p:grpSpPr>
        <p:sp>
          <p:nvSpPr>
            <p:cNvPr id="25" name="燕尾形 24"/>
            <p:cNvSpPr/>
            <p:nvPr/>
          </p:nvSpPr>
          <p:spPr>
            <a:xfrm>
              <a:off x="17295" y="8008"/>
              <a:ext cx="528" cy="605"/>
            </a:xfrm>
            <a:prstGeom prst="chevron">
              <a:avLst>
                <a:gd name="adj" fmla="val 3693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6" name="燕尾形 25"/>
            <p:cNvSpPr/>
            <p:nvPr/>
          </p:nvSpPr>
          <p:spPr>
            <a:xfrm>
              <a:off x="17885" y="8008"/>
              <a:ext cx="528" cy="605"/>
            </a:xfrm>
            <a:prstGeom prst="chevron">
              <a:avLst>
                <a:gd name="adj" fmla="val 36932"/>
              </a:avLst>
            </a:prstGeom>
            <a:solidFill>
              <a:srgbClr val="0274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7" name="燕尾形 26"/>
            <p:cNvSpPr/>
            <p:nvPr/>
          </p:nvSpPr>
          <p:spPr>
            <a:xfrm>
              <a:off x="18452" y="8008"/>
              <a:ext cx="528" cy="605"/>
            </a:xfrm>
            <a:prstGeom prst="chevron">
              <a:avLst>
                <a:gd name="adj" fmla="val 36932"/>
              </a:avLst>
            </a:prstGeom>
            <a:solidFill>
              <a:srgbClr val="0799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Tree>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（一）字符与段落格式的设置</a:t>
            </a:r>
          </a:p>
        </p:txBody>
      </p:sp>
      <p:sp>
        <p:nvSpPr>
          <p:cNvPr id="58" name="TextBox 57"/>
          <p:cNvSpPr txBox="1"/>
          <p:nvPr/>
        </p:nvSpPr>
        <p:spPr>
          <a:xfrm>
            <a:off x="3528334" y="1958698"/>
            <a:ext cx="8054066" cy="4401205"/>
          </a:xfrm>
          <a:prstGeom prst="rect">
            <a:avLst/>
          </a:prstGeom>
          <a:noFill/>
        </p:spPr>
        <p:txBody>
          <a:bodyPr wrap="square" rtlCol="0">
            <a:spAutoFit/>
          </a:bodyPr>
          <a:lstStyle/>
          <a:p>
            <a:pPr indent="609600" algn="just">
              <a:lnSpc>
                <a:spcPct val="200000"/>
              </a:lnSpc>
            </a:pPr>
            <a:r>
              <a:rPr lang="zh-CN" altLang="en-US" sz="2000" dirty="0">
                <a:latin typeface="+mn-ea"/>
                <a:cs typeface="+mn-ea"/>
                <a:sym typeface="Times New Roman" panose="02020603050405020304" pitchFamily="18" charset="0"/>
              </a:rPr>
              <a:t>设置字符和段落格式可以通过浮动工具栏、“开始”选项卡，以及“字体”和“段落”对话框来完成。选择相应的文本或段落，此时将自动出现浮动工具栏，使用该工具栏可以进行简单的格式设置；若浮动工具栏中没有所需的功能，就可以使用“开始”选项卡中的相应参数进行快速设置；若“开始”选项卡中仍然没有合适的功能，或者需要对文本或段落格式进行更加细致的设置，则可以单击“字体扩展”按钮 或“段落扩展”按钮 ，在打开的对话框中进行操作。</a:t>
            </a:r>
            <a:endParaRPr lang="zh-CN" altLang="en-US" sz="2000" dirty="0">
              <a:latin typeface="+mn-ea"/>
              <a:cs typeface="+mn-ea"/>
              <a:sym typeface="Times New Roman" panose="02020603050405020304" pitchFamily="18" charset="0"/>
            </a:endParaRPr>
          </a:p>
        </p:txBody>
      </p:sp>
      <p:grpSp>
        <p:nvGrpSpPr>
          <p:cNvPr id="5" name="组合 4"/>
          <p:cNvGrpSpPr/>
          <p:nvPr/>
        </p:nvGrpSpPr>
        <p:grpSpPr>
          <a:xfrm>
            <a:off x="776143" y="2769509"/>
            <a:ext cx="2300785" cy="3696240"/>
            <a:chOff x="6710" y="2504"/>
            <a:chExt cx="5868" cy="8331"/>
          </a:xfrm>
        </p:grpSpPr>
        <p:grpSp>
          <p:nvGrpSpPr>
            <p:cNvPr id="6" name="Group 5" descr="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
            <p:cNvGrpSpPr/>
            <p:nvPr/>
          </p:nvGrpSpPr>
          <p:grpSpPr>
            <a:xfrm>
              <a:off x="6822" y="2504"/>
              <a:ext cx="5200" cy="4151"/>
              <a:chOff x="4268169" y="1589803"/>
              <a:chExt cx="3302010" cy="2635794"/>
            </a:xfrm>
          </p:grpSpPr>
          <p:sp>
            <p:nvSpPr>
              <p:cNvPr id="13" name="Freeform 192"/>
              <p:cNvSpPr/>
              <p:nvPr/>
            </p:nvSpPr>
            <p:spPr bwMode="auto">
              <a:xfrm>
                <a:off x="4268169" y="2336443"/>
                <a:ext cx="1567460" cy="1593595"/>
              </a:xfrm>
              <a:custGeom>
                <a:avLst/>
                <a:gdLst>
                  <a:gd name="T0" fmla="*/ 0 w 1083"/>
                  <a:gd name="T1" fmla="*/ 1001 h 1001"/>
                  <a:gd name="T2" fmla="*/ 1083 w 1083"/>
                  <a:gd name="T3" fmla="*/ 0 h 1001"/>
                  <a:gd name="T4" fmla="*/ 229 w 1083"/>
                  <a:gd name="T5" fmla="*/ 627 h 1001"/>
                  <a:gd name="T6" fmla="*/ 0 w 1083"/>
                  <a:gd name="T7" fmla="*/ 1001 h 1001"/>
                </a:gdLst>
                <a:ahLst/>
                <a:cxnLst>
                  <a:cxn ang="0">
                    <a:pos x="T0" y="T1"/>
                  </a:cxn>
                  <a:cxn ang="0">
                    <a:pos x="T2" y="T3"/>
                  </a:cxn>
                  <a:cxn ang="0">
                    <a:pos x="T4" y="T5"/>
                  </a:cxn>
                  <a:cxn ang="0">
                    <a:pos x="T6" y="T7"/>
                  </a:cxn>
                </a:cxnLst>
                <a:rect l="0" t="0" r="r" b="b"/>
                <a:pathLst>
                  <a:path w="1083" h="1001">
                    <a:moveTo>
                      <a:pt x="0" y="1001"/>
                    </a:moveTo>
                    <a:cubicBezTo>
                      <a:pt x="0" y="1001"/>
                      <a:pt x="706" y="250"/>
                      <a:pt x="1083" y="0"/>
                    </a:cubicBezTo>
                    <a:cubicBezTo>
                      <a:pt x="1083" y="0"/>
                      <a:pt x="761" y="92"/>
                      <a:pt x="229" y="627"/>
                    </a:cubicBezTo>
                    <a:cubicBezTo>
                      <a:pt x="229" y="627"/>
                      <a:pt x="3" y="876"/>
                      <a:pt x="0" y="1001"/>
                    </a:cubicBezTo>
                    <a:close/>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nvGrpSpPr>
              <p:cNvPr id="14" name="Group 4"/>
              <p:cNvGrpSpPr/>
              <p:nvPr/>
            </p:nvGrpSpPr>
            <p:grpSpPr>
              <a:xfrm>
                <a:off x="4441992" y="1589803"/>
                <a:ext cx="3128187" cy="2635794"/>
                <a:chOff x="4441992" y="1589803"/>
                <a:chExt cx="3128187" cy="2635794"/>
              </a:xfrm>
            </p:grpSpPr>
            <p:sp>
              <p:nvSpPr>
                <p:cNvPr id="15" name="Freeform 176"/>
                <p:cNvSpPr/>
                <p:nvPr/>
              </p:nvSpPr>
              <p:spPr bwMode="auto">
                <a:xfrm>
                  <a:off x="4441992" y="2246900"/>
                  <a:ext cx="1933465" cy="1409123"/>
                </a:xfrm>
                <a:custGeom>
                  <a:avLst/>
                  <a:gdLst>
                    <a:gd name="T0" fmla="*/ 0 w 1336"/>
                    <a:gd name="T1" fmla="*/ 885 h 885"/>
                    <a:gd name="T2" fmla="*/ 966 w 1336"/>
                    <a:gd name="T3" fmla="*/ 877 h 885"/>
                    <a:gd name="T4" fmla="*/ 1336 w 1336"/>
                    <a:gd name="T5" fmla="*/ 70 h 885"/>
                    <a:gd name="T6" fmla="*/ 1179 w 1336"/>
                    <a:gd name="T7" fmla="*/ 0 h 885"/>
                    <a:gd name="T8" fmla="*/ 929 w 1336"/>
                    <a:gd name="T9" fmla="*/ 70 h 885"/>
                    <a:gd name="T10" fmla="*/ 842 w 1336"/>
                    <a:gd name="T11" fmla="*/ 115 h 885"/>
                    <a:gd name="T12" fmla="*/ 0 w 1336"/>
                    <a:gd name="T13" fmla="*/ 885 h 885"/>
                  </a:gdLst>
                  <a:ahLst/>
                  <a:cxnLst>
                    <a:cxn ang="0">
                      <a:pos x="T0" y="T1"/>
                    </a:cxn>
                    <a:cxn ang="0">
                      <a:pos x="T2" y="T3"/>
                    </a:cxn>
                    <a:cxn ang="0">
                      <a:pos x="T4" y="T5"/>
                    </a:cxn>
                    <a:cxn ang="0">
                      <a:pos x="T6" y="T7"/>
                    </a:cxn>
                    <a:cxn ang="0">
                      <a:pos x="T8" y="T9"/>
                    </a:cxn>
                    <a:cxn ang="0">
                      <a:pos x="T10" y="T11"/>
                    </a:cxn>
                    <a:cxn ang="0">
                      <a:pos x="T12" y="T13"/>
                    </a:cxn>
                  </a:cxnLst>
                  <a:rect l="0" t="0" r="r" b="b"/>
                  <a:pathLst>
                    <a:path w="1336" h="885">
                      <a:moveTo>
                        <a:pt x="0" y="885"/>
                      </a:moveTo>
                      <a:cubicBezTo>
                        <a:pt x="0" y="885"/>
                        <a:pt x="635" y="615"/>
                        <a:pt x="966" y="877"/>
                      </a:cubicBezTo>
                      <a:cubicBezTo>
                        <a:pt x="1336" y="70"/>
                        <a:pt x="1336" y="70"/>
                        <a:pt x="1336" y="70"/>
                      </a:cubicBezTo>
                      <a:cubicBezTo>
                        <a:pt x="1179" y="0"/>
                        <a:pt x="1179" y="0"/>
                        <a:pt x="1179" y="0"/>
                      </a:cubicBezTo>
                      <a:cubicBezTo>
                        <a:pt x="1179" y="0"/>
                        <a:pt x="1048" y="20"/>
                        <a:pt x="929" y="70"/>
                      </a:cubicBezTo>
                      <a:cubicBezTo>
                        <a:pt x="899" y="82"/>
                        <a:pt x="868" y="99"/>
                        <a:pt x="842" y="115"/>
                      </a:cubicBezTo>
                      <a:cubicBezTo>
                        <a:pt x="713" y="196"/>
                        <a:pt x="0" y="885"/>
                        <a:pt x="0" y="885"/>
                      </a:cubicBezTo>
                      <a:close/>
                    </a:path>
                  </a:pathLst>
                </a:custGeom>
                <a:solidFill>
                  <a:schemeClr val="accent3">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6" name="Freeform 177"/>
                <p:cNvSpPr/>
                <p:nvPr/>
              </p:nvSpPr>
              <p:spPr bwMode="auto">
                <a:xfrm>
                  <a:off x="4516661" y="3755665"/>
                  <a:ext cx="273586" cy="469932"/>
                </a:xfrm>
                <a:custGeom>
                  <a:avLst/>
                  <a:gdLst>
                    <a:gd name="T0" fmla="*/ 411 w 447"/>
                    <a:gd name="T1" fmla="*/ 28 h 698"/>
                    <a:gd name="T2" fmla="*/ 215 w 447"/>
                    <a:gd name="T3" fmla="*/ 0 h 698"/>
                    <a:gd name="T4" fmla="*/ 135 w 447"/>
                    <a:gd name="T5" fmla="*/ 177 h 698"/>
                    <a:gd name="T6" fmla="*/ 184 w 447"/>
                    <a:gd name="T7" fmla="*/ 196 h 698"/>
                    <a:gd name="T8" fmla="*/ 85 w 447"/>
                    <a:gd name="T9" fmla="*/ 355 h 698"/>
                    <a:gd name="T10" fmla="*/ 0 w 447"/>
                    <a:gd name="T11" fmla="*/ 691 h 698"/>
                    <a:gd name="T12" fmla="*/ 45 w 447"/>
                    <a:gd name="T13" fmla="*/ 698 h 698"/>
                    <a:gd name="T14" fmla="*/ 196 w 447"/>
                    <a:gd name="T15" fmla="*/ 395 h 698"/>
                    <a:gd name="T16" fmla="*/ 447 w 447"/>
                    <a:gd name="T17" fmla="*/ 166 h 698"/>
                    <a:gd name="T18" fmla="*/ 411 w 447"/>
                    <a:gd name="T19" fmla="*/ 28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7" h="698">
                      <a:moveTo>
                        <a:pt x="411" y="28"/>
                      </a:moveTo>
                      <a:lnTo>
                        <a:pt x="215" y="0"/>
                      </a:lnTo>
                      <a:lnTo>
                        <a:pt x="135" y="177"/>
                      </a:lnTo>
                      <a:lnTo>
                        <a:pt x="184" y="196"/>
                      </a:lnTo>
                      <a:lnTo>
                        <a:pt x="85" y="355"/>
                      </a:lnTo>
                      <a:lnTo>
                        <a:pt x="0" y="691"/>
                      </a:lnTo>
                      <a:lnTo>
                        <a:pt x="45" y="698"/>
                      </a:lnTo>
                      <a:lnTo>
                        <a:pt x="196" y="395"/>
                      </a:lnTo>
                      <a:lnTo>
                        <a:pt x="447" y="166"/>
                      </a:lnTo>
                      <a:lnTo>
                        <a:pt x="411" y="28"/>
                      </a:lnTo>
                      <a:close/>
                    </a:path>
                  </a:pathLst>
                </a:custGeom>
                <a:solidFill>
                  <a:schemeClr val="bg2">
                    <a:lumMod val="10000"/>
                  </a:schemeClr>
                </a:solidFill>
                <a:ln>
                  <a:noFill/>
                </a:ln>
              </p:spPr>
              <p:txBody>
                <a:bodyPr vert="horz" wrap="square" lIns="91440" tIns="45720" rIns="91440" bIns="45720" numCol="1" anchor="t" anchorCtr="0" compatLnSpc="1"/>
                <a:lstStyle/>
                <a:p>
                  <a:endParaRPr lang="en-US"/>
                </a:p>
              </p:txBody>
            </p:sp>
            <p:sp>
              <p:nvSpPr>
                <p:cNvPr id="17" name="Freeform 178"/>
                <p:cNvSpPr/>
                <p:nvPr/>
              </p:nvSpPr>
              <p:spPr bwMode="auto">
                <a:xfrm>
                  <a:off x="7332703" y="1589803"/>
                  <a:ext cx="237476" cy="318450"/>
                </a:xfrm>
                <a:custGeom>
                  <a:avLst/>
                  <a:gdLst>
                    <a:gd name="T0" fmla="*/ 0 w 388"/>
                    <a:gd name="T1" fmla="*/ 300 h 473"/>
                    <a:gd name="T2" fmla="*/ 80 w 388"/>
                    <a:gd name="T3" fmla="*/ 260 h 473"/>
                    <a:gd name="T4" fmla="*/ 68 w 388"/>
                    <a:gd name="T5" fmla="*/ 135 h 473"/>
                    <a:gd name="T6" fmla="*/ 250 w 388"/>
                    <a:gd name="T7" fmla="*/ 17 h 473"/>
                    <a:gd name="T8" fmla="*/ 255 w 388"/>
                    <a:gd name="T9" fmla="*/ 47 h 473"/>
                    <a:gd name="T10" fmla="*/ 376 w 388"/>
                    <a:gd name="T11" fmla="*/ 0 h 473"/>
                    <a:gd name="T12" fmla="*/ 388 w 388"/>
                    <a:gd name="T13" fmla="*/ 90 h 473"/>
                    <a:gd name="T14" fmla="*/ 371 w 388"/>
                    <a:gd name="T15" fmla="*/ 97 h 473"/>
                    <a:gd name="T16" fmla="*/ 380 w 388"/>
                    <a:gd name="T17" fmla="*/ 194 h 473"/>
                    <a:gd name="T18" fmla="*/ 359 w 388"/>
                    <a:gd name="T19" fmla="*/ 201 h 473"/>
                    <a:gd name="T20" fmla="*/ 366 w 388"/>
                    <a:gd name="T21" fmla="*/ 359 h 473"/>
                    <a:gd name="T22" fmla="*/ 118 w 388"/>
                    <a:gd name="T23" fmla="*/ 473 h 473"/>
                    <a:gd name="T24" fmla="*/ 104 w 388"/>
                    <a:gd name="T25" fmla="*/ 378 h 473"/>
                    <a:gd name="T26" fmla="*/ 14 w 388"/>
                    <a:gd name="T27" fmla="*/ 423 h 473"/>
                    <a:gd name="T28" fmla="*/ 0 w 388"/>
                    <a:gd name="T29" fmla="*/ 300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8" h="473">
                      <a:moveTo>
                        <a:pt x="0" y="300"/>
                      </a:moveTo>
                      <a:lnTo>
                        <a:pt x="80" y="260"/>
                      </a:lnTo>
                      <a:lnTo>
                        <a:pt x="68" y="135"/>
                      </a:lnTo>
                      <a:lnTo>
                        <a:pt x="250" y="17"/>
                      </a:lnTo>
                      <a:lnTo>
                        <a:pt x="255" y="47"/>
                      </a:lnTo>
                      <a:lnTo>
                        <a:pt x="376" y="0"/>
                      </a:lnTo>
                      <a:lnTo>
                        <a:pt x="388" y="90"/>
                      </a:lnTo>
                      <a:lnTo>
                        <a:pt x="371" y="97"/>
                      </a:lnTo>
                      <a:lnTo>
                        <a:pt x="380" y="194"/>
                      </a:lnTo>
                      <a:lnTo>
                        <a:pt x="359" y="201"/>
                      </a:lnTo>
                      <a:lnTo>
                        <a:pt x="366" y="359"/>
                      </a:lnTo>
                      <a:lnTo>
                        <a:pt x="118" y="473"/>
                      </a:lnTo>
                      <a:lnTo>
                        <a:pt x="104" y="378"/>
                      </a:lnTo>
                      <a:lnTo>
                        <a:pt x="14" y="423"/>
                      </a:lnTo>
                      <a:lnTo>
                        <a:pt x="0" y="300"/>
                      </a:lnTo>
                      <a:close/>
                    </a:path>
                  </a:pathLst>
                </a:custGeom>
                <a:solidFill>
                  <a:srgbClr val="FFD9B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8" name="Freeform 179"/>
                <p:cNvSpPr/>
                <p:nvPr/>
              </p:nvSpPr>
              <p:spPr bwMode="auto">
                <a:xfrm>
                  <a:off x="7396356" y="1599228"/>
                  <a:ext cx="108333" cy="181779"/>
                </a:xfrm>
                <a:custGeom>
                  <a:avLst/>
                  <a:gdLst>
                    <a:gd name="T0" fmla="*/ 64 w 75"/>
                    <a:gd name="T1" fmla="*/ 14 h 114"/>
                    <a:gd name="T2" fmla="*/ 75 w 75"/>
                    <a:gd name="T3" fmla="*/ 89 h 114"/>
                    <a:gd name="T4" fmla="*/ 34 w 75"/>
                    <a:gd name="T5" fmla="*/ 53 h 114"/>
                    <a:gd name="T6" fmla="*/ 70 w 75"/>
                    <a:gd name="T7" fmla="*/ 86 h 114"/>
                    <a:gd name="T8" fmla="*/ 58 w 75"/>
                    <a:gd name="T9" fmla="*/ 7 h 114"/>
                    <a:gd name="T10" fmla="*/ 0 w 75"/>
                    <a:gd name="T11" fmla="*/ 42 h 114"/>
                    <a:gd name="T12" fmla="*/ 63 w 75"/>
                    <a:gd name="T13" fmla="*/ 0 h 114"/>
                    <a:gd name="T14" fmla="*/ 64 w 75"/>
                    <a:gd name="T15" fmla="*/ 14 h 1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114">
                      <a:moveTo>
                        <a:pt x="64" y="14"/>
                      </a:moveTo>
                      <a:cubicBezTo>
                        <a:pt x="75" y="89"/>
                        <a:pt x="75" y="89"/>
                        <a:pt x="75" y="89"/>
                      </a:cubicBezTo>
                      <a:cubicBezTo>
                        <a:pt x="75" y="89"/>
                        <a:pt x="35" y="114"/>
                        <a:pt x="34" y="53"/>
                      </a:cubicBezTo>
                      <a:cubicBezTo>
                        <a:pt x="34" y="53"/>
                        <a:pt x="38" y="101"/>
                        <a:pt x="70" y="86"/>
                      </a:cubicBezTo>
                      <a:cubicBezTo>
                        <a:pt x="58" y="7"/>
                        <a:pt x="58" y="7"/>
                        <a:pt x="58" y="7"/>
                      </a:cubicBezTo>
                      <a:cubicBezTo>
                        <a:pt x="0" y="42"/>
                        <a:pt x="0" y="42"/>
                        <a:pt x="0" y="42"/>
                      </a:cubicBezTo>
                      <a:cubicBezTo>
                        <a:pt x="63" y="0"/>
                        <a:pt x="63" y="0"/>
                        <a:pt x="63" y="0"/>
                      </a:cubicBezTo>
                      <a:lnTo>
                        <a:pt x="64" y="14"/>
                      </a:lnTo>
                      <a:close/>
                    </a:path>
                  </a:pathLst>
                </a:custGeom>
                <a:solidFill>
                  <a:srgbClr val="E3B68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9" name="Freeform 180"/>
                <p:cNvSpPr/>
                <p:nvPr/>
              </p:nvSpPr>
              <p:spPr bwMode="auto">
                <a:xfrm>
                  <a:off x="7493060" y="1597882"/>
                  <a:ext cx="77118" cy="90890"/>
                </a:xfrm>
                <a:custGeom>
                  <a:avLst/>
                  <a:gdLst>
                    <a:gd name="T0" fmla="*/ 0 w 126"/>
                    <a:gd name="T1" fmla="*/ 118 h 135"/>
                    <a:gd name="T2" fmla="*/ 116 w 126"/>
                    <a:gd name="T3" fmla="*/ 71 h 135"/>
                    <a:gd name="T4" fmla="*/ 114 w 126"/>
                    <a:gd name="T5" fmla="*/ 0 h 135"/>
                    <a:gd name="T6" fmla="*/ 126 w 126"/>
                    <a:gd name="T7" fmla="*/ 78 h 135"/>
                    <a:gd name="T8" fmla="*/ 3 w 126"/>
                    <a:gd name="T9" fmla="*/ 135 h 135"/>
                    <a:gd name="T10" fmla="*/ 0 w 126"/>
                    <a:gd name="T11" fmla="*/ 118 h 135"/>
                  </a:gdLst>
                  <a:ahLst/>
                  <a:cxnLst>
                    <a:cxn ang="0">
                      <a:pos x="T0" y="T1"/>
                    </a:cxn>
                    <a:cxn ang="0">
                      <a:pos x="T2" y="T3"/>
                    </a:cxn>
                    <a:cxn ang="0">
                      <a:pos x="T4" y="T5"/>
                    </a:cxn>
                    <a:cxn ang="0">
                      <a:pos x="T6" y="T7"/>
                    </a:cxn>
                    <a:cxn ang="0">
                      <a:pos x="T8" y="T9"/>
                    </a:cxn>
                    <a:cxn ang="0">
                      <a:pos x="T10" y="T11"/>
                    </a:cxn>
                  </a:cxnLst>
                  <a:rect l="0" t="0" r="r" b="b"/>
                  <a:pathLst>
                    <a:path w="126" h="135">
                      <a:moveTo>
                        <a:pt x="0" y="118"/>
                      </a:moveTo>
                      <a:lnTo>
                        <a:pt x="116" y="71"/>
                      </a:lnTo>
                      <a:lnTo>
                        <a:pt x="114" y="0"/>
                      </a:lnTo>
                      <a:lnTo>
                        <a:pt x="126" y="78"/>
                      </a:lnTo>
                      <a:lnTo>
                        <a:pt x="3" y="135"/>
                      </a:lnTo>
                      <a:lnTo>
                        <a:pt x="0" y="118"/>
                      </a:lnTo>
                      <a:close/>
                    </a:path>
                  </a:pathLst>
                </a:custGeom>
                <a:solidFill>
                  <a:srgbClr val="E3B68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0" name="Freeform 181"/>
                <p:cNvSpPr/>
                <p:nvPr/>
              </p:nvSpPr>
              <p:spPr bwMode="auto">
                <a:xfrm>
                  <a:off x="7463070" y="1742632"/>
                  <a:ext cx="12853" cy="121186"/>
                </a:xfrm>
                <a:custGeom>
                  <a:avLst/>
                  <a:gdLst>
                    <a:gd name="T0" fmla="*/ 0 w 21"/>
                    <a:gd name="T1" fmla="*/ 0 h 180"/>
                    <a:gd name="T2" fmla="*/ 21 w 21"/>
                    <a:gd name="T3" fmla="*/ 180 h 180"/>
                    <a:gd name="T4" fmla="*/ 16 w 21"/>
                    <a:gd name="T5" fmla="*/ 2 h 180"/>
                    <a:gd name="T6" fmla="*/ 0 w 21"/>
                    <a:gd name="T7" fmla="*/ 0 h 180"/>
                  </a:gdLst>
                  <a:ahLst/>
                  <a:cxnLst>
                    <a:cxn ang="0">
                      <a:pos x="T0" y="T1"/>
                    </a:cxn>
                    <a:cxn ang="0">
                      <a:pos x="T2" y="T3"/>
                    </a:cxn>
                    <a:cxn ang="0">
                      <a:pos x="T4" y="T5"/>
                    </a:cxn>
                    <a:cxn ang="0">
                      <a:pos x="T6" y="T7"/>
                    </a:cxn>
                  </a:cxnLst>
                  <a:rect l="0" t="0" r="r" b="b"/>
                  <a:pathLst>
                    <a:path w="21" h="180">
                      <a:moveTo>
                        <a:pt x="0" y="0"/>
                      </a:moveTo>
                      <a:lnTo>
                        <a:pt x="21" y="180"/>
                      </a:lnTo>
                      <a:lnTo>
                        <a:pt x="16" y="2"/>
                      </a:lnTo>
                      <a:lnTo>
                        <a:pt x="0" y="0"/>
                      </a:lnTo>
                      <a:close/>
                    </a:path>
                  </a:pathLst>
                </a:custGeom>
                <a:solidFill>
                  <a:srgbClr val="E3B68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1" name="Freeform 182"/>
                <p:cNvSpPr/>
                <p:nvPr/>
              </p:nvSpPr>
              <p:spPr bwMode="auto">
                <a:xfrm>
                  <a:off x="7501629" y="1659822"/>
                  <a:ext cx="63653" cy="81464"/>
                </a:xfrm>
                <a:custGeom>
                  <a:avLst/>
                  <a:gdLst>
                    <a:gd name="T0" fmla="*/ 0 w 104"/>
                    <a:gd name="T1" fmla="*/ 106 h 121"/>
                    <a:gd name="T2" fmla="*/ 93 w 104"/>
                    <a:gd name="T3" fmla="*/ 80 h 121"/>
                    <a:gd name="T4" fmla="*/ 95 w 104"/>
                    <a:gd name="T5" fmla="*/ 0 h 121"/>
                    <a:gd name="T6" fmla="*/ 104 w 104"/>
                    <a:gd name="T7" fmla="*/ 90 h 121"/>
                    <a:gd name="T8" fmla="*/ 0 w 104"/>
                    <a:gd name="T9" fmla="*/ 121 h 121"/>
                    <a:gd name="T10" fmla="*/ 0 w 104"/>
                    <a:gd name="T11" fmla="*/ 106 h 121"/>
                  </a:gdLst>
                  <a:ahLst/>
                  <a:cxnLst>
                    <a:cxn ang="0">
                      <a:pos x="T0" y="T1"/>
                    </a:cxn>
                    <a:cxn ang="0">
                      <a:pos x="T2" y="T3"/>
                    </a:cxn>
                    <a:cxn ang="0">
                      <a:pos x="T4" y="T5"/>
                    </a:cxn>
                    <a:cxn ang="0">
                      <a:pos x="T6" y="T7"/>
                    </a:cxn>
                    <a:cxn ang="0">
                      <a:pos x="T8" y="T9"/>
                    </a:cxn>
                    <a:cxn ang="0">
                      <a:pos x="T10" y="T11"/>
                    </a:cxn>
                  </a:cxnLst>
                  <a:rect l="0" t="0" r="r" b="b"/>
                  <a:pathLst>
                    <a:path w="104" h="121">
                      <a:moveTo>
                        <a:pt x="0" y="106"/>
                      </a:moveTo>
                      <a:lnTo>
                        <a:pt x="93" y="80"/>
                      </a:lnTo>
                      <a:lnTo>
                        <a:pt x="95" y="0"/>
                      </a:lnTo>
                      <a:lnTo>
                        <a:pt x="104" y="90"/>
                      </a:lnTo>
                      <a:lnTo>
                        <a:pt x="0" y="121"/>
                      </a:lnTo>
                      <a:lnTo>
                        <a:pt x="0" y="106"/>
                      </a:lnTo>
                      <a:close/>
                    </a:path>
                  </a:pathLst>
                </a:custGeom>
                <a:solidFill>
                  <a:srgbClr val="E3B68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2" name="Freeform 183"/>
                <p:cNvSpPr/>
                <p:nvPr/>
              </p:nvSpPr>
              <p:spPr bwMode="auto">
                <a:xfrm>
                  <a:off x="7471638" y="1731187"/>
                  <a:ext cx="83851" cy="80117"/>
                </a:xfrm>
                <a:custGeom>
                  <a:avLst/>
                  <a:gdLst>
                    <a:gd name="T0" fmla="*/ 0 w 137"/>
                    <a:gd name="T1" fmla="*/ 102 h 119"/>
                    <a:gd name="T2" fmla="*/ 127 w 137"/>
                    <a:gd name="T3" fmla="*/ 71 h 119"/>
                    <a:gd name="T4" fmla="*/ 132 w 137"/>
                    <a:gd name="T5" fmla="*/ 0 h 119"/>
                    <a:gd name="T6" fmla="*/ 137 w 137"/>
                    <a:gd name="T7" fmla="*/ 83 h 119"/>
                    <a:gd name="T8" fmla="*/ 2 w 137"/>
                    <a:gd name="T9" fmla="*/ 119 h 119"/>
                    <a:gd name="T10" fmla="*/ 0 w 137"/>
                    <a:gd name="T11" fmla="*/ 102 h 119"/>
                  </a:gdLst>
                  <a:ahLst/>
                  <a:cxnLst>
                    <a:cxn ang="0">
                      <a:pos x="T0" y="T1"/>
                    </a:cxn>
                    <a:cxn ang="0">
                      <a:pos x="T2" y="T3"/>
                    </a:cxn>
                    <a:cxn ang="0">
                      <a:pos x="T4" y="T5"/>
                    </a:cxn>
                    <a:cxn ang="0">
                      <a:pos x="T6" y="T7"/>
                    </a:cxn>
                    <a:cxn ang="0">
                      <a:pos x="T8" y="T9"/>
                    </a:cxn>
                    <a:cxn ang="0">
                      <a:pos x="T10" y="T11"/>
                    </a:cxn>
                  </a:cxnLst>
                  <a:rect l="0" t="0" r="r" b="b"/>
                  <a:pathLst>
                    <a:path w="137" h="119">
                      <a:moveTo>
                        <a:pt x="0" y="102"/>
                      </a:moveTo>
                      <a:lnTo>
                        <a:pt x="127" y="71"/>
                      </a:lnTo>
                      <a:lnTo>
                        <a:pt x="132" y="0"/>
                      </a:lnTo>
                      <a:lnTo>
                        <a:pt x="137" y="83"/>
                      </a:lnTo>
                      <a:lnTo>
                        <a:pt x="2" y="119"/>
                      </a:lnTo>
                      <a:lnTo>
                        <a:pt x="0" y="102"/>
                      </a:lnTo>
                      <a:close/>
                    </a:path>
                  </a:pathLst>
                </a:custGeom>
                <a:solidFill>
                  <a:srgbClr val="E3B68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3" name="Freeform 184"/>
                <p:cNvSpPr/>
                <p:nvPr/>
              </p:nvSpPr>
              <p:spPr bwMode="auto">
                <a:xfrm>
                  <a:off x="7306385" y="1772928"/>
                  <a:ext cx="52024" cy="144750"/>
                </a:xfrm>
                <a:custGeom>
                  <a:avLst/>
                  <a:gdLst>
                    <a:gd name="T0" fmla="*/ 0 w 85"/>
                    <a:gd name="T1" fmla="*/ 35 h 215"/>
                    <a:gd name="T2" fmla="*/ 71 w 85"/>
                    <a:gd name="T3" fmla="*/ 0 h 215"/>
                    <a:gd name="T4" fmla="*/ 85 w 85"/>
                    <a:gd name="T5" fmla="*/ 172 h 215"/>
                    <a:gd name="T6" fmla="*/ 5 w 85"/>
                    <a:gd name="T7" fmla="*/ 215 h 215"/>
                    <a:gd name="T8" fmla="*/ 0 w 85"/>
                    <a:gd name="T9" fmla="*/ 35 h 215"/>
                  </a:gdLst>
                  <a:ahLst/>
                  <a:cxnLst>
                    <a:cxn ang="0">
                      <a:pos x="T0" y="T1"/>
                    </a:cxn>
                    <a:cxn ang="0">
                      <a:pos x="T2" y="T3"/>
                    </a:cxn>
                    <a:cxn ang="0">
                      <a:pos x="T4" y="T5"/>
                    </a:cxn>
                    <a:cxn ang="0">
                      <a:pos x="T6" y="T7"/>
                    </a:cxn>
                    <a:cxn ang="0">
                      <a:pos x="T8" y="T9"/>
                    </a:cxn>
                  </a:cxnLst>
                  <a:rect l="0" t="0" r="r" b="b"/>
                  <a:pathLst>
                    <a:path w="85" h="215">
                      <a:moveTo>
                        <a:pt x="0" y="35"/>
                      </a:moveTo>
                      <a:lnTo>
                        <a:pt x="71" y="0"/>
                      </a:lnTo>
                      <a:lnTo>
                        <a:pt x="85" y="172"/>
                      </a:lnTo>
                      <a:lnTo>
                        <a:pt x="5" y="215"/>
                      </a:lnTo>
                      <a:lnTo>
                        <a:pt x="0" y="35"/>
                      </a:lnTo>
                      <a:close/>
                    </a:path>
                  </a:pathLst>
                </a:custGeom>
                <a:solidFill>
                  <a:schemeClr val="accent6"/>
                </a:solidFill>
                <a:ln>
                  <a:noFill/>
                </a:ln>
              </p:spPr>
              <p:txBody>
                <a:bodyPr vert="horz" wrap="square" lIns="91440" tIns="45720" rIns="91440" bIns="45720" numCol="1" anchor="t" anchorCtr="0" compatLnSpc="1"/>
                <a:lstStyle/>
                <a:p>
                  <a:endParaRPr lang="en-US"/>
                </a:p>
              </p:txBody>
            </p:sp>
            <p:sp>
              <p:nvSpPr>
                <p:cNvPr id="24" name="Freeform 185"/>
                <p:cNvSpPr/>
                <p:nvPr/>
              </p:nvSpPr>
              <p:spPr bwMode="auto">
                <a:xfrm>
                  <a:off x="5541845" y="1778988"/>
                  <a:ext cx="1782289" cy="1092019"/>
                </a:xfrm>
                <a:custGeom>
                  <a:avLst/>
                  <a:gdLst>
                    <a:gd name="T0" fmla="*/ 419 w 1231"/>
                    <a:gd name="T1" fmla="*/ 294 h 686"/>
                    <a:gd name="T2" fmla="*/ 0 w 1231"/>
                    <a:gd name="T3" fmla="*/ 478 h 686"/>
                    <a:gd name="T4" fmla="*/ 200 w 1231"/>
                    <a:gd name="T5" fmla="*/ 537 h 686"/>
                    <a:gd name="T6" fmla="*/ 79 w 1231"/>
                    <a:gd name="T7" fmla="*/ 634 h 686"/>
                    <a:gd name="T8" fmla="*/ 279 w 1231"/>
                    <a:gd name="T9" fmla="*/ 686 h 686"/>
                    <a:gd name="T10" fmla="*/ 1231 w 1231"/>
                    <a:gd name="T11" fmla="*/ 92 h 686"/>
                    <a:gd name="T12" fmla="*/ 1226 w 1231"/>
                    <a:gd name="T13" fmla="*/ 0 h 686"/>
                    <a:gd name="T14" fmla="*/ 697 w 1231"/>
                    <a:gd name="T15" fmla="*/ 263 h 686"/>
                    <a:gd name="T16" fmla="*/ 614 w 1231"/>
                    <a:gd name="T17" fmla="*/ 252 h 686"/>
                    <a:gd name="T18" fmla="*/ 419 w 1231"/>
                    <a:gd name="T19" fmla="*/ 294 h 6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1" h="686">
                      <a:moveTo>
                        <a:pt x="419" y="294"/>
                      </a:moveTo>
                      <a:cubicBezTo>
                        <a:pt x="419" y="294"/>
                        <a:pt x="138" y="377"/>
                        <a:pt x="0" y="478"/>
                      </a:cubicBezTo>
                      <a:cubicBezTo>
                        <a:pt x="0" y="478"/>
                        <a:pt x="53" y="508"/>
                        <a:pt x="200" y="537"/>
                      </a:cubicBezTo>
                      <a:cubicBezTo>
                        <a:pt x="79" y="634"/>
                        <a:pt x="79" y="634"/>
                        <a:pt x="79" y="634"/>
                      </a:cubicBezTo>
                      <a:cubicBezTo>
                        <a:pt x="279" y="686"/>
                        <a:pt x="279" y="686"/>
                        <a:pt x="279" y="686"/>
                      </a:cubicBezTo>
                      <a:cubicBezTo>
                        <a:pt x="1231" y="92"/>
                        <a:pt x="1231" y="92"/>
                        <a:pt x="1231" y="92"/>
                      </a:cubicBezTo>
                      <a:cubicBezTo>
                        <a:pt x="1226" y="0"/>
                        <a:pt x="1226" y="0"/>
                        <a:pt x="1226" y="0"/>
                      </a:cubicBezTo>
                      <a:cubicBezTo>
                        <a:pt x="697" y="263"/>
                        <a:pt x="697" y="263"/>
                        <a:pt x="697" y="263"/>
                      </a:cubicBezTo>
                      <a:cubicBezTo>
                        <a:pt x="614" y="252"/>
                        <a:pt x="614" y="252"/>
                        <a:pt x="614" y="252"/>
                      </a:cubicBezTo>
                      <a:lnTo>
                        <a:pt x="419" y="294"/>
                      </a:lnTo>
                      <a:close/>
                    </a:path>
                  </a:pathLst>
                </a:custGeom>
                <a:solidFill>
                  <a:schemeClr val="accent6">
                    <a:lumMod val="75000"/>
                  </a:schemeClr>
                </a:solidFill>
                <a:ln>
                  <a:noFill/>
                </a:ln>
              </p:spPr>
              <p:txBody>
                <a:bodyPr vert="horz" wrap="square" lIns="91440" tIns="45720" rIns="91440" bIns="45720" numCol="1" anchor="t" anchorCtr="0" compatLnSpc="1"/>
                <a:lstStyle/>
                <a:p>
                  <a:endParaRPr lang="en-US"/>
                </a:p>
              </p:txBody>
            </p:sp>
            <p:sp>
              <p:nvSpPr>
                <p:cNvPr id="25" name="Freeform 186"/>
                <p:cNvSpPr/>
                <p:nvPr/>
              </p:nvSpPr>
              <p:spPr bwMode="auto">
                <a:xfrm>
                  <a:off x="5835629" y="2199772"/>
                  <a:ext cx="476175" cy="136671"/>
                </a:xfrm>
                <a:custGeom>
                  <a:avLst/>
                  <a:gdLst>
                    <a:gd name="T0" fmla="*/ 329 w 329"/>
                    <a:gd name="T1" fmla="*/ 55 h 86"/>
                    <a:gd name="T2" fmla="*/ 0 w 329"/>
                    <a:gd name="T3" fmla="*/ 86 h 86"/>
                    <a:gd name="T4" fmla="*/ 325 w 329"/>
                    <a:gd name="T5" fmla="*/ 0 h 86"/>
                    <a:gd name="T6" fmla="*/ 329 w 329"/>
                    <a:gd name="T7" fmla="*/ 55 h 86"/>
                  </a:gdLst>
                  <a:ahLst/>
                  <a:cxnLst>
                    <a:cxn ang="0">
                      <a:pos x="T0" y="T1"/>
                    </a:cxn>
                    <a:cxn ang="0">
                      <a:pos x="T2" y="T3"/>
                    </a:cxn>
                    <a:cxn ang="0">
                      <a:pos x="T4" y="T5"/>
                    </a:cxn>
                    <a:cxn ang="0">
                      <a:pos x="T6" y="T7"/>
                    </a:cxn>
                  </a:cxnLst>
                  <a:rect l="0" t="0" r="r" b="b"/>
                  <a:pathLst>
                    <a:path w="329" h="86">
                      <a:moveTo>
                        <a:pt x="329" y="55"/>
                      </a:moveTo>
                      <a:cubicBezTo>
                        <a:pt x="329" y="55"/>
                        <a:pt x="154" y="41"/>
                        <a:pt x="0" y="86"/>
                      </a:cubicBezTo>
                      <a:cubicBezTo>
                        <a:pt x="0" y="86"/>
                        <a:pt x="152" y="8"/>
                        <a:pt x="325" y="0"/>
                      </a:cubicBezTo>
                      <a:lnTo>
                        <a:pt x="329" y="55"/>
                      </a:lnTo>
                      <a:close/>
                    </a:path>
                  </a:pathLst>
                </a:custGeom>
                <a:solidFill>
                  <a:srgbClr val="97D77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6" name="Freeform 187"/>
                <p:cNvSpPr/>
                <p:nvPr/>
              </p:nvSpPr>
              <p:spPr bwMode="auto">
                <a:xfrm>
                  <a:off x="6291606" y="2207178"/>
                  <a:ext cx="98540" cy="313737"/>
                </a:xfrm>
                <a:custGeom>
                  <a:avLst/>
                  <a:gdLst>
                    <a:gd name="T0" fmla="*/ 10 w 68"/>
                    <a:gd name="T1" fmla="*/ 0 h 197"/>
                    <a:gd name="T2" fmla="*/ 18 w 68"/>
                    <a:gd name="T3" fmla="*/ 67 h 197"/>
                    <a:gd name="T4" fmla="*/ 0 w 68"/>
                    <a:gd name="T5" fmla="*/ 197 h 197"/>
                    <a:gd name="T6" fmla="*/ 68 w 68"/>
                    <a:gd name="T7" fmla="*/ 33 h 197"/>
                    <a:gd name="T8" fmla="*/ 10 w 68"/>
                    <a:gd name="T9" fmla="*/ 0 h 197"/>
                  </a:gdLst>
                  <a:ahLst/>
                  <a:cxnLst>
                    <a:cxn ang="0">
                      <a:pos x="T0" y="T1"/>
                    </a:cxn>
                    <a:cxn ang="0">
                      <a:pos x="T2" y="T3"/>
                    </a:cxn>
                    <a:cxn ang="0">
                      <a:pos x="T4" y="T5"/>
                    </a:cxn>
                    <a:cxn ang="0">
                      <a:pos x="T6" y="T7"/>
                    </a:cxn>
                    <a:cxn ang="0">
                      <a:pos x="T8" y="T9"/>
                    </a:cxn>
                  </a:cxnLst>
                  <a:rect l="0" t="0" r="r" b="b"/>
                  <a:pathLst>
                    <a:path w="68" h="197">
                      <a:moveTo>
                        <a:pt x="10" y="0"/>
                      </a:moveTo>
                      <a:cubicBezTo>
                        <a:pt x="10" y="0"/>
                        <a:pt x="19" y="43"/>
                        <a:pt x="18" y="67"/>
                      </a:cubicBezTo>
                      <a:cubicBezTo>
                        <a:pt x="17" y="92"/>
                        <a:pt x="0" y="197"/>
                        <a:pt x="0" y="197"/>
                      </a:cubicBezTo>
                      <a:cubicBezTo>
                        <a:pt x="0" y="197"/>
                        <a:pt x="54" y="116"/>
                        <a:pt x="68" y="33"/>
                      </a:cubicBezTo>
                      <a:lnTo>
                        <a:pt x="10" y="0"/>
                      </a:lnTo>
                      <a:close/>
                    </a:path>
                  </a:pathLst>
                </a:custGeom>
                <a:solidFill>
                  <a:srgbClr val="DCC5E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7" name="Freeform 188"/>
                <p:cNvSpPr/>
                <p:nvPr/>
              </p:nvSpPr>
              <p:spPr bwMode="auto">
                <a:xfrm>
                  <a:off x="6291606" y="2158031"/>
                  <a:ext cx="143220" cy="362884"/>
                </a:xfrm>
                <a:custGeom>
                  <a:avLst/>
                  <a:gdLst>
                    <a:gd name="T0" fmla="*/ 90 w 99"/>
                    <a:gd name="T1" fmla="*/ 38 h 228"/>
                    <a:gd name="T2" fmla="*/ 99 w 99"/>
                    <a:gd name="T3" fmla="*/ 113 h 228"/>
                    <a:gd name="T4" fmla="*/ 59 w 99"/>
                    <a:gd name="T5" fmla="*/ 103 h 228"/>
                    <a:gd name="T6" fmla="*/ 79 w 99"/>
                    <a:gd name="T7" fmla="*/ 154 h 228"/>
                    <a:gd name="T8" fmla="*/ 0 w 99"/>
                    <a:gd name="T9" fmla="*/ 228 h 228"/>
                    <a:gd name="T10" fmla="*/ 67 w 99"/>
                    <a:gd name="T11" fmla="*/ 61 h 228"/>
                    <a:gd name="T12" fmla="*/ 90 w 99"/>
                    <a:gd name="T13" fmla="*/ 38 h 228"/>
                  </a:gdLst>
                  <a:ahLst/>
                  <a:cxnLst>
                    <a:cxn ang="0">
                      <a:pos x="T0" y="T1"/>
                    </a:cxn>
                    <a:cxn ang="0">
                      <a:pos x="T2" y="T3"/>
                    </a:cxn>
                    <a:cxn ang="0">
                      <a:pos x="T4" y="T5"/>
                    </a:cxn>
                    <a:cxn ang="0">
                      <a:pos x="T6" y="T7"/>
                    </a:cxn>
                    <a:cxn ang="0">
                      <a:pos x="T8" y="T9"/>
                    </a:cxn>
                    <a:cxn ang="0">
                      <a:pos x="T10" y="T11"/>
                    </a:cxn>
                    <a:cxn ang="0">
                      <a:pos x="T12" y="T13"/>
                    </a:cxn>
                  </a:cxnLst>
                  <a:rect l="0" t="0" r="r" b="b"/>
                  <a:pathLst>
                    <a:path w="99" h="228">
                      <a:moveTo>
                        <a:pt x="90" y="38"/>
                      </a:moveTo>
                      <a:cubicBezTo>
                        <a:pt x="99" y="113"/>
                        <a:pt x="99" y="113"/>
                        <a:pt x="99" y="113"/>
                      </a:cubicBezTo>
                      <a:cubicBezTo>
                        <a:pt x="59" y="103"/>
                        <a:pt x="59" y="103"/>
                        <a:pt x="59" y="103"/>
                      </a:cubicBezTo>
                      <a:cubicBezTo>
                        <a:pt x="79" y="154"/>
                        <a:pt x="79" y="154"/>
                        <a:pt x="79" y="154"/>
                      </a:cubicBezTo>
                      <a:cubicBezTo>
                        <a:pt x="79" y="154"/>
                        <a:pt x="4" y="223"/>
                        <a:pt x="0" y="228"/>
                      </a:cubicBezTo>
                      <a:cubicBezTo>
                        <a:pt x="0" y="228"/>
                        <a:pt x="50" y="122"/>
                        <a:pt x="67" y="61"/>
                      </a:cubicBezTo>
                      <a:cubicBezTo>
                        <a:pt x="83" y="0"/>
                        <a:pt x="90" y="38"/>
                        <a:pt x="90" y="38"/>
                      </a:cubicBezTo>
                      <a:close/>
                    </a:path>
                  </a:pathLst>
                </a:custGeom>
                <a:solidFill>
                  <a:srgbClr val="2B14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8" name="Freeform 189"/>
                <p:cNvSpPr/>
                <p:nvPr/>
              </p:nvSpPr>
              <p:spPr bwMode="auto">
                <a:xfrm>
                  <a:off x="6246927" y="2199772"/>
                  <a:ext cx="105885" cy="317776"/>
                </a:xfrm>
                <a:custGeom>
                  <a:avLst/>
                  <a:gdLst>
                    <a:gd name="T0" fmla="*/ 41 w 73"/>
                    <a:gd name="T1" fmla="*/ 0 h 200"/>
                    <a:gd name="T2" fmla="*/ 0 w 73"/>
                    <a:gd name="T3" fmla="*/ 59 h 200"/>
                    <a:gd name="T4" fmla="*/ 46 w 73"/>
                    <a:gd name="T5" fmla="*/ 70 h 200"/>
                    <a:gd name="T6" fmla="*/ 2 w 73"/>
                    <a:gd name="T7" fmla="*/ 101 h 200"/>
                    <a:gd name="T8" fmla="*/ 31 w 73"/>
                    <a:gd name="T9" fmla="*/ 200 h 200"/>
                    <a:gd name="T10" fmla="*/ 41 w 73"/>
                    <a:gd name="T11" fmla="*/ 0 h 200"/>
                  </a:gdLst>
                  <a:ahLst/>
                  <a:cxnLst>
                    <a:cxn ang="0">
                      <a:pos x="T0" y="T1"/>
                    </a:cxn>
                    <a:cxn ang="0">
                      <a:pos x="T2" y="T3"/>
                    </a:cxn>
                    <a:cxn ang="0">
                      <a:pos x="T4" y="T5"/>
                    </a:cxn>
                    <a:cxn ang="0">
                      <a:pos x="T6" y="T7"/>
                    </a:cxn>
                    <a:cxn ang="0">
                      <a:pos x="T8" y="T9"/>
                    </a:cxn>
                    <a:cxn ang="0">
                      <a:pos x="T10" y="T11"/>
                    </a:cxn>
                  </a:cxnLst>
                  <a:rect l="0" t="0" r="r" b="b"/>
                  <a:pathLst>
                    <a:path w="73" h="200">
                      <a:moveTo>
                        <a:pt x="41" y="0"/>
                      </a:moveTo>
                      <a:cubicBezTo>
                        <a:pt x="0" y="59"/>
                        <a:pt x="0" y="59"/>
                        <a:pt x="0" y="59"/>
                      </a:cubicBezTo>
                      <a:cubicBezTo>
                        <a:pt x="46" y="70"/>
                        <a:pt x="46" y="70"/>
                        <a:pt x="46" y="70"/>
                      </a:cubicBezTo>
                      <a:cubicBezTo>
                        <a:pt x="2" y="101"/>
                        <a:pt x="2" y="101"/>
                        <a:pt x="2" y="101"/>
                      </a:cubicBezTo>
                      <a:cubicBezTo>
                        <a:pt x="31" y="200"/>
                        <a:pt x="31" y="200"/>
                        <a:pt x="31" y="200"/>
                      </a:cubicBezTo>
                      <a:cubicBezTo>
                        <a:pt x="31" y="200"/>
                        <a:pt x="73" y="95"/>
                        <a:pt x="41" y="0"/>
                      </a:cubicBezTo>
                      <a:close/>
                    </a:path>
                  </a:pathLst>
                </a:custGeom>
                <a:solidFill>
                  <a:srgbClr val="2B14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9" name="Freeform 190"/>
                <p:cNvSpPr/>
                <p:nvPr/>
              </p:nvSpPr>
              <p:spPr bwMode="auto">
                <a:xfrm>
                  <a:off x="5453710" y="3406245"/>
                  <a:ext cx="271750" cy="469259"/>
                </a:xfrm>
                <a:custGeom>
                  <a:avLst/>
                  <a:gdLst>
                    <a:gd name="T0" fmla="*/ 411 w 444"/>
                    <a:gd name="T1" fmla="*/ 28 h 697"/>
                    <a:gd name="T2" fmla="*/ 215 w 444"/>
                    <a:gd name="T3" fmla="*/ 0 h 697"/>
                    <a:gd name="T4" fmla="*/ 135 w 444"/>
                    <a:gd name="T5" fmla="*/ 175 h 697"/>
                    <a:gd name="T6" fmla="*/ 184 w 444"/>
                    <a:gd name="T7" fmla="*/ 196 h 697"/>
                    <a:gd name="T8" fmla="*/ 85 w 444"/>
                    <a:gd name="T9" fmla="*/ 354 h 697"/>
                    <a:gd name="T10" fmla="*/ 0 w 444"/>
                    <a:gd name="T11" fmla="*/ 690 h 697"/>
                    <a:gd name="T12" fmla="*/ 45 w 444"/>
                    <a:gd name="T13" fmla="*/ 697 h 697"/>
                    <a:gd name="T14" fmla="*/ 196 w 444"/>
                    <a:gd name="T15" fmla="*/ 395 h 697"/>
                    <a:gd name="T16" fmla="*/ 444 w 444"/>
                    <a:gd name="T17" fmla="*/ 163 h 697"/>
                    <a:gd name="T18" fmla="*/ 411 w 444"/>
                    <a:gd name="T19" fmla="*/ 28 h 6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4" h="697">
                      <a:moveTo>
                        <a:pt x="411" y="28"/>
                      </a:moveTo>
                      <a:lnTo>
                        <a:pt x="215" y="0"/>
                      </a:lnTo>
                      <a:lnTo>
                        <a:pt x="135" y="175"/>
                      </a:lnTo>
                      <a:lnTo>
                        <a:pt x="184" y="196"/>
                      </a:lnTo>
                      <a:lnTo>
                        <a:pt x="85" y="354"/>
                      </a:lnTo>
                      <a:lnTo>
                        <a:pt x="0" y="690"/>
                      </a:lnTo>
                      <a:lnTo>
                        <a:pt x="45" y="697"/>
                      </a:lnTo>
                      <a:lnTo>
                        <a:pt x="196" y="395"/>
                      </a:lnTo>
                      <a:lnTo>
                        <a:pt x="444" y="163"/>
                      </a:lnTo>
                      <a:lnTo>
                        <a:pt x="411" y="28"/>
                      </a:lnTo>
                      <a:close/>
                    </a:path>
                  </a:pathLst>
                </a:custGeom>
                <a:solidFill>
                  <a:schemeClr val="bg2">
                    <a:lumMod val="10000"/>
                  </a:schemeClr>
                </a:solidFill>
                <a:ln>
                  <a:noFill/>
                </a:ln>
              </p:spPr>
              <p:txBody>
                <a:bodyPr vert="horz" wrap="square" lIns="91440" tIns="45720" rIns="91440" bIns="45720" numCol="1" anchor="t" anchorCtr="0" compatLnSpc="1"/>
                <a:lstStyle/>
                <a:p>
                  <a:endParaRPr lang="en-US"/>
                </a:p>
              </p:txBody>
            </p:sp>
            <p:sp>
              <p:nvSpPr>
                <p:cNvPr id="30" name="Freeform 191"/>
                <p:cNvSpPr/>
                <p:nvPr/>
              </p:nvSpPr>
              <p:spPr bwMode="auto">
                <a:xfrm>
                  <a:off x="4757844" y="2788197"/>
                  <a:ext cx="1642708" cy="1096494"/>
                </a:xfrm>
                <a:custGeom>
                  <a:avLst/>
                  <a:gdLst>
                    <a:gd name="connsiteX0" fmla="*/ 1315615 w 2405089"/>
                    <a:gd name="connsiteY0" fmla="*/ 0 h 1459434"/>
                    <a:gd name="connsiteX1" fmla="*/ 2381774 w 2405089"/>
                    <a:gd name="connsiteY1" fmla="*/ 67828 h 1459434"/>
                    <a:gd name="connsiteX2" fmla="*/ 2405089 w 2405089"/>
                    <a:gd name="connsiteY2" fmla="*/ 199245 h 1459434"/>
                    <a:gd name="connsiteX3" fmla="*/ 1408877 w 2405089"/>
                    <a:gd name="connsiteY3" fmla="*/ 991986 h 1459434"/>
                    <a:gd name="connsiteX4" fmla="*/ 1381322 w 2405089"/>
                    <a:gd name="connsiteY4" fmla="*/ 833014 h 1459434"/>
                    <a:gd name="connsiteX5" fmla="*/ 1947256 w 2405089"/>
                    <a:gd name="connsiteY5" fmla="*/ 288270 h 1459434"/>
                    <a:gd name="connsiteX6" fmla="*/ 1470462 w 2405089"/>
                    <a:gd name="connsiteY6" fmla="*/ 377342 h 1459434"/>
                    <a:gd name="connsiteX7" fmla="*/ 1371758 w 2405089"/>
                    <a:gd name="connsiteY7" fmla="*/ 395782 h 1459434"/>
                    <a:gd name="connsiteX8" fmla="*/ 1300152 w 2405089"/>
                    <a:gd name="connsiteY8" fmla="*/ 458712 h 1459434"/>
                    <a:gd name="connsiteX9" fmla="*/ 662232 w 2405089"/>
                    <a:gd name="connsiteY9" fmla="*/ 950938 h 1459434"/>
                    <a:gd name="connsiteX10" fmla="*/ 16739 w 2405089"/>
                    <a:gd name="connsiteY10" fmla="*/ 1459434 h 1459434"/>
                    <a:gd name="connsiteX11" fmla="*/ 160980 w 2405089"/>
                    <a:gd name="connsiteY11" fmla="*/ 1120506 h 1459434"/>
                    <a:gd name="connsiteX12" fmla="*/ 1061245 w 2405089"/>
                    <a:gd name="connsiteY12" fmla="*/ 211110 h 1459434"/>
                    <a:gd name="connsiteX13" fmla="*/ 1059143 w 2405089"/>
                    <a:gd name="connsiteY13" fmla="*/ 209843 h 1459434"/>
                    <a:gd name="connsiteX14" fmla="*/ 1072668 w 2405089"/>
                    <a:gd name="connsiteY14" fmla="*/ 198777 h 1459434"/>
                    <a:gd name="connsiteX15" fmla="*/ 1076802 w 2405089"/>
                    <a:gd name="connsiteY15" fmla="*/ 195395 h 1459434"/>
                    <a:gd name="connsiteX16" fmla="*/ 1090973 w 2405089"/>
                    <a:gd name="connsiteY16" fmla="*/ 181080 h 1459434"/>
                    <a:gd name="connsiteX17" fmla="*/ 1094023 w 2405089"/>
                    <a:gd name="connsiteY17" fmla="*/ 181305 h 1459434"/>
                    <a:gd name="connsiteX18" fmla="*/ 1121758 w 2405089"/>
                    <a:gd name="connsiteY18" fmla="*/ 158612 h 1459434"/>
                    <a:gd name="connsiteX19" fmla="*/ 1315615 w 2405089"/>
                    <a:gd name="connsiteY19" fmla="*/ 0 h 1459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05089" h="1459434">
                      <a:moveTo>
                        <a:pt x="1315615" y="0"/>
                      </a:moveTo>
                      <a:lnTo>
                        <a:pt x="2381774" y="67828"/>
                      </a:lnTo>
                      <a:cubicBezTo>
                        <a:pt x="2381774" y="67828"/>
                        <a:pt x="2405089" y="199245"/>
                        <a:pt x="2405089" y="199245"/>
                      </a:cubicBezTo>
                      <a:cubicBezTo>
                        <a:pt x="2405089" y="199245"/>
                        <a:pt x="2405089" y="199245"/>
                        <a:pt x="1408877" y="991986"/>
                      </a:cubicBezTo>
                      <a:cubicBezTo>
                        <a:pt x="1408877" y="991986"/>
                        <a:pt x="1408877" y="991986"/>
                        <a:pt x="1381322" y="833014"/>
                      </a:cubicBezTo>
                      <a:cubicBezTo>
                        <a:pt x="1381322" y="833014"/>
                        <a:pt x="1381322" y="833014"/>
                        <a:pt x="1947256" y="288270"/>
                      </a:cubicBezTo>
                      <a:cubicBezTo>
                        <a:pt x="1947256" y="288270"/>
                        <a:pt x="1947256" y="288270"/>
                        <a:pt x="1470462" y="377342"/>
                      </a:cubicBezTo>
                      <a:lnTo>
                        <a:pt x="1371758" y="395782"/>
                      </a:lnTo>
                      <a:lnTo>
                        <a:pt x="1300152" y="458712"/>
                      </a:lnTo>
                      <a:cubicBezTo>
                        <a:pt x="1098803" y="625296"/>
                        <a:pt x="893062" y="769299"/>
                        <a:pt x="662232" y="950938"/>
                      </a:cubicBezTo>
                      <a:cubicBezTo>
                        <a:pt x="444094" y="1132332"/>
                        <a:pt x="239338" y="1291422"/>
                        <a:pt x="16739" y="1459434"/>
                      </a:cubicBezTo>
                      <a:cubicBezTo>
                        <a:pt x="125780" y="1327129"/>
                        <a:pt x="-166625" y="1431230"/>
                        <a:pt x="160980" y="1120506"/>
                      </a:cubicBezTo>
                      <a:lnTo>
                        <a:pt x="1061245" y="211110"/>
                      </a:lnTo>
                      <a:lnTo>
                        <a:pt x="1059143" y="209843"/>
                      </a:lnTo>
                      <a:cubicBezTo>
                        <a:pt x="1059143" y="209843"/>
                        <a:pt x="1059143" y="209843"/>
                        <a:pt x="1072668" y="198777"/>
                      </a:cubicBezTo>
                      <a:lnTo>
                        <a:pt x="1076802" y="195395"/>
                      </a:lnTo>
                      <a:lnTo>
                        <a:pt x="1090973" y="181080"/>
                      </a:lnTo>
                      <a:lnTo>
                        <a:pt x="1094023" y="181305"/>
                      </a:lnTo>
                      <a:lnTo>
                        <a:pt x="1121758" y="158612"/>
                      </a:lnTo>
                      <a:cubicBezTo>
                        <a:pt x="1159327" y="127873"/>
                        <a:pt x="1219438" y="78691"/>
                        <a:pt x="1315615" y="0"/>
                      </a:cubicBezTo>
                      <a:close/>
                    </a:path>
                  </a:pathLst>
                </a:custGeom>
                <a:solidFill>
                  <a:schemeClr val="bg2">
                    <a:lumMod val="25000"/>
                  </a:schemeClr>
                </a:solidFill>
                <a:ln>
                  <a:noFill/>
                </a:ln>
              </p:spPr>
              <p:txBody>
                <a:bodyPr vert="horz" wrap="square" lIns="91440" tIns="45720" rIns="91440" bIns="45720" numCol="1" anchor="t" anchorCtr="0" compatLnSpc="1">
                  <a:noAutofit/>
                </a:bodyPr>
                <a:lstStyle/>
                <a:p>
                  <a:endParaRPr lang="en-US"/>
                </a:p>
              </p:txBody>
            </p:sp>
            <p:sp>
              <p:nvSpPr>
                <p:cNvPr id="31" name="Freeform 193"/>
                <p:cNvSpPr/>
                <p:nvPr/>
              </p:nvSpPr>
              <p:spPr bwMode="auto">
                <a:xfrm>
                  <a:off x="5997822" y="2487252"/>
                  <a:ext cx="265017" cy="183125"/>
                </a:xfrm>
                <a:custGeom>
                  <a:avLst/>
                  <a:gdLst>
                    <a:gd name="T0" fmla="*/ 52 w 433"/>
                    <a:gd name="T1" fmla="*/ 95 h 272"/>
                    <a:gd name="T2" fmla="*/ 128 w 433"/>
                    <a:gd name="T3" fmla="*/ 95 h 272"/>
                    <a:gd name="T4" fmla="*/ 170 w 433"/>
                    <a:gd name="T5" fmla="*/ 15 h 272"/>
                    <a:gd name="T6" fmla="*/ 324 w 433"/>
                    <a:gd name="T7" fmla="*/ 0 h 272"/>
                    <a:gd name="T8" fmla="*/ 310 w 433"/>
                    <a:gd name="T9" fmla="*/ 43 h 272"/>
                    <a:gd name="T10" fmla="*/ 433 w 433"/>
                    <a:gd name="T11" fmla="*/ 48 h 272"/>
                    <a:gd name="T12" fmla="*/ 393 w 433"/>
                    <a:gd name="T13" fmla="*/ 140 h 272"/>
                    <a:gd name="T14" fmla="*/ 357 w 433"/>
                    <a:gd name="T15" fmla="*/ 140 h 272"/>
                    <a:gd name="T16" fmla="*/ 289 w 433"/>
                    <a:gd name="T17" fmla="*/ 272 h 272"/>
                    <a:gd name="T18" fmla="*/ 50 w 433"/>
                    <a:gd name="T19" fmla="*/ 256 h 272"/>
                    <a:gd name="T20" fmla="*/ 85 w 433"/>
                    <a:gd name="T21" fmla="*/ 173 h 272"/>
                    <a:gd name="T22" fmla="*/ 0 w 433"/>
                    <a:gd name="T23" fmla="*/ 173 h 272"/>
                    <a:gd name="T24" fmla="*/ 52 w 433"/>
                    <a:gd name="T25" fmla="*/ 95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3" h="272">
                      <a:moveTo>
                        <a:pt x="52" y="95"/>
                      </a:moveTo>
                      <a:lnTo>
                        <a:pt x="128" y="95"/>
                      </a:lnTo>
                      <a:lnTo>
                        <a:pt x="170" y="15"/>
                      </a:lnTo>
                      <a:lnTo>
                        <a:pt x="324" y="0"/>
                      </a:lnTo>
                      <a:lnTo>
                        <a:pt x="310" y="43"/>
                      </a:lnTo>
                      <a:lnTo>
                        <a:pt x="433" y="48"/>
                      </a:lnTo>
                      <a:lnTo>
                        <a:pt x="393" y="140"/>
                      </a:lnTo>
                      <a:lnTo>
                        <a:pt x="357" y="140"/>
                      </a:lnTo>
                      <a:lnTo>
                        <a:pt x="289" y="272"/>
                      </a:lnTo>
                      <a:lnTo>
                        <a:pt x="50" y="256"/>
                      </a:lnTo>
                      <a:lnTo>
                        <a:pt x="85" y="173"/>
                      </a:lnTo>
                      <a:lnTo>
                        <a:pt x="0" y="173"/>
                      </a:lnTo>
                      <a:lnTo>
                        <a:pt x="52" y="95"/>
                      </a:lnTo>
                      <a:close/>
                    </a:path>
                  </a:pathLst>
                </a:custGeom>
                <a:solidFill>
                  <a:srgbClr val="FFD9B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2" name="Freeform 194"/>
                <p:cNvSpPr/>
                <p:nvPr/>
              </p:nvSpPr>
              <p:spPr bwMode="auto">
                <a:xfrm>
                  <a:off x="5942738" y="2527647"/>
                  <a:ext cx="108945" cy="120512"/>
                </a:xfrm>
                <a:custGeom>
                  <a:avLst/>
                  <a:gdLst>
                    <a:gd name="T0" fmla="*/ 114 w 178"/>
                    <a:gd name="T1" fmla="*/ 0 h 179"/>
                    <a:gd name="T2" fmla="*/ 178 w 178"/>
                    <a:gd name="T3" fmla="*/ 7 h 179"/>
                    <a:gd name="T4" fmla="*/ 62 w 178"/>
                    <a:gd name="T5" fmla="*/ 179 h 179"/>
                    <a:gd name="T6" fmla="*/ 0 w 178"/>
                    <a:gd name="T7" fmla="*/ 163 h 179"/>
                    <a:gd name="T8" fmla="*/ 114 w 178"/>
                    <a:gd name="T9" fmla="*/ 0 h 179"/>
                  </a:gdLst>
                  <a:ahLst/>
                  <a:cxnLst>
                    <a:cxn ang="0">
                      <a:pos x="T0" y="T1"/>
                    </a:cxn>
                    <a:cxn ang="0">
                      <a:pos x="T2" y="T3"/>
                    </a:cxn>
                    <a:cxn ang="0">
                      <a:pos x="T4" y="T5"/>
                    </a:cxn>
                    <a:cxn ang="0">
                      <a:pos x="T6" y="T7"/>
                    </a:cxn>
                    <a:cxn ang="0">
                      <a:pos x="T8" y="T9"/>
                    </a:cxn>
                  </a:cxnLst>
                  <a:rect l="0" t="0" r="r" b="b"/>
                  <a:pathLst>
                    <a:path w="178" h="179">
                      <a:moveTo>
                        <a:pt x="114" y="0"/>
                      </a:moveTo>
                      <a:lnTo>
                        <a:pt x="178" y="7"/>
                      </a:lnTo>
                      <a:lnTo>
                        <a:pt x="62" y="179"/>
                      </a:lnTo>
                      <a:lnTo>
                        <a:pt x="0" y="163"/>
                      </a:lnTo>
                      <a:lnTo>
                        <a:pt x="114" y="0"/>
                      </a:lnTo>
                      <a:close/>
                    </a:path>
                  </a:pathLst>
                </a:custGeom>
                <a:solidFill>
                  <a:schemeClr val="accent6"/>
                </a:solidFill>
                <a:ln>
                  <a:noFill/>
                </a:ln>
              </p:spPr>
              <p:txBody>
                <a:bodyPr vert="horz" wrap="square" lIns="91440" tIns="45720" rIns="91440" bIns="45720" numCol="1" anchor="t" anchorCtr="0" compatLnSpc="1"/>
                <a:lstStyle/>
                <a:p>
                  <a:endParaRPr lang="en-US"/>
                </a:p>
              </p:txBody>
            </p:sp>
            <p:grpSp>
              <p:nvGrpSpPr>
                <p:cNvPr id="33" name="Group 195"/>
                <p:cNvGrpSpPr/>
                <p:nvPr/>
              </p:nvGrpSpPr>
              <p:grpSpPr>
                <a:xfrm>
                  <a:off x="5688125" y="2420600"/>
                  <a:ext cx="405177" cy="240352"/>
                  <a:chOff x="4041516" y="1804869"/>
                  <a:chExt cx="593220" cy="319909"/>
                </a:xfrm>
                <a:solidFill>
                  <a:schemeClr val="accent6">
                    <a:lumMod val="50000"/>
                  </a:schemeClr>
                </a:solidFill>
              </p:grpSpPr>
              <p:sp>
                <p:nvSpPr>
                  <p:cNvPr id="38" name="Freeform 206"/>
                  <p:cNvSpPr/>
                  <p:nvPr/>
                </p:nvSpPr>
                <p:spPr bwMode="auto">
                  <a:xfrm>
                    <a:off x="4041516" y="1908817"/>
                    <a:ext cx="502713" cy="215961"/>
                  </a:xfrm>
                  <a:custGeom>
                    <a:avLst/>
                    <a:gdLst>
                      <a:gd name="T0" fmla="*/ 234 w 561"/>
                      <a:gd name="T1" fmla="*/ 201 h 241"/>
                      <a:gd name="T2" fmla="*/ 402 w 561"/>
                      <a:gd name="T3" fmla="*/ 241 h 241"/>
                      <a:gd name="T4" fmla="*/ 561 w 561"/>
                      <a:gd name="T5" fmla="*/ 14 h 241"/>
                      <a:gd name="T6" fmla="*/ 0 w 561"/>
                      <a:gd name="T7" fmla="*/ 0 h 241"/>
                      <a:gd name="T8" fmla="*/ 523 w 561"/>
                      <a:gd name="T9" fmla="*/ 28 h 241"/>
                      <a:gd name="T10" fmla="*/ 393 w 561"/>
                      <a:gd name="T11" fmla="*/ 225 h 241"/>
                      <a:gd name="T12" fmla="*/ 234 w 561"/>
                      <a:gd name="T13" fmla="*/ 201 h 241"/>
                    </a:gdLst>
                    <a:ahLst/>
                    <a:cxnLst>
                      <a:cxn ang="0">
                        <a:pos x="T0" y="T1"/>
                      </a:cxn>
                      <a:cxn ang="0">
                        <a:pos x="T2" y="T3"/>
                      </a:cxn>
                      <a:cxn ang="0">
                        <a:pos x="T4" y="T5"/>
                      </a:cxn>
                      <a:cxn ang="0">
                        <a:pos x="T6" y="T7"/>
                      </a:cxn>
                      <a:cxn ang="0">
                        <a:pos x="T8" y="T9"/>
                      </a:cxn>
                      <a:cxn ang="0">
                        <a:pos x="T10" y="T11"/>
                      </a:cxn>
                      <a:cxn ang="0">
                        <a:pos x="T12" y="T13"/>
                      </a:cxn>
                    </a:cxnLst>
                    <a:rect l="0" t="0" r="r" b="b"/>
                    <a:pathLst>
                      <a:path w="561" h="241">
                        <a:moveTo>
                          <a:pt x="234" y="201"/>
                        </a:moveTo>
                        <a:lnTo>
                          <a:pt x="402" y="241"/>
                        </a:lnTo>
                        <a:lnTo>
                          <a:pt x="561" y="14"/>
                        </a:lnTo>
                        <a:lnTo>
                          <a:pt x="0" y="0"/>
                        </a:lnTo>
                        <a:lnTo>
                          <a:pt x="523" y="28"/>
                        </a:lnTo>
                        <a:lnTo>
                          <a:pt x="393" y="225"/>
                        </a:lnTo>
                        <a:lnTo>
                          <a:pt x="234" y="20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9" name="Freeform 207"/>
                  <p:cNvSpPr/>
                  <p:nvPr/>
                </p:nvSpPr>
                <p:spPr bwMode="auto">
                  <a:xfrm>
                    <a:off x="4390996" y="1804869"/>
                    <a:ext cx="243740" cy="120974"/>
                  </a:xfrm>
                  <a:custGeom>
                    <a:avLst/>
                    <a:gdLst>
                      <a:gd name="T0" fmla="*/ 272 w 272"/>
                      <a:gd name="T1" fmla="*/ 0 h 135"/>
                      <a:gd name="T2" fmla="*/ 0 w 272"/>
                      <a:gd name="T3" fmla="*/ 133 h 135"/>
                      <a:gd name="T4" fmla="*/ 36 w 272"/>
                      <a:gd name="T5" fmla="*/ 135 h 135"/>
                      <a:gd name="T6" fmla="*/ 272 w 272"/>
                      <a:gd name="T7" fmla="*/ 0 h 135"/>
                    </a:gdLst>
                    <a:ahLst/>
                    <a:cxnLst>
                      <a:cxn ang="0">
                        <a:pos x="T0" y="T1"/>
                      </a:cxn>
                      <a:cxn ang="0">
                        <a:pos x="T2" y="T3"/>
                      </a:cxn>
                      <a:cxn ang="0">
                        <a:pos x="T4" y="T5"/>
                      </a:cxn>
                      <a:cxn ang="0">
                        <a:pos x="T6" y="T7"/>
                      </a:cxn>
                    </a:cxnLst>
                    <a:rect l="0" t="0" r="r" b="b"/>
                    <a:pathLst>
                      <a:path w="272" h="135">
                        <a:moveTo>
                          <a:pt x="272" y="0"/>
                        </a:moveTo>
                        <a:lnTo>
                          <a:pt x="0" y="133"/>
                        </a:lnTo>
                        <a:lnTo>
                          <a:pt x="36" y="135"/>
                        </a:lnTo>
                        <a:lnTo>
                          <a:pt x="27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34" name="Freeform 196"/>
                <p:cNvSpPr/>
                <p:nvPr/>
              </p:nvSpPr>
              <p:spPr bwMode="auto">
                <a:xfrm>
                  <a:off x="6222445" y="1811304"/>
                  <a:ext cx="380695" cy="499555"/>
                </a:xfrm>
                <a:custGeom>
                  <a:avLst/>
                  <a:gdLst>
                    <a:gd name="T0" fmla="*/ 13 w 263"/>
                    <a:gd name="T1" fmla="*/ 181 h 314"/>
                    <a:gd name="T2" fmla="*/ 61 w 263"/>
                    <a:gd name="T3" fmla="*/ 197 h 314"/>
                    <a:gd name="T4" fmla="*/ 58 w 263"/>
                    <a:gd name="T5" fmla="*/ 247 h 314"/>
                    <a:gd name="T6" fmla="*/ 92 w 263"/>
                    <a:gd name="T7" fmla="*/ 314 h 314"/>
                    <a:gd name="T8" fmla="*/ 149 w 263"/>
                    <a:gd name="T9" fmla="*/ 244 h 314"/>
                    <a:gd name="T10" fmla="*/ 234 w 263"/>
                    <a:gd name="T11" fmla="*/ 247 h 314"/>
                    <a:gd name="T12" fmla="*/ 238 w 263"/>
                    <a:gd name="T13" fmla="*/ 0 h 314"/>
                    <a:gd name="T14" fmla="*/ 76 w 263"/>
                    <a:gd name="T15" fmla="*/ 41 h 314"/>
                    <a:gd name="T16" fmla="*/ 4 w 263"/>
                    <a:gd name="T17" fmla="*/ 136 h 314"/>
                    <a:gd name="T18" fmla="*/ 13 w 263"/>
                    <a:gd name="T19" fmla="*/ 181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3" h="314">
                      <a:moveTo>
                        <a:pt x="13" y="181"/>
                      </a:moveTo>
                      <a:cubicBezTo>
                        <a:pt x="13" y="181"/>
                        <a:pt x="23" y="204"/>
                        <a:pt x="61" y="197"/>
                      </a:cubicBezTo>
                      <a:cubicBezTo>
                        <a:pt x="58" y="247"/>
                        <a:pt x="58" y="247"/>
                        <a:pt x="58" y="247"/>
                      </a:cubicBezTo>
                      <a:cubicBezTo>
                        <a:pt x="92" y="314"/>
                        <a:pt x="92" y="314"/>
                        <a:pt x="92" y="314"/>
                      </a:cubicBezTo>
                      <a:cubicBezTo>
                        <a:pt x="149" y="244"/>
                        <a:pt x="149" y="244"/>
                        <a:pt x="149" y="244"/>
                      </a:cubicBezTo>
                      <a:cubicBezTo>
                        <a:pt x="149" y="244"/>
                        <a:pt x="206" y="272"/>
                        <a:pt x="234" y="247"/>
                      </a:cubicBezTo>
                      <a:cubicBezTo>
                        <a:pt x="263" y="222"/>
                        <a:pt x="248" y="27"/>
                        <a:pt x="238" y="0"/>
                      </a:cubicBezTo>
                      <a:cubicBezTo>
                        <a:pt x="76" y="41"/>
                        <a:pt x="76" y="41"/>
                        <a:pt x="76" y="41"/>
                      </a:cubicBezTo>
                      <a:cubicBezTo>
                        <a:pt x="4" y="136"/>
                        <a:pt x="4" y="136"/>
                        <a:pt x="4" y="136"/>
                      </a:cubicBezTo>
                      <a:cubicBezTo>
                        <a:pt x="4" y="136"/>
                        <a:pt x="0" y="161"/>
                        <a:pt x="13" y="181"/>
                      </a:cubicBezTo>
                      <a:close/>
                    </a:path>
                  </a:pathLst>
                </a:custGeom>
                <a:solidFill>
                  <a:srgbClr val="FFD9B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5" name="Freeform 197"/>
                <p:cNvSpPr/>
                <p:nvPr/>
              </p:nvSpPr>
              <p:spPr bwMode="auto">
                <a:xfrm>
                  <a:off x="6183273" y="1605961"/>
                  <a:ext cx="441288" cy="493496"/>
                </a:xfrm>
                <a:custGeom>
                  <a:avLst/>
                  <a:gdLst>
                    <a:gd name="T0" fmla="*/ 91 w 305"/>
                    <a:gd name="T1" fmla="*/ 289 h 310"/>
                    <a:gd name="T2" fmla="*/ 114 w 305"/>
                    <a:gd name="T3" fmla="*/ 181 h 310"/>
                    <a:gd name="T4" fmla="*/ 305 w 305"/>
                    <a:gd name="T5" fmla="*/ 74 h 310"/>
                    <a:gd name="T6" fmla="*/ 287 w 305"/>
                    <a:gd name="T7" fmla="*/ 86 h 310"/>
                    <a:gd name="T8" fmla="*/ 288 w 305"/>
                    <a:gd name="T9" fmla="*/ 0 h 310"/>
                    <a:gd name="T10" fmla="*/ 242 w 305"/>
                    <a:gd name="T11" fmla="*/ 49 h 310"/>
                    <a:gd name="T12" fmla="*/ 250 w 305"/>
                    <a:gd name="T13" fmla="*/ 22 h 310"/>
                    <a:gd name="T14" fmla="*/ 182 w 305"/>
                    <a:gd name="T15" fmla="*/ 76 h 310"/>
                    <a:gd name="T16" fmla="*/ 46 w 305"/>
                    <a:gd name="T17" fmla="*/ 136 h 310"/>
                    <a:gd name="T18" fmla="*/ 43 w 305"/>
                    <a:gd name="T19" fmla="*/ 114 h 310"/>
                    <a:gd name="T20" fmla="*/ 33 w 305"/>
                    <a:gd name="T21" fmla="*/ 165 h 310"/>
                    <a:gd name="T22" fmla="*/ 9 w 305"/>
                    <a:gd name="T23" fmla="*/ 170 h 310"/>
                    <a:gd name="T24" fmla="*/ 26 w 305"/>
                    <a:gd name="T25" fmla="*/ 176 h 310"/>
                    <a:gd name="T26" fmla="*/ 4 w 305"/>
                    <a:gd name="T27" fmla="*/ 241 h 310"/>
                    <a:gd name="T28" fmla="*/ 40 w 305"/>
                    <a:gd name="T29" fmla="*/ 310 h 310"/>
                    <a:gd name="T30" fmla="*/ 56 w 305"/>
                    <a:gd name="T31" fmla="*/ 271 h 310"/>
                    <a:gd name="T32" fmla="*/ 91 w 305"/>
                    <a:gd name="T33" fmla="*/ 289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5" h="310">
                      <a:moveTo>
                        <a:pt x="91" y="289"/>
                      </a:moveTo>
                      <a:cubicBezTo>
                        <a:pt x="91" y="289"/>
                        <a:pt x="145" y="264"/>
                        <a:pt x="114" y="181"/>
                      </a:cubicBezTo>
                      <a:cubicBezTo>
                        <a:pt x="114" y="181"/>
                        <a:pt x="286" y="178"/>
                        <a:pt x="305" y="74"/>
                      </a:cubicBezTo>
                      <a:cubicBezTo>
                        <a:pt x="287" y="86"/>
                        <a:pt x="287" y="86"/>
                        <a:pt x="287" y="86"/>
                      </a:cubicBezTo>
                      <a:cubicBezTo>
                        <a:pt x="287" y="86"/>
                        <a:pt x="305" y="64"/>
                        <a:pt x="288" y="0"/>
                      </a:cubicBezTo>
                      <a:cubicBezTo>
                        <a:pt x="288" y="0"/>
                        <a:pt x="264" y="37"/>
                        <a:pt x="242" y="49"/>
                      </a:cubicBezTo>
                      <a:cubicBezTo>
                        <a:pt x="242" y="49"/>
                        <a:pt x="249" y="37"/>
                        <a:pt x="250" y="22"/>
                      </a:cubicBezTo>
                      <a:cubicBezTo>
                        <a:pt x="250" y="22"/>
                        <a:pt x="225" y="69"/>
                        <a:pt x="182" y="76"/>
                      </a:cubicBezTo>
                      <a:cubicBezTo>
                        <a:pt x="140" y="84"/>
                        <a:pt x="71" y="84"/>
                        <a:pt x="46" y="136"/>
                      </a:cubicBezTo>
                      <a:cubicBezTo>
                        <a:pt x="43" y="114"/>
                        <a:pt x="43" y="114"/>
                        <a:pt x="43" y="114"/>
                      </a:cubicBezTo>
                      <a:cubicBezTo>
                        <a:pt x="43" y="114"/>
                        <a:pt x="26" y="142"/>
                        <a:pt x="33" y="165"/>
                      </a:cubicBezTo>
                      <a:cubicBezTo>
                        <a:pt x="9" y="170"/>
                        <a:pt x="9" y="170"/>
                        <a:pt x="9" y="170"/>
                      </a:cubicBezTo>
                      <a:cubicBezTo>
                        <a:pt x="26" y="176"/>
                        <a:pt x="26" y="176"/>
                        <a:pt x="26" y="176"/>
                      </a:cubicBezTo>
                      <a:cubicBezTo>
                        <a:pt x="26" y="176"/>
                        <a:pt x="0" y="184"/>
                        <a:pt x="4" y="241"/>
                      </a:cubicBezTo>
                      <a:cubicBezTo>
                        <a:pt x="8" y="297"/>
                        <a:pt x="40" y="310"/>
                        <a:pt x="40" y="310"/>
                      </a:cubicBezTo>
                      <a:cubicBezTo>
                        <a:pt x="40" y="310"/>
                        <a:pt x="29" y="277"/>
                        <a:pt x="56" y="271"/>
                      </a:cubicBezTo>
                      <a:cubicBezTo>
                        <a:pt x="82" y="264"/>
                        <a:pt x="91" y="289"/>
                        <a:pt x="91" y="289"/>
                      </a:cubicBezTo>
                      <a:close/>
                    </a:path>
                  </a:pathLst>
                </a:custGeom>
                <a:solidFill>
                  <a:srgbClr val="4221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6" name="Freeform 198"/>
                <p:cNvSpPr/>
                <p:nvPr/>
              </p:nvSpPr>
              <p:spPr bwMode="auto">
                <a:xfrm>
                  <a:off x="6291606" y="2370106"/>
                  <a:ext cx="265017" cy="386449"/>
                </a:xfrm>
                <a:custGeom>
                  <a:avLst/>
                  <a:gdLst>
                    <a:gd name="T0" fmla="*/ 48 w 183"/>
                    <a:gd name="T1" fmla="*/ 6 h 243"/>
                    <a:gd name="T2" fmla="*/ 74 w 183"/>
                    <a:gd name="T3" fmla="*/ 62 h 243"/>
                    <a:gd name="T4" fmla="*/ 173 w 183"/>
                    <a:gd name="T5" fmla="*/ 133 h 243"/>
                    <a:gd name="T6" fmla="*/ 97 w 183"/>
                    <a:gd name="T7" fmla="*/ 232 h 243"/>
                    <a:gd name="T8" fmla="*/ 22 w 183"/>
                    <a:gd name="T9" fmla="*/ 243 h 243"/>
                    <a:gd name="T10" fmla="*/ 40 w 183"/>
                    <a:gd name="T11" fmla="*/ 170 h 243"/>
                    <a:gd name="T12" fmla="*/ 92 w 183"/>
                    <a:gd name="T13" fmla="*/ 136 h 243"/>
                    <a:gd name="T14" fmla="*/ 41 w 183"/>
                    <a:gd name="T15" fmla="*/ 0 h 243"/>
                    <a:gd name="T16" fmla="*/ 48 w 183"/>
                    <a:gd name="T17" fmla="*/ 6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3" h="243">
                      <a:moveTo>
                        <a:pt x="48" y="6"/>
                      </a:moveTo>
                      <a:cubicBezTo>
                        <a:pt x="48" y="6"/>
                        <a:pt x="46" y="46"/>
                        <a:pt x="74" y="62"/>
                      </a:cubicBezTo>
                      <a:cubicBezTo>
                        <a:pt x="102" y="78"/>
                        <a:pt x="183" y="91"/>
                        <a:pt x="173" y="133"/>
                      </a:cubicBezTo>
                      <a:cubicBezTo>
                        <a:pt x="163" y="176"/>
                        <a:pt x="97" y="232"/>
                        <a:pt x="97" y="232"/>
                      </a:cubicBezTo>
                      <a:cubicBezTo>
                        <a:pt x="22" y="243"/>
                        <a:pt x="22" y="243"/>
                        <a:pt x="22" y="243"/>
                      </a:cubicBezTo>
                      <a:cubicBezTo>
                        <a:pt x="40" y="170"/>
                        <a:pt x="40" y="170"/>
                        <a:pt x="40" y="170"/>
                      </a:cubicBezTo>
                      <a:cubicBezTo>
                        <a:pt x="40" y="170"/>
                        <a:pt x="94" y="161"/>
                        <a:pt x="92" y="136"/>
                      </a:cubicBezTo>
                      <a:cubicBezTo>
                        <a:pt x="90" y="110"/>
                        <a:pt x="0" y="91"/>
                        <a:pt x="41" y="0"/>
                      </a:cubicBezTo>
                      <a:lnTo>
                        <a:pt x="48" y="6"/>
                      </a:lnTo>
                      <a:close/>
                    </a:path>
                  </a:pathLst>
                </a:custGeom>
                <a:solidFill>
                  <a:schemeClr val="accent5"/>
                </a:solidFill>
                <a:ln>
                  <a:noFill/>
                </a:ln>
              </p:spPr>
              <p:txBody>
                <a:bodyPr vert="horz" wrap="square" lIns="91440" tIns="45720" rIns="91440" bIns="45720" numCol="1" anchor="t" anchorCtr="0" compatLnSpc="1"/>
                <a:lstStyle/>
                <a:p>
                  <a:endParaRPr lang="en-US"/>
                </a:p>
              </p:txBody>
            </p:sp>
            <p:sp>
              <p:nvSpPr>
                <p:cNvPr id="37" name="Freeform 199"/>
                <p:cNvSpPr/>
                <p:nvPr/>
              </p:nvSpPr>
              <p:spPr bwMode="auto">
                <a:xfrm>
                  <a:off x="6319149" y="2293354"/>
                  <a:ext cx="59369" cy="94255"/>
                </a:xfrm>
                <a:custGeom>
                  <a:avLst/>
                  <a:gdLst>
                    <a:gd name="T0" fmla="*/ 4 w 41"/>
                    <a:gd name="T1" fmla="*/ 11 h 59"/>
                    <a:gd name="T2" fmla="*/ 41 w 41"/>
                    <a:gd name="T3" fmla="*/ 20 h 59"/>
                    <a:gd name="T4" fmla="*/ 24 w 41"/>
                    <a:gd name="T5" fmla="*/ 59 h 59"/>
                    <a:gd name="T6" fmla="*/ 4 w 41"/>
                    <a:gd name="T7" fmla="*/ 11 h 59"/>
                  </a:gdLst>
                  <a:ahLst/>
                  <a:cxnLst>
                    <a:cxn ang="0">
                      <a:pos x="T0" y="T1"/>
                    </a:cxn>
                    <a:cxn ang="0">
                      <a:pos x="T2" y="T3"/>
                    </a:cxn>
                    <a:cxn ang="0">
                      <a:pos x="T4" y="T5"/>
                    </a:cxn>
                    <a:cxn ang="0">
                      <a:pos x="T6" y="T7"/>
                    </a:cxn>
                  </a:cxnLst>
                  <a:rect l="0" t="0" r="r" b="b"/>
                  <a:pathLst>
                    <a:path w="41" h="59">
                      <a:moveTo>
                        <a:pt x="4" y="11"/>
                      </a:moveTo>
                      <a:cubicBezTo>
                        <a:pt x="4" y="11"/>
                        <a:pt x="35" y="0"/>
                        <a:pt x="41" y="20"/>
                      </a:cubicBezTo>
                      <a:cubicBezTo>
                        <a:pt x="41" y="20"/>
                        <a:pt x="41" y="50"/>
                        <a:pt x="24" y="59"/>
                      </a:cubicBezTo>
                      <a:cubicBezTo>
                        <a:pt x="24" y="59"/>
                        <a:pt x="0" y="36"/>
                        <a:pt x="4" y="11"/>
                      </a:cubicBezTo>
                      <a:close/>
                    </a:path>
                  </a:pathLst>
                </a:custGeom>
                <a:solidFill>
                  <a:schemeClr val="accent5">
                    <a:lumMod val="60000"/>
                    <a:lumOff val="40000"/>
                  </a:schemeClr>
                </a:solidFill>
                <a:ln>
                  <a:noFill/>
                </a:ln>
              </p:spPr>
              <p:txBody>
                <a:bodyPr vert="horz" wrap="square" lIns="91440" tIns="45720" rIns="91440" bIns="45720" numCol="1" anchor="t" anchorCtr="0" compatLnSpc="1"/>
                <a:lstStyle/>
                <a:p>
                  <a:endParaRPr lang="en-US"/>
                </a:p>
              </p:txBody>
            </p:sp>
          </p:grpSp>
        </p:grpSp>
        <p:grpSp>
          <p:nvGrpSpPr>
            <p:cNvPr id="7" name="Group 3" descr="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
            <p:cNvGrpSpPr/>
            <p:nvPr/>
          </p:nvGrpSpPr>
          <p:grpSpPr>
            <a:xfrm>
              <a:off x="6710" y="4113"/>
              <a:ext cx="5868" cy="6722"/>
              <a:chOff x="4197172" y="2611804"/>
              <a:chExt cx="3726159" cy="4268753"/>
            </a:xfrm>
          </p:grpSpPr>
          <p:sp>
            <p:nvSpPr>
              <p:cNvPr id="8" name="Freeform 63"/>
              <p:cNvSpPr/>
              <p:nvPr/>
            </p:nvSpPr>
            <p:spPr bwMode="auto">
              <a:xfrm>
                <a:off x="4197172" y="4088926"/>
                <a:ext cx="1017839" cy="2785935"/>
              </a:xfrm>
              <a:custGeom>
                <a:avLst/>
                <a:gdLst>
                  <a:gd name="connsiteX0" fmla="*/ 1017839 w 1017839"/>
                  <a:gd name="connsiteY0" fmla="*/ 0 h 2785935"/>
                  <a:gd name="connsiteX1" fmla="*/ 1017839 w 1017839"/>
                  <a:gd name="connsiteY1" fmla="*/ 619400 h 2785935"/>
                  <a:gd name="connsiteX2" fmla="*/ 1017839 w 1017839"/>
                  <a:gd name="connsiteY2" fmla="*/ 2166535 h 2785935"/>
                  <a:gd name="connsiteX3" fmla="*/ 1017839 w 1017839"/>
                  <a:gd name="connsiteY3" fmla="*/ 2785935 h 2785935"/>
                  <a:gd name="connsiteX4" fmla="*/ 0 w 1017839"/>
                  <a:gd name="connsiteY4" fmla="*/ 2785935 h 2785935"/>
                  <a:gd name="connsiteX5" fmla="*/ 0 w 1017839"/>
                  <a:gd name="connsiteY5" fmla="*/ 2166535 h 2785935"/>
                  <a:gd name="connsiteX6" fmla="*/ 0 w 1017839"/>
                  <a:gd name="connsiteY6" fmla="*/ 1429999 h 2785935"/>
                  <a:gd name="connsiteX7" fmla="*/ 0 w 1017839"/>
                  <a:gd name="connsiteY7" fmla="*/ 810599 h 278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7839" h="2785935">
                    <a:moveTo>
                      <a:pt x="1017839" y="0"/>
                    </a:moveTo>
                    <a:lnTo>
                      <a:pt x="1017839" y="619400"/>
                    </a:lnTo>
                    <a:lnTo>
                      <a:pt x="1017839" y="2166535"/>
                    </a:lnTo>
                    <a:lnTo>
                      <a:pt x="1017839" y="2785935"/>
                    </a:lnTo>
                    <a:lnTo>
                      <a:pt x="0" y="2785935"/>
                    </a:lnTo>
                    <a:lnTo>
                      <a:pt x="0" y="2166535"/>
                    </a:lnTo>
                    <a:lnTo>
                      <a:pt x="0" y="1429999"/>
                    </a:lnTo>
                    <a:lnTo>
                      <a:pt x="0" y="810599"/>
                    </a:lnTo>
                    <a:close/>
                  </a:path>
                </a:pathLst>
              </a:custGeom>
              <a:solidFill>
                <a:schemeClr val="accent1"/>
              </a:solidFill>
              <a:ln>
                <a:noFill/>
              </a:ln>
            </p:spPr>
            <p:txBody>
              <a:bodyPr vert="horz" wrap="square" lIns="91440" tIns="45720" rIns="91440" bIns="45720" numCol="1" anchor="t" anchorCtr="0" compatLnSpc="1">
                <a:noAutofit/>
              </a:bodyPr>
              <a:lstStyle/>
              <a:p>
                <a:endParaRPr lang="en-US"/>
              </a:p>
            </p:txBody>
          </p:sp>
          <p:sp>
            <p:nvSpPr>
              <p:cNvPr id="9" name="Freeform 68"/>
              <p:cNvSpPr/>
              <p:nvPr/>
            </p:nvSpPr>
            <p:spPr bwMode="auto">
              <a:xfrm>
                <a:off x="5215010" y="4088926"/>
                <a:ext cx="244208" cy="2785935"/>
              </a:xfrm>
              <a:custGeom>
                <a:avLst/>
                <a:gdLst>
                  <a:gd name="connsiteX0" fmla="*/ 0 w 244208"/>
                  <a:gd name="connsiteY0" fmla="*/ 0 h 2785935"/>
                  <a:gd name="connsiteX1" fmla="*/ 244208 w 244208"/>
                  <a:gd name="connsiteY1" fmla="*/ 245065 h 2785935"/>
                  <a:gd name="connsiteX2" fmla="*/ 244208 w 244208"/>
                  <a:gd name="connsiteY2" fmla="*/ 864465 h 2785935"/>
                  <a:gd name="connsiteX3" fmla="*/ 244208 w 244208"/>
                  <a:gd name="connsiteY3" fmla="*/ 2166535 h 2785935"/>
                  <a:gd name="connsiteX4" fmla="*/ 244208 w 244208"/>
                  <a:gd name="connsiteY4" fmla="*/ 2785935 h 2785935"/>
                  <a:gd name="connsiteX5" fmla="*/ 0 w 244208"/>
                  <a:gd name="connsiteY5" fmla="*/ 2785935 h 2785935"/>
                  <a:gd name="connsiteX6" fmla="*/ 0 w 244208"/>
                  <a:gd name="connsiteY6" fmla="*/ 2166535 h 2785935"/>
                  <a:gd name="connsiteX7" fmla="*/ 0 w 244208"/>
                  <a:gd name="connsiteY7" fmla="*/ 619400 h 278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4208" h="2785935">
                    <a:moveTo>
                      <a:pt x="0" y="0"/>
                    </a:moveTo>
                    <a:lnTo>
                      <a:pt x="244208" y="245065"/>
                    </a:lnTo>
                    <a:lnTo>
                      <a:pt x="244208" y="864465"/>
                    </a:lnTo>
                    <a:lnTo>
                      <a:pt x="244208" y="2166535"/>
                    </a:lnTo>
                    <a:lnTo>
                      <a:pt x="244208" y="2785935"/>
                    </a:lnTo>
                    <a:lnTo>
                      <a:pt x="0" y="2785935"/>
                    </a:lnTo>
                    <a:lnTo>
                      <a:pt x="0" y="2166535"/>
                    </a:lnTo>
                    <a:lnTo>
                      <a:pt x="0" y="619400"/>
                    </a:lnTo>
                    <a:close/>
                  </a:path>
                </a:pathLst>
              </a:custGeom>
              <a:solidFill>
                <a:schemeClr val="accent1">
                  <a:lumMod val="75000"/>
                </a:schemeClr>
              </a:solidFill>
              <a:ln>
                <a:noFill/>
              </a:ln>
            </p:spPr>
            <p:txBody>
              <a:bodyPr vert="horz" wrap="square" lIns="91440" tIns="45720" rIns="91440" bIns="45720" numCol="1" anchor="t" anchorCtr="0" compatLnSpc="1">
                <a:noAutofit/>
              </a:bodyPr>
              <a:lstStyle/>
              <a:p>
                <a:endParaRPr lang="en-US"/>
              </a:p>
            </p:txBody>
          </p:sp>
          <p:sp>
            <p:nvSpPr>
              <p:cNvPr id="10" name="Freeform 70"/>
              <p:cNvSpPr/>
              <p:nvPr/>
            </p:nvSpPr>
            <p:spPr bwMode="auto">
              <a:xfrm>
                <a:off x="5459218" y="3579272"/>
                <a:ext cx="802397" cy="3295589"/>
              </a:xfrm>
              <a:custGeom>
                <a:avLst/>
                <a:gdLst>
                  <a:gd name="connsiteX0" fmla="*/ 802397 w 802397"/>
                  <a:gd name="connsiteY0" fmla="*/ 0 h 3295589"/>
                  <a:gd name="connsiteX1" fmla="*/ 802397 w 802397"/>
                  <a:gd name="connsiteY1" fmla="*/ 619400 h 3295589"/>
                  <a:gd name="connsiteX2" fmla="*/ 802397 w 802397"/>
                  <a:gd name="connsiteY2" fmla="*/ 2676189 h 3295589"/>
                  <a:gd name="connsiteX3" fmla="*/ 802397 w 802397"/>
                  <a:gd name="connsiteY3" fmla="*/ 3295589 h 3295589"/>
                  <a:gd name="connsiteX4" fmla="*/ 0 w 802397"/>
                  <a:gd name="connsiteY4" fmla="*/ 3295589 h 3295589"/>
                  <a:gd name="connsiteX5" fmla="*/ 0 w 802397"/>
                  <a:gd name="connsiteY5" fmla="*/ 2676189 h 3295589"/>
                  <a:gd name="connsiteX6" fmla="*/ 0 w 802397"/>
                  <a:gd name="connsiteY6" fmla="*/ 1374119 h 3295589"/>
                  <a:gd name="connsiteX7" fmla="*/ 0 w 802397"/>
                  <a:gd name="connsiteY7" fmla="*/ 754719 h 3295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2397" h="3295589">
                    <a:moveTo>
                      <a:pt x="802397" y="0"/>
                    </a:moveTo>
                    <a:lnTo>
                      <a:pt x="802397" y="619400"/>
                    </a:lnTo>
                    <a:lnTo>
                      <a:pt x="802397" y="2676189"/>
                    </a:lnTo>
                    <a:lnTo>
                      <a:pt x="802397" y="3295589"/>
                    </a:lnTo>
                    <a:lnTo>
                      <a:pt x="0" y="3295589"/>
                    </a:lnTo>
                    <a:lnTo>
                      <a:pt x="0" y="2676189"/>
                    </a:lnTo>
                    <a:lnTo>
                      <a:pt x="0" y="1374119"/>
                    </a:lnTo>
                    <a:lnTo>
                      <a:pt x="0" y="754719"/>
                    </a:lnTo>
                    <a:close/>
                  </a:path>
                </a:pathLst>
              </a:custGeom>
              <a:solidFill>
                <a:schemeClr val="accent2"/>
              </a:solidFill>
              <a:ln>
                <a:noFill/>
              </a:ln>
            </p:spPr>
            <p:txBody>
              <a:bodyPr vert="horz" wrap="square" lIns="91440" tIns="45720" rIns="91440" bIns="45720" numCol="1" anchor="t" anchorCtr="0" compatLnSpc="1">
                <a:noAutofit/>
              </a:bodyPr>
              <a:lstStyle/>
              <a:p>
                <a:endParaRPr lang="en-US"/>
              </a:p>
            </p:txBody>
          </p:sp>
          <p:sp>
            <p:nvSpPr>
              <p:cNvPr id="11" name="Freeform 72"/>
              <p:cNvSpPr/>
              <p:nvPr/>
            </p:nvSpPr>
            <p:spPr bwMode="auto">
              <a:xfrm>
                <a:off x="6261616" y="3579271"/>
                <a:ext cx="337239" cy="3301286"/>
              </a:xfrm>
              <a:custGeom>
                <a:avLst/>
                <a:gdLst>
                  <a:gd name="connsiteX0" fmla="*/ 0 w 337239"/>
                  <a:gd name="connsiteY0" fmla="*/ 0 h 3301286"/>
                  <a:gd name="connsiteX1" fmla="*/ 337239 w 337239"/>
                  <a:gd name="connsiteY1" fmla="*/ 318450 h 3301286"/>
                  <a:gd name="connsiteX2" fmla="*/ 337239 w 337239"/>
                  <a:gd name="connsiteY2" fmla="*/ 943547 h 3301286"/>
                  <a:gd name="connsiteX3" fmla="*/ 337239 w 337239"/>
                  <a:gd name="connsiteY3" fmla="*/ 2676189 h 3301286"/>
                  <a:gd name="connsiteX4" fmla="*/ 337239 w 337239"/>
                  <a:gd name="connsiteY4" fmla="*/ 3301286 h 3301286"/>
                  <a:gd name="connsiteX5" fmla="*/ 0 w 337239"/>
                  <a:gd name="connsiteY5" fmla="*/ 3301286 h 3301286"/>
                  <a:gd name="connsiteX6" fmla="*/ 0 w 337239"/>
                  <a:gd name="connsiteY6" fmla="*/ 2676189 h 3301286"/>
                  <a:gd name="connsiteX7" fmla="*/ 0 w 337239"/>
                  <a:gd name="connsiteY7" fmla="*/ 625097 h 3301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239" h="3301286">
                    <a:moveTo>
                      <a:pt x="0" y="0"/>
                    </a:moveTo>
                    <a:lnTo>
                      <a:pt x="337239" y="318450"/>
                    </a:lnTo>
                    <a:lnTo>
                      <a:pt x="337239" y="943547"/>
                    </a:lnTo>
                    <a:lnTo>
                      <a:pt x="337239" y="2676189"/>
                    </a:lnTo>
                    <a:lnTo>
                      <a:pt x="337239" y="3301286"/>
                    </a:lnTo>
                    <a:lnTo>
                      <a:pt x="0" y="3301286"/>
                    </a:lnTo>
                    <a:lnTo>
                      <a:pt x="0" y="2676189"/>
                    </a:lnTo>
                    <a:lnTo>
                      <a:pt x="0" y="625097"/>
                    </a:lnTo>
                    <a:close/>
                  </a:path>
                </a:pathLst>
              </a:custGeom>
              <a:solidFill>
                <a:schemeClr val="accent2">
                  <a:lumMod val="75000"/>
                </a:schemeClr>
              </a:solidFill>
              <a:ln>
                <a:noFill/>
              </a:ln>
            </p:spPr>
            <p:txBody>
              <a:bodyPr vert="horz" wrap="square" lIns="91440" tIns="45720" rIns="91440" bIns="45720" numCol="1" anchor="t" anchorCtr="0" compatLnSpc="1">
                <a:noAutofit/>
              </a:bodyPr>
              <a:lstStyle/>
              <a:p>
                <a:endParaRPr lang="en-US"/>
              </a:p>
            </p:txBody>
          </p:sp>
          <p:sp>
            <p:nvSpPr>
              <p:cNvPr id="12" name="Freeform 74"/>
              <p:cNvSpPr/>
              <p:nvPr/>
            </p:nvSpPr>
            <p:spPr bwMode="auto">
              <a:xfrm>
                <a:off x="6598855" y="2611804"/>
                <a:ext cx="1324476" cy="4263057"/>
              </a:xfrm>
              <a:custGeom>
                <a:avLst/>
                <a:gdLst>
                  <a:gd name="connsiteX0" fmla="*/ 1324476 w 1324476"/>
                  <a:gd name="connsiteY0" fmla="*/ 0 h 4263057"/>
                  <a:gd name="connsiteX1" fmla="*/ 1324476 w 1324476"/>
                  <a:gd name="connsiteY1" fmla="*/ 619400 h 4263057"/>
                  <a:gd name="connsiteX2" fmla="*/ 1324476 w 1324476"/>
                  <a:gd name="connsiteY2" fmla="*/ 3643657 h 4263057"/>
                  <a:gd name="connsiteX3" fmla="*/ 1324476 w 1324476"/>
                  <a:gd name="connsiteY3" fmla="*/ 4263057 h 4263057"/>
                  <a:gd name="connsiteX4" fmla="*/ 0 w 1324476"/>
                  <a:gd name="connsiteY4" fmla="*/ 4263057 h 4263057"/>
                  <a:gd name="connsiteX5" fmla="*/ 0 w 1324476"/>
                  <a:gd name="connsiteY5" fmla="*/ 3643657 h 4263057"/>
                  <a:gd name="connsiteX6" fmla="*/ 0 w 1324476"/>
                  <a:gd name="connsiteY6" fmla="*/ 1905318 h 4263057"/>
                  <a:gd name="connsiteX7" fmla="*/ 0 w 1324476"/>
                  <a:gd name="connsiteY7" fmla="*/ 1285918 h 4263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4476" h="4263057">
                    <a:moveTo>
                      <a:pt x="1324476" y="0"/>
                    </a:moveTo>
                    <a:lnTo>
                      <a:pt x="1324476" y="619400"/>
                    </a:lnTo>
                    <a:lnTo>
                      <a:pt x="1324476" y="3643657"/>
                    </a:lnTo>
                    <a:lnTo>
                      <a:pt x="1324476" y="4263057"/>
                    </a:lnTo>
                    <a:lnTo>
                      <a:pt x="0" y="4263057"/>
                    </a:lnTo>
                    <a:lnTo>
                      <a:pt x="0" y="3643657"/>
                    </a:lnTo>
                    <a:lnTo>
                      <a:pt x="0" y="1905318"/>
                    </a:lnTo>
                    <a:lnTo>
                      <a:pt x="0" y="1285918"/>
                    </a:lnTo>
                    <a:close/>
                  </a:path>
                </a:pathLst>
              </a:custGeom>
              <a:solidFill>
                <a:schemeClr val="accent4"/>
              </a:solidFill>
              <a:ln>
                <a:noFill/>
              </a:ln>
            </p:spPr>
            <p:txBody>
              <a:bodyPr vert="horz" wrap="square" lIns="91440" tIns="45720" rIns="91440" bIns="45720" numCol="1" anchor="t" anchorCtr="0" compatLnSpc="1">
                <a:noAutofit/>
              </a:bodyPr>
              <a:lstStyle/>
              <a:p>
                <a:endParaRPr lang="en-US"/>
              </a:p>
            </p:txBody>
          </p:sp>
        </p:grp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（二）编号的使用</a:t>
            </a:r>
          </a:p>
        </p:txBody>
      </p:sp>
      <p:grpSp>
        <p:nvGrpSpPr>
          <p:cNvPr id="2" name="组合 1"/>
          <p:cNvGrpSpPr/>
          <p:nvPr/>
        </p:nvGrpSpPr>
        <p:grpSpPr>
          <a:xfrm>
            <a:off x="923132" y="1892968"/>
            <a:ext cx="10194046" cy="3769895"/>
            <a:chOff x="923132" y="1892968"/>
            <a:chExt cx="10194046" cy="3769895"/>
          </a:xfrm>
        </p:grpSpPr>
        <p:sp>
          <p:nvSpPr>
            <p:cNvPr id="42" name="Rectangle: Rounded Corners 41"/>
            <p:cNvSpPr/>
            <p:nvPr/>
          </p:nvSpPr>
          <p:spPr>
            <a:xfrm>
              <a:off x="5326689" y="1892968"/>
              <a:ext cx="5790489" cy="3769895"/>
            </a:xfrm>
            <a:prstGeom prst="roundRect">
              <a:avLst>
                <a:gd name="adj" fmla="val 5000"/>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41" name="Rectangle: Rounded Corners 41"/>
            <p:cNvSpPr/>
            <p:nvPr/>
          </p:nvSpPr>
          <p:spPr>
            <a:xfrm>
              <a:off x="923132" y="2270240"/>
              <a:ext cx="3825331" cy="3093133"/>
            </a:xfrm>
            <a:prstGeom prst="roundRect">
              <a:avLst>
                <a:gd name="adj" fmla="val 500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58" name="TextBox 57"/>
            <p:cNvSpPr txBox="1"/>
            <p:nvPr/>
          </p:nvSpPr>
          <p:spPr>
            <a:xfrm>
              <a:off x="1009723" y="2754708"/>
              <a:ext cx="3466024" cy="2554545"/>
            </a:xfrm>
            <a:prstGeom prst="rect">
              <a:avLst/>
            </a:prstGeom>
            <a:noFill/>
          </p:spPr>
          <p:txBody>
            <a:bodyPr wrap="square" rtlCol="0">
              <a:spAutoFit/>
            </a:bodyPr>
            <a:lstStyle/>
            <a:p>
              <a:pPr indent="609600" algn="just">
                <a:lnSpc>
                  <a:spcPct val="200000"/>
                </a:lnSpc>
              </a:pPr>
              <a:r>
                <a:rPr lang="zh-CN" altLang="en-US" sz="2000" dirty="0">
                  <a:latin typeface="+mn-ea"/>
                  <a:cs typeface="+mn-ea"/>
                  <a:sym typeface="Times New Roman" panose="02020603050405020304" pitchFamily="18" charset="0"/>
                </a:rPr>
                <a:t>当需要为多个段落按顺序编号时，可以</a:t>
              </a:r>
              <a:r>
                <a:rPr lang="zh-CN" altLang="en-US" sz="2000" dirty="0" smtClean="0">
                  <a:latin typeface="+mn-ea"/>
                  <a:cs typeface="+mn-ea"/>
                  <a:sym typeface="Times New Roman" panose="02020603050405020304" pitchFamily="18" charset="0"/>
                </a:rPr>
                <a:t>使用</a:t>
              </a:r>
              <a:r>
                <a:rPr lang="en-US" altLang="zh-CN" sz="2000" dirty="0">
                  <a:latin typeface="+mn-ea"/>
                  <a:cs typeface="+mn-ea"/>
                  <a:sym typeface="Times New Roman" panose="02020603050405020304" pitchFamily="18" charset="0"/>
                </a:rPr>
                <a:t>WPS Office</a:t>
              </a:r>
              <a:r>
                <a:rPr lang="zh-CN" altLang="en-US" sz="2000" dirty="0" smtClean="0">
                  <a:latin typeface="+mn-ea"/>
                  <a:cs typeface="+mn-ea"/>
                  <a:sym typeface="Times New Roman" panose="02020603050405020304" pitchFamily="18" charset="0"/>
                </a:rPr>
                <a:t>对</a:t>
              </a:r>
              <a:r>
                <a:rPr lang="zh-CN" altLang="en-US" sz="2000" dirty="0">
                  <a:latin typeface="+mn-ea"/>
                  <a:cs typeface="+mn-ea"/>
                  <a:sym typeface="Times New Roman" panose="02020603050405020304" pitchFamily="18" charset="0"/>
                </a:rPr>
                <a:t>这些段落进行自动编号。</a:t>
              </a:r>
            </a:p>
          </p:txBody>
        </p:sp>
        <p:sp>
          <p:nvSpPr>
            <p:cNvPr id="40" name="TextBox 39"/>
            <p:cNvSpPr txBox="1"/>
            <p:nvPr/>
          </p:nvSpPr>
          <p:spPr>
            <a:xfrm>
              <a:off x="5453851" y="2088280"/>
              <a:ext cx="5230189" cy="3170099"/>
            </a:xfrm>
            <a:prstGeom prst="rect">
              <a:avLst/>
            </a:prstGeom>
            <a:noFill/>
          </p:spPr>
          <p:txBody>
            <a:bodyPr wrap="square" rtlCol="0">
              <a:spAutoFit/>
            </a:bodyPr>
            <a:lstStyle/>
            <a:p>
              <a:pPr indent="609600" algn="just">
                <a:lnSpc>
                  <a:spcPct val="200000"/>
                </a:lnSpc>
              </a:pPr>
              <a:r>
                <a:rPr lang="zh-CN" altLang="en-US" sz="2000" dirty="0">
                  <a:latin typeface="+mn-ea"/>
                  <a:cs typeface="+mn-ea"/>
                  <a:sym typeface="Times New Roman" panose="02020603050405020304" pitchFamily="18" charset="0"/>
                </a:rPr>
                <a:t>其方法为：选择段落，在“段落”组中单击“编号”按钮 右侧的下拉按钮 ，在弹出的下拉列表框中选择某种编号样式。此后在该段落中按“</a:t>
              </a:r>
              <a:r>
                <a:rPr lang="en-US" altLang="zh-CN" sz="2000" dirty="0">
                  <a:latin typeface="+mn-ea"/>
                  <a:cs typeface="+mn-ea"/>
                  <a:sym typeface="Times New Roman" panose="02020603050405020304" pitchFamily="18" charset="0"/>
                </a:rPr>
                <a:t>Enter”</a:t>
              </a:r>
              <a:r>
                <a:rPr lang="zh-CN" altLang="en-US" sz="2000" dirty="0">
                  <a:latin typeface="+mn-ea"/>
                  <a:cs typeface="+mn-ea"/>
                  <a:sym typeface="Times New Roman" panose="02020603050405020304" pitchFamily="18" charset="0"/>
                </a:rPr>
                <a:t>键，新的段落会根据上一个段落编号的序号进行自动编号。</a:t>
              </a:r>
            </a:p>
          </p:txBody>
        </p:sp>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（三）项目符号的使用</a:t>
            </a:r>
          </a:p>
        </p:txBody>
      </p:sp>
      <p:sp>
        <p:nvSpPr>
          <p:cNvPr id="58" name="TextBox 57"/>
          <p:cNvSpPr txBox="1"/>
          <p:nvPr/>
        </p:nvSpPr>
        <p:spPr>
          <a:xfrm>
            <a:off x="4583567" y="1858468"/>
            <a:ext cx="5976613" cy="1323439"/>
          </a:xfrm>
          <a:prstGeom prst="rect">
            <a:avLst/>
          </a:prstGeom>
          <a:noFill/>
        </p:spPr>
        <p:txBody>
          <a:bodyPr wrap="square" rtlCol="0">
            <a:spAutoFit/>
          </a:bodyPr>
          <a:lstStyle/>
          <a:p>
            <a:pPr indent="609600" algn="just">
              <a:lnSpc>
                <a:spcPct val="200000"/>
              </a:lnSpc>
            </a:pPr>
            <a:r>
              <a:rPr lang="zh-CN" altLang="en-US" sz="2000" dirty="0">
                <a:latin typeface="+mn-ea"/>
                <a:cs typeface="+mn-ea"/>
                <a:sym typeface="Times New Roman" panose="02020603050405020304" pitchFamily="18" charset="0"/>
              </a:rPr>
              <a:t>如果多个段落之间是并列关系而不是顺序关系，则可以为段落添加项目符号来增强内容的层次性。</a:t>
            </a:r>
          </a:p>
        </p:txBody>
      </p:sp>
      <p:sp>
        <p:nvSpPr>
          <p:cNvPr id="40" name="TextBox 39"/>
          <p:cNvSpPr txBox="1"/>
          <p:nvPr/>
        </p:nvSpPr>
        <p:spPr>
          <a:xfrm>
            <a:off x="4583566" y="3655218"/>
            <a:ext cx="5976613" cy="1938992"/>
          </a:xfrm>
          <a:prstGeom prst="rect">
            <a:avLst/>
          </a:prstGeom>
          <a:noFill/>
        </p:spPr>
        <p:txBody>
          <a:bodyPr wrap="square" rtlCol="0">
            <a:spAutoFit/>
          </a:bodyPr>
          <a:lstStyle/>
          <a:p>
            <a:pPr indent="609600" algn="just">
              <a:lnSpc>
                <a:spcPct val="200000"/>
              </a:lnSpc>
            </a:pPr>
            <a:r>
              <a:rPr lang="zh-CN" altLang="en-US" sz="2000" dirty="0">
                <a:latin typeface="+mn-ea"/>
                <a:cs typeface="+mn-ea"/>
                <a:sym typeface="Times New Roman" panose="02020603050405020304" pitchFamily="18" charset="0"/>
              </a:rPr>
              <a:t>其方法为：在“段落”组中单击“项目符号”按钮 右侧的下拉按钮 ，在弹出的下拉列表框中选择某种项目符号样式。</a:t>
            </a:r>
          </a:p>
        </p:txBody>
      </p:sp>
      <p:grpSp>
        <p:nvGrpSpPr>
          <p:cNvPr id="41" name="组合 40"/>
          <p:cNvGrpSpPr/>
          <p:nvPr/>
        </p:nvGrpSpPr>
        <p:grpSpPr>
          <a:xfrm rot="5400000">
            <a:off x="857531" y="2710525"/>
            <a:ext cx="3532612" cy="2863180"/>
            <a:chOff x="6042096" y="2351405"/>
            <a:chExt cx="5405502" cy="3526880"/>
          </a:xfrm>
        </p:grpSpPr>
        <p:sp>
          <p:nvSpPr>
            <p:cNvPr id="42" name="Freeform 6"/>
            <p:cNvSpPr/>
            <p:nvPr/>
          </p:nvSpPr>
          <p:spPr bwMode="auto">
            <a:xfrm>
              <a:off x="8519295" y="4738672"/>
              <a:ext cx="225552" cy="392425"/>
            </a:xfrm>
            <a:custGeom>
              <a:avLst/>
              <a:gdLst>
                <a:gd name="T0" fmla="*/ 14 w 24"/>
                <a:gd name="T1" fmla="*/ 10 h 33"/>
                <a:gd name="T2" fmla="*/ 14 w 24"/>
                <a:gd name="T3" fmla="*/ 0 h 33"/>
                <a:gd name="T4" fmla="*/ 18 w 24"/>
                <a:gd name="T5" fmla="*/ 6 h 33"/>
                <a:gd name="T6" fmla="*/ 18 w 24"/>
                <a:gd name="T7" fmla="*/ 21 h 33"/>
                <a:gd name="T8" fmla="*/ 24 w 24"/>
                <a:gd name="T9" fmla="*/ 21 h 33"/>
                <a:gd name="T10" fmla="*/ 12 w 24"/>
                <a:gd name="T11" fmla="*/ 33 h 33"/>
                <a:gd name="T12" fmla="*/ 0 w 24"/>
                <a:gd name="T13" fmla="*/ 21 h 33"/>
                <a:gd name="T14" fmla="*/ 6 w 24"/>
                <a:gd name="T15" fmla="*/ 21 h 33"/>
                <a:gd name="T16" fmla="*/ 6 w 24"/>
                <a:gd name="T17" fmla="*/ 19 h 33"/>
                <a:gd name="T18" fmla="*/ 14 w 24"/>
                <a:gd name="T19" fmla="*/ 1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33">
                  <a:moveTo>
                    <a:pt x="14" y="10"/>
                  </a:moveTo>
                  <a:cubicBezTo>
                    <a:pt x="14" y="0"/>
                    <a:pt x="14" y="0"/>
                    <a:pt x="14" y="0"/>
                  </a:cubicBezTo>
                  <a:cubicBezTo>
                    <a:pt x="16" y="1"/>
                    <a:pt x="18" y="3"/>
                    <a:pt x="18" y="6"/>
                  </a:cubicBezTo>
                  <a:cubicBezTo>
                    <a:pt x="18" y="21"/>
                    <a:pt x="18" y="21"/>
                    <a:pt x="18" y="21"/>
                  </a:cubicBezTo>
                  <a:cubicBezTo>
                    <a:pt x="24" y="21"/>
                    <a:pt x="24" y="21"/>
                    <a:pt x="24" y="21"/>
                  </a:cubicBezTo>
                  <a:cubicBezTo>
                    <a:pt x="12" y="33"/>
                    <a:pt x="12" y="33"/>
                    <a:pt x="12" y="33"/>
                  </a:cubicBezTo>
                  <a:cubicBezTo>
                    <a:pt x="0" y="21"/>
                    <a:pt x="0" y="21"/>
                    <a:pt x="0" y="21"/>
                  </a:cubicBezTo>
                  <a:cubicBezTo>
                    <a:pt x="6" y="21"/>
                    <a:pt x="6" y="21"/>
                    <a:pt x="6" y="21"/>
                  </a:cubicBezTo>
                  <a:cubicBezTo>
                    <a:pt x="6" y="19"/>
                    <a:pt x="6" y="19"/>
                    <a:pt x="6" y="19"/>
                  </a:cubicBezTo>
                  <a:cubicBezTo>
                    <a:pt x="10" y="18"/>
                    <a:pt x="14" y="14"/>
                    <a:pt x="14" y="10"/>
                  </a:cubicBezTo>
                  <a:close/>
                </a:path>
              </a:pathLst>
            </a:custGeom>
            <a:solidFill>
              <a:srgbClr val="EBAC07"/>
            </a:solidFill>
            <a:ln>
              <a:noFill/>
            </a:ln>
          </p:spPr>
          <p:txBody>
            <a:bodyPr vert="horz" wrap="square" lIns="91440" tIns="45720" rIns="91440" bIns="45720" numCol="1" anchor="t" anchorCtr="0" compatLnSpc="1"/>
            <a:lstStyle/>
            <a:p>
              <a:endParaRPr lang="zh-CN" altLang="en-US"/>
            </a:p>
          </p:txBody>
        </p:sp>
        <p:sp>
          <p:nvSpPr>
            <p:cNvPr id="43" name="Freeform 11"/>
            <p:cNvSpPr/>
            <p:nvPr/>
          </p:nvSpPr>
          <p:spPr bwMode="auto">
            <a:xfrm>
              <a:off x="6042096" y="5154181"/>
              <a:ext cx="5405502" cy="724104"/>
            </a:xfrm>
            <a:custGeom>
              <a:avLst/>
              <a:gdLst>
                <a:gd name="T0" fmla="*/ 574 w 574"/>
                <a:gd name="T1" fmla="*/ 49 h 61"/>
                <a:gd name="T2" fmla="*/ 573 w 574"/>
                <a:gd name="T3" fmla="*/ 48 h 61"/>
                <a:gd name="T4" fmla="*/ 573 w 574"/>
                <a:gd name="T5" fmla="*/ 47 h 61"/>
                <a:gd name="T6" fmla="*/ 573 w 574"/>
                <a:gd name="T7" fmla="*/ 46 h 61"/>
                <a:gd name="T8" fmla="*/ 572 w 574"/>
                <a:gd name="T9" fmla="*/ 46 h 61"/>
                <a:gd name="T10" fmla="*/ 572 w 574"/>
                <a:gd name="T11" fmla="*/ 45 h 61"/>
                <a:gd name="T12" fmla="*/ 571 w 574"/>
                <a:gd name="T13" fmla="*/ 44 h 61"/>
                <a:gd name="T14" fmla="*/ 529 w 574"/>
                <a:gd name="T15" fmla="*/ 1 h 61"/>
                <a:gd name="T16" fmla="*/ 407 w 574"/>
                <a:gd name="T17" fmla="*/ 0 h 61"/>
                <a:gd name="T18" fmla="*/ 288 w 574"/>
                <a:gd name="T19" fmla="*/ 0 h 61"/>
                <a:gd name="T20" fmla="*/ 169 w 574"/>
                <a:gd name="T21" fmla="*/ 0 h 61"/>
                <a:gd name="T22" fmla="*/ 48 w 574"/>
                <a:gd name="T23" fmla="*/ 0 h 61"/>
                <a:gd name="T24" fmla="*/ 4 w 574"/>
                <a:gd name="T25" fmla="*/ 43 h 61"/>
                <a:gd name="T26" fmla="*/ 10 w 574"/>
                <a:gd name="T27" fmla="*/ 61 h 61"/>
                <a:gd name="T28" fmla="*/ 10 w 574"/>
                <a:gd name="T29" fmla="*/ 61 h 61"/>
                <a:gd name="T30" fmla="*/ 402 w 574"/>
                <a:gd name="T31" fmla="*/ 61 h 61"/>
                <a:gd name="T32" fmla="*/ 564 w 574"/>
                <a:gd name="T33" fmla="*/ 61 h 61"/>
                <a:gd name="T34" fmla="*/ 565 w 574"/>
                <a:gd name="T35" fmla="*/ 61 h 61"/>
                <a:gd name="T36" fmla="*/ 566 w 574"/>
                <a:gd name="T37" fmla="*/ 60 h 61"/>
                <a:gd name="T38" fmla="*/ 567 w 574"/>
                <a:gd name="T39" fmla="*/ 60 h 61"/>
                <a:gd name="T40" fmla="*/ 568 w 574"/>
                <a:gd name="T41" fmla="*/ 60 h 61"/>
                <a:gd name="T42" fmla="*/ 569 w 574"/>
                <a:gd name="T43" fmla="*/ 59 h 61"/>
                <a:gd name="T44" fmla="*/ 570 w 574"/>
                <a:gd name="T45" fmla="*/ 59 h 61"/>
                <a:gd name="T46" fmla="*/ 571 w 574"/>
                <a:gd name="T47" fmla="*/ 58 h 61"/>
                <a:gd name="T48" fmla="*/ 571 w 574"/>
                <a:gd name="T49" fmla="*/ 58 h 61"/>
                <a:gd name="T50" fmla="*/ 572 w 574"/>
                <a:gd name="T51" fmla="*/ 57 h 61"/>
                <a:gd name="T52" fmla="*/ 572 w 574"/>
                <a:gd name="T53" fmla="*/ 56 h 61"/>
                <a:gd name="T54" fmla="*/ 573 w 574"/>
                <a:gd name="T55" fmla="*/ 55 h 61"/>
                <a:gd name="T56" fmla="*/ 573 w 574"/>
                <a:gd name="T57" fmla="*/ 54 h 61"/>
                <a:gd name="T58" fmla="*/ 574 w 574"/>
                <a:gd name="T59" fmla="*/ 53 h 61"/>
                <a:gd name="T60" fmla="*/ 574 w 574"/>
                <a:gd name="T61" fmla="*/ 52 h 61"/>
                <a:gd name="T62" fmla="*/ 574 w 574"/>
                <a:gd name="T63" fmla="*/ 5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74" h="61">
                  <a:moveTo>
                    <a:pt x="574" y="50"/>
                  </a:moveTo>
                  <a:cubicBezTo>
                    <a:pt x="574" y="50"/>
                    <a:pt x="574" y="49"/>
                    <a:pt x="574" y="49"/>
                  </a:cubicBezTo>
                  <a:cubicBezTo>
                    <a:pt x="574" y="49"/>
                    <a:pt x="574" y="49"/>
                    <a:pt x="574" y="49"/>
                  </a:cubicBezTo>
                  <a:cubicBezTo>
                    <a:pt x="574" y="49"/>
                    <a:pt x="574" y="48"/>
                    <a:pt x="573" y="48"/>
                  </a:cubicBezTo>
                  <a:cubicBezTo>
                    <a:pt x="573" y="48"/>
                    <a:pt x="573" y="48"/>
                    <a:pt x="573" y="48"/>
                  </a:cubicBezTo>
                  <a:cubicBezTo>
                    <a:pt x="573" y="48"/>
                    <a:pt x="573" y="47"/>
                    <a:pt x="573" y="47"/>
                  </a:cubicBezTo>
                  <a:cubicBezTo>
                    <a:pt x="573" y="47"/>
                    <a:pt x="573" y="47"/>
                    <a:pt x="573" y="47"/>
                  </a:cubicBezTo>
                  <a:cubicBezTo>
                    <a:pt x="573" y="47"/>
                    <a:pt x="573" y="47"/>
                    <a:pt x="573" y="46"/>
                  </a:cubicBezTo>
                  <a:cubicBezTo>
                    <a:pt x="573" y="46"/>
                    <a:pt x="573" y="46"/>
                    <a:pt x="573" y="46"/>
                  </a:cubicBezTo>
                  <a:cubicBezTo>
                    <a:pt x="573" y="46"/>
                    <a:pt x="572" y="46"/>
                    <a:pt x="572" y="46"/>
                  </a:cubicBezTo>
                  <a:cubicBezTo>
                    <a:pt x="572" y="45"/>
                    <a:pt x="572" y="45"/>
                    <a:pt x="572" y="45"/>
                  </a:cubicBezTo>
                  <a:cubicBezTo>
                    <a:pt x="572" y="45"/>
                    <a:pt x="572" y="45"/>
                    <a:pt x="572" y="45"/>
                  </a:cubicBezTo>
                  <a:cubicBezTo>
                    <a:pt x="572" y="45"/>
                    <a:pt x="572" y="44"/>
                    <a:pt x="572" y="44"/>
                  </a:cubicBezTo>
                  <a:cubicBezTo>
                    <a:pt x="571" y="44"/>
                    <a:pt x="571" y="44"/>
                    <a:pt x="571" y="44"/>
                  </a:cubicBezTo>
                  <a:cubicBezTo>
                    <a:pt x="571" y="44"/>
                    <a:pt x="571" y="44"/>
                    <a:pt x="571" y="44"/>
                  </a:cubicBezTo>
                  <a:cubicBezTo>
                    <a:pt x="529" y="1"/>
                    <a:pt x="529" y="1"/>
                    <a:pt x="529" y="1"/>
                  </a:cubicBezTo>
                  <a:cubicBezTo>
                    <a:pt x="528" y="1"/>
                    <a:pt x="527" y="0"/>
                    <a:pt x="526" y="0"/>
                  </a:cubicBezTo>
                  <a:cubicBezTo>
                    <a:pt x="407" y="0"/>
                    <a:pt x="407" y="0"/>
                    <a:pt x="407" y="0"/>
                  </a:cubicBezTo>
                  <a:cubicBezTo>
                    <a:pt x="405" y="0"/>
                    <a:pt x="405" y="0"/>
                    <a:pt x="405" y="0"/>
                  </a:cubicBezTo>
                  <a:cubicBezTo>
                    <a:pt x="288" y="0"/>
                    <a:pt x="288" y="0"/>
                    <a:pt x="288" y="0"/>
                  </a:cubicBezTo>
                  <a:cubicBezTo>
                    <a:pt x="286" y="0"/>
                    <a:pt x="286" y="0"/>
                    <a:pt x="286" y="0"/>
                  </a:cubicBezTo>
                  <a:cubicBezTo>
                    <a:pt x="169" y="0"/>
                    <a:pt x="169" y="0"/>
                    <a:pt x="169" y="0"/>
                  </a:cubicBezTo>
                  <a:cubicBezTo>
                    <a:pt x="167" y="0"/>
                    <a:pt x="167" y="0"/>
                    <a:pt x="167" y="0"/>
                  </a:cubicBezTo>
                  <a:cubicBezTo>
                    <a:pt x="48" y="0"/>
                    <a:pt x="48" y="0"/>
                    <a:pt x="48" y="0"/>
                  </a:cubicBezTo>
                  <a:cubicBezTo>
                    <a:pt x="46" y="0"/>
                    <a:pt x="46" y="1"/>
                    <a:pt x="45" y="1"/>
                  </a:cubicBezTo>
                  <a:cubicBezTo>
                    <a:pt x="4" y="43"/>
                    <a:pt x="4" y="43"/>
                    <a:pt x="4" y="43"/>
                  </a:cubicBezTo>
                  <a:cubicBezTo>
                    <a:pt x="1" y="45"/>
                    <a:pt x="0" y="47"/>
                    <a:pt x="0" y="51"/>
                  </a:cubicBezTo>
                  <a:cubicBezTo>
                    <a:pt x="0" y="56"/>
                    <a:pt x="4" y="61"/>
                    <a:pt x="10" y="61"/>
                  </a:cubicBezTo>
                  <a:cubicBezTo>
                    <a:pt x="10" y="61"/>
                    <a:pt x="10" y="61"/>
                    <a:pt x="10" y="61"/>
                  </a:cubicBezTo>
                  <a:cubicBezTo>
                    <a:pt x="10" y="61"/>
                    <a:pt x="10" y="61"/>
                    <a:pt x="10" y="61"/>
                  </a:cubicBezTo>
                  <a:cubicBezTo>
                    <a:pt x="172" y="61"/>
                    <a:pt x="172" y="61"/>
                    <a:pt x="172" y="61"/>
                  </a:cubicBezTo>
                  <a:cubicBezTo>
                    <a:pt x="402" y="61"/>
                    <a:pt x="402" y="61"/>
                    <a:pt x="402" y="61"/>
                  </a:cubicBezTo>
                  <a:cubicBezTo>
                    <a:pt x="564" y="61"/>
                    <a:pt x="564" y="61"/>
                    <a:pt x="564" y="61"/>
                  </a:cubicBezTo>
                  <a:cubicBezTo>
                    <a:pt x="564" y="61"/>
                    <a:pt x="564" y="61"/>
                    <a:pt x="564" y="61"/>
                  </a:cubicBezTo>
                  <a:cubicBezTo>
                    <a:pt x="564" y="61"/>
                    <a:pt x="564" y="61"/>
                    <a:pt x="565" y="61"/>
                  </a:cubicBezTo>
                  <a:cubicBezTo>
                    <a:pt x="565" y="61"/>
                    <a:pt x="565" y="61"/>
                    <a:pt x="565" y="61"/>
                  </a:cubicBezTo>
                  <a:cubicBezTo>
                    <a:pt x="565" y="61"/>
                    <a:pt x="566" y="61"/>
                    <a:pt x="566" y="60"/>
                  </a:cubicBezTo>
                  <a:cubicBezTo>
                    <a:pt x="566" y="60"/>
                    <a:pt x="566" y="60"/>
                    <a:pt x="566" y="60"/>
                  </a:cubicBezTo>
                  <a:cubicBezTo>
                    <a:pt x="566" y="60"/>
                    <a:pt x="567" y="60"/>
                    <a:pt x="567" y="60"/>
                  </a:cubicBezTo>
                  <a:cubicBezTo>
                    <a:pt x="567" y="60"/>
                    <a:pt x="567" y="60"/>
                    <a:pt x="567" y="60"/>
                  </a:cubicBezTo>
                  <a:cubicBezTo>
                    <a:pt x="567" y="60"/>
                    <a:pt x="567" y="60"/>
                    <a:pt x="568" y="60"/>
                  </a:cubicBezTo>
                  <a:cubicBezTo>
                    <a:pt x="568" y="60"/>
                    <a:pt x="568" y="60"/>
                    <a:pt x="568" y="60"/>
                  </a:cubicBezTo>
                  <a:cubicBezTo>
                    <a:pt x="568" y="60"/>
                    <a:pt x="568" y="60"/>
                    <a:pt x="569" y="60"/>
                  </a:cubicBezTo>
                  <a:cubicBezTo>
                    <a:pt x="569" y="59"/>
                    <a:pt x="569" y="59"/>
                    <a:pt x="569" y="59"/>
                  </a:cubicBezTo>
                  <a:cubicBezTo>
                    <a:pt x="569" y="59"/>
                    <a:pt x="569" y="59"/>
                    <a:pt x="569" y="59"/>
                  </a:cubicBezTo>
                  <a:cubicBezTo>
                    <a:pt x="569" y="59"/>
                    <a:pt x="570" y="59"/>
                    <a:pt x="570" y="59"/>
                  </a:cubicBezTo>
                  <a:cubicBezTo>
                    <a:pt x="570" y="59"/>
                    <a:pt x="570" y="59"/>
                    <a:pt x="570" y="58"/>
                  </a:cubicBezTo>
                  <a:cubicBezTo>
                    <a:pt x="570" y="58"/>
                    <a:pt x="570" y="58"/>
                    <a:pt x="571" y="58"/>
                  </a:cubicBezTo>
                  <a:cubicBezTo>
                    <a:pt x="571" y="58"/>
                    <a:pt x="571" y="58"/>
                    <a:pt x="571" y="58"/>
                  </a:cubicBezTo>
                  <a:cubicBezTo>
                    <a:pt x="571" y="58"/>
                    <a:pt x="571" y="58"/>
                    <a:pt x="571" y="58"/>
                  </a:cubicBezTo>
                  <a:cubicBezTo>
                    <a:pt x="571" y="57"/>
                    <a:pt x="571" y="57"/>
                    <a:pt x="572" y="57"/>
                  </a:cubicBezTo>
                  <a:cubicBezTo>
                    <a:pt x="572" y="57"/>
                    <a:pt x="572" y="57"/>
                    <a:pt x="572" y="57"/>
                  </a:cubicBezTo>
                  <a:cubicBezTo>
                    <a:pt x="572" y="56"/>
                    <a:pt x="572" y="56"/>
                    <a:pt x="572" y="56"/>
                  </a:cubicBezTo>
                  <a:cubicBezTo>
                    <a:pt x="572" y="56"/>
                    <a:pt x="572" y="56"/>
                    <a:pt x="572" y="56"/>
                  </a:cubicBezTo>
                  <a:cubicBezTo>
                    <a:pt x="572" y="56"/>
                    <a:pt x="573" y="56"/>
                    <a:pt x="573" y="55"/>
                  </a:cubicBezTo>
                  <a:cubicBezTo>
                    <a:pt x="573" y="55"/>
                    <a:pt x="573" y="55"/>
                    <a:pt x="573" y="55"/>
                  </a:cubicBezTo>
                  <a:cubicBezTo>
                    <a:pt x="573" y="55"/>
                    <a:pt x="573" y="55"/>
                    <a:pt x="573" y="55"/>
                  </a:cubicBezTo>
                  <a:cubicBezTo>
                    <a:pt x="573" y="54"/>
                    <a:pt x="573" y="54"/>
                    <a:pt x="573" y="54"/>
                  </a:cubicBezTo>
                  <a:cubicBezTo>
                    <a:pt x="573" y="54"/>
                    <a:pt x="573" y="54"/>
                    <a:pt x="573" y="54"/>
                  </a:cubicBezTo>
                  <a:cubicBezTo>
                    <a:pt x="573" y="53"/>
                    <a:pt x="573" y="53"/>
                    <a:pt x="574" y="53"/>
                  </a:cubicBezTo>
                  <a:cubicBezTo>
                    <a:pt x="574" y="53"/>
                    <a:pt x="574" y="53"/>
                    <a:pt x="574" y="53"/>
                  </a:cubicBezTo>
                  <a:cubicBezTo>
                    <a:pt x="574" y="52"/>
                    <a:pt x="574" y="52"/>
                    <a:pt x="574" y="52"/>
                  </a:cubicBezTo>
                  <a:cubicBezTo>
                    <a:pt x="574" y="52"/>
                    <a:pt x="574" y="52"/>
                    <a:pt x="574" y="52"/>
                  </a:cubicBezTo>
                  <a:cubicBezTo>
                    <a:pt x="574" y="51"/>
                    <a:pt x="574" y="51"/>
                    <a:pt x="574" y="51"/>
                  </a:cubicBezTo>
                  <a:cubicBezTo>
                    <a:pt x="574" y="50"/>
                    <a:pt x="574" y="50"/>
                    <a:pt x="574" y="50"/>
                  </a:cubicBezTo>
                  <a:close/>
                </a:path>
              </a:pathLst>
            </a:custGeom>
            <a:solidFill>
              <a:schemeClr val="accent1"/>
            </a:solidFill>
            <a:ln>
              <a:noFill/>
            </a:ln>
          </p:spPr>
          <p:txBody>
            <a:bodyPr vert="horz" wrap="square" lIns="91440" tIns="45720" rIns="91440" bIns="45720" numCol="1" anchor="ctr" anchorCtr="0" compatLnSpc="1"/>
            <a:lstStyle/>
            <a:p>
              <a:pPr algn="ctr"/>
              <a:endParaRPr lang="zh-CN" altLang="en-US" sz="3200" dirty="0"/>
            </a:p>
          </p:txBody>
        </p:sp>
        <p:sp>
          <p:nvSpPr>
            <p:cNvPr id="44" name="Freeform 5"/>
            <p:cNvSpPr/>
            <p:nvPr/>
          </p:nvSpPr>
          <p:spPr bwMode="auto">
            <a:xfrm>
              <a:off x="8453755" y="4537075"/>
              <a:ext cx="225425" cy="391160"/>
            </a:xfrm>
            <a:custGeom>
              <a:avLst/>
              <a:gdLst>
                <a:gd name="T0" fmla="*/ 18 w 24"/>
                <a:gd name="T1" fmla="*/ 12 h 33"/>
                <a:gd name="T2" fmla="*/ 24 w 24"/>
                <a:gd name="T3" fmla="*/ 12 h 33"/>
                <a:gd name="T4" fmla="*/ 12 w 24"/>
                <a:gd name="T5" fmla="*/ 0 h 33"/>
                <a:gd name="T6" fmla="*/ 0 w 24"/>
                <a:gd name="T7" fmla="*/ 12 h 33"/>
                <a:gd name="T8" fmla="*/ 6 w 24"/>
                <a:gd name="T9" fmla="*/ 12 h 33"/>
                <a:gd name="T10" fmla="*/ 6 w 24"/>
                <a:gd name="T11" fmla="*/ 27 h 33"/>
                <a:gd name="T12" fmla="*/ 6 w 24"/>
                <a:gd name="T13" fmla="*/ 27 h 33"/>
                <a:gd name="T14" fmla="*/ 12 w 24"/>
                <a:gd name="T15" fmla="*/ 33 h 33"/>
                <a:gd name="T16" fmla="*/ 18 w 24"/>
                <a:gd name="T17" fmla="*/ 27 h 33"/>
                <a:gd name="T18" fmla="*/ 18 w 24"/>
                <a:gd name="T19" fmla="*/ 27 h 33"/>
                <a:gd name="T20" fmla="*/ 18 w 24"/>
                <a:gd name="T21" fmla="*/ 27 h 33"/>
                <a:gd name="T22" fmla="*/ 18 w 24"/>
                <a:gd name="T23" fmla="*/ 1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 h="33">
                  <a:moveTo>
                    <a:pt x="18" y="12"/>
                  </a:moveTo>
                  <a:cubicBezTo>
                    <a:pt x="24" y="12"/>
                    <a:pt x="24" y="12"/>
                    <a:pt x="24" y="12"/>
                  </a:cubicBezTo>
                  <a:cubicBezTo>
                    <a:pt x="12" y="0"/>
                    <a:pt x="12" y="0"/>
                    <a:pt x="12" y="0"/>
                  </a:cubicBezTo>
                  <a:cubicBezTo>
                    <a:pt x="0" y="12"/>
                    <a:pt x="0" y="12"/>
                    <a:pt x="0" y="12"/>
                  </a:cubicBezTo>
                  <a:cubicBezTo>
                    <a:pt x="6" y="12"/>
                    <a:pt x="6" y="12"/>
                    <a:pt x="6" y="12"/>
                  </a:cubicBezTo>
                  <a:cubicBezTo>
                    <a:pt x="6" y="27"/>
                    <a:pt x="6" y="27"/>
                    <a:pt x="6" y="27"/>
                  </a:cubicBezTo>
                  <a:cubicBezTo>
                    <a:pt x="6" y="27"/>
                    <a:pt x="6" y="27"/>
                    <a:pt x="6" y="27"/>
                  </a:cubicBezTo>
                  <a:cubicBezTo>
                    <a:pt x="6" y="30"/>
                    <a:pt x="9" y="33"/>
                    <a:pt x="12" y="33"/>
                  </a:cubicBezTo>
                  <a:cubicBezTo>
                    <a:pt x="16" y="33"/>
                    <a:pt x="18" y="30"/>
                    <a:pt x="18" y="27"/>
                  </a:cubicBezTo>
                  <a:cubicBezTo>
                    <a:pt x="18" y="27"/>
                    <a:pt x="18" y="27"/>
                    <a:pt x="18" y="27"/>
                  </a:cubicBezTo>
                  <a:cubicBezTo>
                    <a:pt x="18" y="27"/>
                    <a:pt x="18" y="27"/>
                    <a:pt x="18" y="27"/>
                  </a:cubicBezTo>
                  <a:lnTo>
                    <a:pt x="18" y="12"/>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45" name="Freeform 7"/>
            <p:cNvSpPr/>
            <p:nvPr/>
          </p:nvSpPr>
          <p:spPr bwMode="auto">
            <a:xfrm>
              <a:off x="8453755" y="3134995"/>
              <a:ext cx="225425" cy="380365"/>
            </a:xfrm>
            <a:custGeom>
              <a:avLst/>
              <a:gdLst>
                <a:gd name="T0" fmla="*/ 18 w 24"/>
                <a:gd name="T1" fmla="*/ 12 h 32"/>
                <a:gd name="T2" fmla="*/ 24 w 24"/>
                <a:gd name="T3" fmla="*/ 12 h 32"/>
                <a:gd name="T4" fmla="*/ 12 w 24"/>
                <a:gd name="T5" fmla="*/ 0 h 32"/>
                <a:gd name="T6" fmla="*/ 0 w 24"/>
                <a:gd name="T7" fmla="*/ 12 h 32"/>
                <a:gd name="T8" fmla="*/ 6 w 24"/>
                <a:gd name="T9" fmla="*/ 12 h 32"/>
                <a:gd name="T10" fmla="*/ 6 w 24"/>
                <a:gd name="T11" fmla="*/ 26 h 32"/>
                <a:gd name="T12" fmla="*/ 6 w 24"/>
                <a:gd name="T13" fmla="*/ 26 h 32"/>
                <a:gd name="T14" fmla="*/ 12 w 24"/>
                <a:gd name="T15" fmla="*/ 32 h 32"/>
                <a:gd name="T16" fmla="*/ 18 w 24"/>
                <a:gd name="T17" fmla="*/ 26 h 32"/>
                <a:gd name="T18" fmla="*/ 18 w 24"/>
                <a:gd name="T19" fmla="*/ 26 h 32"/>
                <a:gd name="T20" fmla="*/ 18 w 24"/>
                <a:gd name="T21" fmla="*/ 26 h 32"/>
                <a:gd name="T22" fmla="*/ 18 w 24"/>
                <a:gd name="T23" fmla="*/ 1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 h="32">
                  <a:moveTo>
                    <a:pt x="18" y="12"/>
                  </a:moveTo>
                  <a:cubicBezTo>
                    <a:pt x="24" y="12"/>
                    <a:pt x="24" y="12"/>
                    <a:pt x="24" y="12"/>
                  </a:cubicBezTo>
                  <a:cubicBezTo>
                    <a:pt x="12" y="0"/>
                    <a:pt x="12" y="0"/>
                    <a:pt x="12" y="0"/>
                  </a:cubicBezTo>
                  <a:cubicBezTo>
                    <a:pt x="0" y="12"/>
                    <a:pt x="0" y="12"/>
                    <a:pt x="0" y="12"/>
                  </a:cubicBezTo>
                  <a:cubicBezTo>
                    <a:pt x="6" y="12"/>
                    <a:pt x="6" y="12"/>
                    <a:pt x="6" y="12"/>
                  </a:cubicBezTo>
                  <a:cubicBezTo>
                    <a:pt x="6" y="26"/>
                    <a:pt x="6" y="26"/>
                    <a:pt x="6" y="26"/>
                  </a:cubicBezTo>
                  <a:cubicBezTo>
                    <a:pt x="6" y="26"/>
                    <a:pt x="6" y="26"/>
                    <a:pt x="6" y="26"/>
                  </a:cubicBezTo>
                  <a:cubicBezTo>
                    <a:pt x="6" y="30"/>
                    <a:pt x="9" y="32"/>
                    <a:pt x="12" y="32"/>
                  </a:cubicBezTo>
                  <a:cubicBezTo>
                    <a:pt x="16" y="32"/>
                    <a:pt x="18" y="30"/>
                    <a:pt x="18" y="26"/>
                  </a:cubicBezTo>
                  <a:cubicBezTo>
                    <a:pt x="18" y="26"/>
                    <a:pt x="18" y="26"/>
                    <a:pt x="18" y="26"/>
                  </a:cubicBezTo>
                  <a:cubicBezTo>
                    <a:pt x="18" y="26"/>
                    <a:pt x="18" y="26"/>
                    <a:pt x="18" y="26"/>
                  </a:cubicBezTo>
                  <a:lnTo>
                    <a:pt x="18" y="12"/>
                  </a:lnTo>
                  <a:close/>
                </a:path>
              </a:pathLst>
            </a:custGeom>
            <a:solidFill>
              <a:srgbClr val="EBAC07"/>
            </a:solidFill>
            <a:ln>
              <a:noFill/>
            </a:ln>
          </p:spPr>
          <p:txBody>
            <a:bodyPr vert="horz" wrap="square" lIns="91440" tIns="45720" rIns="91440" bIns="45720" numCol="1" anchor="t" anchorCtr="0" compatLnSpc="1"/>
            <a:lstStyle/>
            <a:p>
              <a:endParaRPr lang="zh-CN" altLang="en-US"/>
            </a:p>
          </p:txBody>
        </p:sp>
        <p:sp>
          <p:nvSpPr>
            <p:cNvPr id="46" name="Freeform 8"/>
            <p:cNvSpPr/>
            <p:nvPr/>
          </p:nvSpPr>
          <p:spPr bwMode="auto">
            <a:xfrm>
              <a:off x="8519160" y="3336925"/>
              <a:ext cx="225425" cy="380365"/>
            </a:xfrm>
            <a:custGeom>
              <a:avLst/>
              <a:gdLst>
                <a:gd name="T0" fmla="*/ 14 w 24"/>
                <a:gd name="T1" fmla="*/ 10 h 32"/>
                <a:gd name="T2" fmla="*/ 14 w 24"/>
                <a:gd name="T3" fmla="*/ 0 h 32"/>
                <a:gd name="T4" fmla="*/ 18 w 24"/>
                <a:gd name="T5" fmla="*/ 6 h 32"/>
                <a:gd name="T6" fmla="*/ 18 w 24"/>
                <a:gd name="T7" fmla="*/ 20 h 32"/>
                <a:gd name="T8" fmla="*/ 24 w 24"/>
                <a:gd name="T9" fmla="*/ 20 h 32"/>
                <a:gd name="T10" fmla="*/ 12 w 24"/>
                <a:gd name="T11" fmla="*/ 32 h 32"/>
                <a:gd name="T12" fmla="*/ 0 w 24"/>
                <a:gd name="T13" fmla="*/ 20 h 32"/>
                <a:gd name="T14" fmla="*/ 6 w 24"/>
                <a:gd name="T15" fmla="*/ 20 h 32"/>
                <a:gd name="T16" fmla="*/ 6 w 24"/>
                <a:gd name="T17" fmla="*/ 18 h 32"/>
                <a:gd name="T18" fmla="*/ 14 w 24"/>
                <a:gd name="T19" fmla="*/ 1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32">
                  <a:moveTo>
                    <a:pt x="14" y="10"/>
                  </a:moveTo>
                  <a:cubicBezTo>
                    <a:pt x="14" y="0"/>
                    <a:pt x="14" y="0"/>
                    <a:pt x="14" y="0"/>
                  </a:cubicBezTo>
                  <a:cubicBezTo>
                    <a:pt x="16" y="0"/>
                    <a:pt x="18" y="3"/>
                    <a:pt x="18" y="6"/>
                  </a:cubicBezTo>
                  <a:cubicBezTo>
                    <a:pt x="18" y="20"/>
                    <a:pt x="18" y="20"/>
                    <a:pt x="18" y="20"/>
                  </a:cubicBezTo>
                  <a:cubicBezTo>
                    <a:pt x="24" y="20"/>
                    <a:pt x="24" y="20"/>
                    <a:pt x="24" y="20"/>
                  </a:cubicBezTo>
                  <a:cubicBezTo>
                    <a:pt x="12" y="32"/>
                    <a:pt x="12" y="32"/>
                    <a:pt x="12" y="32"/>
                  </a:cubicBezTo>
                  <a:cubicBezTo>
                    <a:pt x="0" y="20"/>
                    <a:pt x="0" y="20"/>
                    <a:pt x="0" y="20"/>
                  </a:cubicBezTo>
                  <a:cubicBezTo>
                    <a:pt x="6" y="20"/>
                    <a:pt x="6" y="20"/>
                    <a:pt x="6" y="20"/>
                  </a:cubicBezTo>
                  <a:cubicBezTo>
                    <a:pt x="6" y="18"/>
                    <a:pt x="6" y="18"/>
                    <a:pt x="6" y="18"/>
                  </a:cubicBezTo>
                  <a:cubicBezTo>
                    <a:pt x="10" y="18"/>
                    <a:pt x="14" y="14"/>
                    <a:pt x="14" y="10"/>
                  </a:cubicBezTo>
                  <a:close/>
                </a:path>
              </a:pathLst>
            </a:custGeom>
            <a:solidFill>
              <a:srgbClr val="A2B932"/>
            </a:solidFill>
            <a:ln>
              <a:noFill/>
            </a:ln>
          </p:spPr>
          <p:txBody>
            <a:bodyPr vert="horz" wrap="square" lIns="91440" tIns="45720" rIns="91440" bIns="45720" numCol="1" anchor="t" anchorCtr="0" compatLnSpc="1"/>
            <a:lstStyle/>
            <a:p>
              <a:endParaRPr lang="zh-CN" altLang="en-US"/>
            </a:p>
          </p:txBody>
        </p:sp>
        <p:sp>
          <p:nvSpPr>
            <p:cNvPr id="47" name="Freeform 9"/>
            <p:cNvSpPr/>
            <p:nvPr/>
          </p:nvSpPr>
          <p:spPr bwMode="auto">
            <a:xfrm>
              <a:off x="8001635" y="2351405"/>
              <a:ext cx="1205230" cy="759460"/>
            </a:xfrm>
            <a:custGeom>
              <a:avLst/>
              <a:gdLst>
                <a:gd name="T0" fmla="*/ 127 w 128"/>
                <a:gd name="T1" fmla="*/ 59 h 64"/>
                <a:gd name="T2" fmla="*/ 127 w 128"/>
                <a:gd name="T3" fmla="*/ 59 h 64"/>
                <a:gd name="T4" fmla="*/ 72 w 128"/>
                <a:gd name="T5" fmla="*/ 4 h 64"/>
                <a:gd name="T6" fmla="*/ 71 w 128"/>
                <a:gd name="T7" fmla="*/ 2 h 64"/>
                <a:gd name="T8" fmla="*/ 64 w 128"/>
                <a:gd name="T9" fmla="*/ 0 h 64"/>
                <a:gd name="T10" fmla="*/ 57 w 128"/>
                <a:gd name="T11" fmla="*/ 2 h 64"/>
                <a:gd name="T12" fmla="*/ 55 w 128"/>
                <a:gd name="T13" fmla="*/ 4 h 64"/>
                <a:gd name="T14" fmla="*/ 0 w 128"/>
                <a:gd name="T15" fmla="*/ 59 h 64"/>
                <a:gd name="T16" fmla="*/ 0 w 128"/>
                <a:gd name="T17" fmla="*/ 59 h 64"/>
                <a:gd name="T18" fmla="*/ 0 w 128"/>
                <a:gd name="T19" fmla="*/ 61 h 64"/>
                <a:gd name="T20" fmla="*/ 3 w 128"/>
                <a:gd name="T21" fmla="*/ 64 h 64"/>
                <a:gd name="T22" fmla="*/ 124 w 128"/>
                <a:gd name="T23" fmla="*/ 64 h 64"/>
                <a:gd name="T24" fmla="*/ 128 w 128"/>
                <a:gd name="T25" fmla="*/ 61 h 64"/>
                <a:gd name="T26" fmla="*/ 127 w 128"/>
                <a:gd name="T27" fmla="*/ 59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8" h="64">
                  <a:moveTo>
                    <a:pt x="127" y="59"/>
                  </a:moveTo>
                  <a:cubicBezTo>
                    <a:pt x="127" y="59"/>
                    <a:pt x="127" y="59"/>
                    <a:pt x="127" y="59"/>
                  </a:cubicBezTo>
                  <a:cubicBezTo>
                    <a:pt x="72" y="4"/>
                    <a:pt x="72" y="4"/>
                    <a:pt x="72" y="4"/>
                  </a:cubicBezTo>
                  <a:cubicBezTo>
                    <a:pt x="72" y="3"/>
                    <a:pt x="71" y="3"/>
                    <a:pt x="71" y="2"/>
                  </a:cubicBezTo>
                  <a:cubicBezTo>
                    <a:pt x="69" y="1"/>
                    <a:pt x="66" y="0"/>
                    <a:pt x="64" y="0"/>
                  </a:cubicBezTo>
                  <a:cubicBezTo>
                    <a:pt x="61" y="0"/>
                    <a:pt x="59" y="1"/>
                    <a:pt x="57" y="2"/>
                  </a:cubicBezTo>
                  <a:cubicBezTo>
                    <a:pt x="56" y="3"/>
                    <a:pt x="56" y="3"/>
                    <a:pt x="55" y="4"/>
                  </a:cubicBezTo>
                  <a:cubicBezTo>
                    <a:pt x="0" y="59"/>
                    <a:pt x="0" y="59"/>
                    <a:pt x="0" y="59"/>
                  </a:cubicBezTo>
                  <a:cubicBezTo>
                    <a:pt x="0" y="59"/>
                    <a:pt x="0" y="59"/>
                    <a:pt x="0" y="59"/>
                  </a:cubicBezTo>
                  <a:cubicBezTo>
                    <a:pt x="0" y="60"/>
                    <a:pt x="0" y="60"/>
                    <a:pt x="0" y="61"/>
                  </a:cubicBezTo>
                  <a:cubicBezTo>
                    <a:pt x="0" y="63"/>
                    <a:pt x="1" y="64"/>
                    <a:pt x="3" y="64"/>
                  </a:cubicBezTo>
                  <a:cubicBezTo>
                    <a:pt x="124" y="64"/>
                    <a:pt x="124" y="64"/>
                    <a:pt x="124" y="64"/>
                  </a:cubicBezTo>
                  <a:cubicBezTo>
                    <a:pt x="126" y="64"/>
                    <a:pt x="128" y="63"/>
                    <a:pt x="128" y="61"/>
                  </a:cubicBezTo>
                  <a:cubicBezTo>
                    <a:pt x="128" y="60"/>
                    <a:pt x="127" y="60"/>
                    <a:pt x="127" y="59"/>
                  </a:cubicBezTo>
                  <a:close/>
                </a:path>
              </a:pathLst>
            </a:custGeom>
            <a:solidFill>
              <a:srgbClr val="A2B932"/>
            </a:solidFill>
            <a:ln>
              <a:noFill/>
            </a:ln>
          </p:spPr>
          <p:txBody>
            <a:bodyPr vert="horz" wrap="square" lIns="91440" tIns="45720" rIns="91440" bIns="45720" numCol="1" anchor="ctr" anchorCtr="0" compatLnSpc="1"/>
            <a:lstStyle/>
            <a:p>
              <a:pPr algn="ctr"/>
              <a:endParaRPr lang="zh-CN" altLang="en-US" sz="2400" dirty="0"/>
            </a:p>
          </p:txBody>
        </p:sp>
        <p:sp>
          <p:nvSpPr>
            <p:cNvPr id="48" name="Freeform 10"/>
            <p:cNvSpPr/>
            <p:nvPr/>
          </p:nvSpPr>
          <p:spPr bwMode="auto">
            <a:xfrm>
              <a:off x="6880225" y="3741420"/>
              <a:ext cx="3446145" cy="783590"/>
            </a:xfrm>
            <a:custGeom>
              <a:avLst/>
              <a:gdLst>
                <a:gd name="T0" fmla="*/ 365 w 366"/>
                <a:gd name="T1" fmla="*/ 61 h 66"/>
                <a:gd name="T2" fmla="*/ 365 w 366"/>
                <a:gd name="T3" fmla="*/ 61 h 66"/>
                <a:gd name="T4" fmla="*/ 306 w 366"/>
                <a:gd name="T5" fmla="*/ 2 h 66"/>
                <a:gd name="T6" fmla="*/ 303 w 366"/>
                <a:gd name="T7" fmla="*/ 0 h 66"/>
                <a:gd name="T8" fmla="*/ 184 w 366"/>
                <a:gd name="T9" fmla="*/ 0 h 66"/>
                <a:gd name="T10" fmla="*/ 182 w 366"/>
                <a:gd name="T11" fmla="*/ 0 h 66"/>
                <a:gd name="T12" fmla="*/ 62 w 366"/>
                <a:gd name="T13" fmla="*/ 0 h 66"/>
                <a:gd name="T14" fmla="*/ 60 w 366"/>
                <a:gd name="T15" fmla="*/ 2 h 66"/>
                <a:gd name="T16" fmla="*/ 1 w 366"/>
                <a:gd name="T17" fmla="*/ 61 h 66"/>
                <a:gd name="T18" fmla="*/ 1 w 366"/>
                <a:gd name="T19" fmla="*/ 61 h 66"/>
                <a:gd name="T20" fmla="*/ 0 w 366"/>
                <a:gd name="T21" fmla="*/ 61 h 66"/>
                <a:gd name="T22" fmla="*/ 0 w 366"/>
                <a:gd name="T23" fmla="*/ 61 h 66"/>
                <a:gd name="T24" fmla="*/ 0 w 366"/>
                <a:gd name="T25" fmla="*/ 63 h 66"/>
                <a:gd name="T26" fmla="*/ 3 w 366"/>
                <a:gd name="T27" fmla="*/ 66 h 66"/>
                <a:gd name="T28" fmla="*/ 122 w 366"/>
                <a:gd name="T29" fmla="*/ 66 h 66"/>
                <a:gd name="T30" fmla="*/ 124 w 366"/>
                <a:gd name="T31" fmla="*/ 66 h 66"/>
                <a:gd name="T32" fmla="*/ 241 w 366"/>
                <a:gd name="T33" fmla="*/ 66 h 66"/>
                <a:gd name="T34" fmla="*/ 244 w 366"/>
                <a:gd name="T35" fmla="*/ 66 h 66"/>
                <a:gd name="T36" fmla="*/ 362 w 366"/>
                <a:gd name="T37" fmla="*/ 66 h 66"/>
                <a:gd name="T38" fmla="*/ 366 w 366"/>
                <a:gd name="T39" fmla="*/ 63 h 66"/>
                <a:gd name="T40" fmla="*/ 365 w 366"/>
                <a:gd name="T41" fmla="*/ 6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6" h="66">
                  <a:moveTo>
                    <a:pt x="365" y="61"/>
                  </a:moveTo>
                  <a:cubicBezTo>
                    <a:pt x="365" y="61"/>
                    <a:pt x="365" y="61"/>
                    <a:pt x="365" y="61"/>
                  </a:cubicBezTo>
                  <a:cubicBezTo>
                    <a:pt x="306" y="2"/>
                    <a:pt x="306" y="2"/>
                    <a:pt x="306" y="2"/>
                  </a:cubicBezTo>
                  <a:cubicBezTo>
                    <a:pt x="305" y="1"/>
                    <a:pt x="304" y="0"/>
                    <a:pt x="303" y="0"/>
                  </a:cubicBezTo>
                  <a:cubicBezTo>
                    <a:pt x="184" y="0"/>
                    <a:pt x="184" y="0"/>
                    <a:pt x="184" y="0"/>
                  </a:cubicBezTo>
                  <a:cubicBezTo>
                    <a:pt x="182" y="0"/>
                    <a:pt x="182" y="0"/>
                    <a:pt x="182" y="0"/>
                  </a:cubicBezTo>
                  <a:cubicBezTo>
                    <a:pt x="62" y="0"/>
                    <a:pt x="62" y="0"/>
                    <a:pt x="62" y="0"/>
                  </a:cubicBezTo>
                  <a:cubicBezTo>
                    <a:pt x="61" y="0"/>
                    <a:pt x="60" y="1"/>
                    <a:pt x="60" y="2"/>
                  </a:cubicBezTo>
                  <a:cubicBezTo>
                    <a:pt x="1" y="61"/>
                    <a:pt x="1" y="61"/>
                    <a:pt x="1" y="61"/>
                  </a:cubicBezTo>
                  <a:cubicBezTo>
                    <a:pt x="1" y="61"/>
                    <a:pt x="1" y="61"/>
                    <a:pt x="1" y="61"/>
                  </a:cubicBezTo>
                  <a:cubicBezTo>
                    <a:pt x="0" y="61"/>
                    <a:pt x="0" y="61"/>
                    <a:pt x="0" y="61"/>
                  </a:cubicBezTo>
                  <a:cubicBezTo>
                    <a:pt x="0" y="61"/>
                    <a:pt x="0" y="61"/>
                    <a:pt x="0" y="61"/>
                  </a:cubicBezTo>
                  <a:cubicBezTo>
                    <a:pt x="0" y="61"/>
                    <a:pt x="0" y="62"/>
                    <a:pt x="0" y="63"/>
                  </a:cubicBezTo>
                  <a:cubicBezTo>
                    <a:pt x="0" y="65"/>
                    <a:pt x="1" y="66"/>
                    <a:pt x="3" y="66"/>
                  </a:cubicBezTo>
                  <a:cubicBezTo>
                    <a:pt x="122" y="66"/>
                    <a:pt x="122" y="66"/>
                    <a:pt x="122" y="66"/>
                  </a:cubicBezTo>
                  <a:cubicBezTo>
                    <a:pt x="124" y="66"/>
                    <a:pt x="124" y="66"/>
                    <a:pt x="124" y="66"/>
                  </a:cubicBezTo>
                  <a:cubicBezTo>
                    <a:pt x="241" y="66"/>
                    <a:pt x="241" y="66"/>
                    <a:pt x="241" y="66"/>
                  </a:cubicBezTo>
                  <a:cubicBezTo>
                    <a:pt x="244" y="66"/>
                    <a:pt x="244" y="66"/>
                    <a:pt x="244" y="66"/>
                  </a:cubicBezTo>
                  <a:cubicBezTo>
                    <a:pt x="362" y="66"/>
                    <a:pt x="362" y="66"/>
                    <a:pt x="362" y="66"/>
                  </a:cubicBezTo>
                  <a:cubicBezTo>
                    <a:pt x="364" y="66"/>
                    <a:pt x="366" y="65"/>
                    <a:pt x="366" y="63"/>
                  </a:cubicBezTo>
                  <a:cubicBezTo>
                    <a:pt x="366" y="62"/>
                    <a:pt x="365" y="61"/>
                    <a:pt x="365" y="61"/>
                  </a:cubicBezTo>
                  <a:close/>
                </a:path>
              </a:pathLst>
            </a:custGeom>
            <a:solidFill>
              <a:srgbClr val="EBAC07"/>
            </a:solidFill>
            <a:ln>
              <a:noFill/>
            </a:ln>
          </p:spPr>
          <p:txBody>
            <a:bodyPr vert="horz" wrap="square" lIns="91440" tIns="45720" rIns="91440" bIns="45720" numCol="1" anchor="ctr" anchorCtr="0" compatLnSpc="1"/>
            <a:lstStyle/>
            <a:p>
              <a:pPr algn="ctr"/>
              <a:endParaRPr lang="zh-CN" altLang="en-US" sz="3200" dirty="0"/>
            </a:p>
          </p:txBody>
        </p:sp>
      </p:gr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1013099" y="2002971"/>
            <a:ext cx="9728207" cy="4301576"/>
          </a:xfrm>
          <a:prstGeom prst="rect">
            <a:avLst/>
          </a:prstGeom>
          <a:solidFill>
            <a:schemeClr val="bg1"/>
          </a:solid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14"/>
          <p:cNvSpPr/>
          <p:nvPr/>
        </p:nvSpPr>
        <p:spPr>
          <a:xfrm>
            <a:off x="10576414" y="2819442"/>
            <a:ext cx="329784" cy="26751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7" name="直接连接符 16"/>
          <p:cNvCxnSpPr/>
          <p:nvPr/>
        </p:nvCxnSpPr>
        <p:spPr>
          <a:xfrm>
            <a:off x="1318772" y="2738958"/>
            <a:ext cx="1401277" cy="0"/>
          </a:xfrm>
          <a:prstGeom prst="line">
            <a:avLst/>
          </a:prstGeom>
          <a:ln w="25400" cap="rnd">
            <a:solidFill>
              <a:schemeClr val="accent1">
                <a:lumMod val="60000"/>
                <a:lumOff val="40000"/>
              </a:schemeClr>
            </a:solidFill>
            <a:round/>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1216965" y="2205266"/>
            <a:ext cx="1885050" cy="497316"/>
          </a:xfrm>
          <a:prstGeom prst="rect">
            <a:avLst/>
          </a:prstGeom>
        </p:spPr>
        <p:txBody>
          <a:bodyPr wrap="square">
            <a:spAutoFit/>
          </a:bodyPr>
          <a:lstStyle/>
          <a:p>
            <a:pPr algn="just">
              <a:lnSpc>
                <a:spcPct val="120000"/>
              </a:lnSpc>
            </a:pPr>
            <a:r>
              <a:rPr lang="zh-CN" altLang="en-US" sz="2400" b="1" dirty="0">
                <a:solidFill>
                  <a:schemeClr val="tx1">
                    <a:lumMod val="65000"/>
                    <a:lumOff val="35000"/>
                  </a:schemeClr>
                </a:solidFill>
              </a:rPr>
              <a:t>任务实现</a:t>
            </a:r>
          </a:p>
        </p:txBody>
      </p:sp>
      <p:sp>
        <p:nvSpPr>
          <p:cNvPr id="9" name="矩形 8"/>
          <p:cNvSpPr/>
          <p:nvPr/>
        </p:nvSpPr>
        <p:spPr>
          <a:xfrm>
            <a:off x="2328863" y="0"/>
            <a:ext cx="9863137" cy="114175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p:nvSpPr>
        <p:spPr>
          <a:xfrm>
            <a:off x="0" y="0"/>
            <a:ext cx="3596749" cy="1141756"/>
          </a:xfrm>
          <a:custGeom>
            <a:avLst/>
            <a:gdLst>
              <a:gd name="connsiteX0" fmla="*/ 0 w 3596749"/>
              <a:gd name="connsiteY0" fmla="*/ 0 h 1268414"/>
              <a:gd name="connsiteX1" fmla="*/ 299302 w 3596749"/>
              <a:gd name="connsiteY1" fmla="*/ 0 h 1268414"/>
              <a:gd name="connsiteX2" fmla="*/ 795613 w 3596749"/>
              <a:gd name="connsiteY2" fmla="*/ 0 h 1268414"/>
              <a:gd name="connsiteX3" fmla="*/ 806567 w 3596749"/>
              <a:gd name="connsiteY3" fmla="*/ 0 h 1268414"/>
              <a:gd name="connsiteX4" fmla="*/ 1105869 w 3596749"/>
              <a:gd name="connsiteY4" fmla="*/ 0 h 1268414"/>
              <a:gd name="connsiteX5" fmla="*/ 1252078 w 3596749"/>
              <a:gd name="connsiteY5" fmla="*/ 0 h 1268414"/>
              <a:gd name="connsiteX6" fmla="*/ 1602180 w 3596749"/>
              <a:gd name="connsiteY6" fmla="*/ 0 h 1268414"/>
              <a:gd name="connsiteX7" fmla="*/ 1708543 w 3596749"/>
              <a:gd name="connsiteY7" fmla="*/ 0 h 1268414"/>
              <a:gd name="connsiteX8" fmla="*/ 2042864 w 3596749"/>
              <a:gd name="connsiteY8" fmla="*/ 0 h 1268414"/>
              <a:gd name="connsiteX9" fmla="*/ 2058645 w 3596749"/>
              <a:gd name="connsiteY9" fmla="*/ 0 h 1268414"/>
              <a:gd name="connsiteX10" fmla="*/ 2515110 w 3596749"/>
              <a:gd name="connsiteY10" fmla="*/ 0 h 1268414"/>
              <a:gd name="connsiteX11" fmla="*/ 2849431 w 3596749"/>
              <a:gd name="connsiteY11" fmla="*/ 0 h 1268414"/>
              <a:gd name="connsiteX12" fmla="*/ 3596749 w 3596749"/>
              <a:gd name="connsiteY12" fmla="*/ 747318 h 1268414"/>
              <a:gd name="connsiteX13" fmla="*/ 3075653 w 3596749"/>
              <a:gd name="connsiteY13" fmla="*/ 1268414 h 1268414"/>
              <a:gd name="connsiteX14" fmla="*/ 2744509 w 3596749"/>
              <a:gd name="connsiteY14" fmla="*/ 1268414 h 1268414"/>
              <a:gd name="connsiteX15" fmla="*/ 2359995 w 3596749"/>
              <a:gd name="connsiteY15" fmla="*/ 1268414 h 1268414"/>
              <a:gd name="connsiteX16" fmla="*/ 2288044 w 3596749"/>
              <a:gd name="connsiteY16" fmla="*/ 1268414 h 1268414"/>
              <a:gd name="connsiteX17" fmla="*/ 2269086 w 3596749"/>
              <a:gd name="connsiteY17" fmla="*/ 1268414 h 1268414"/>
              <a:gd name="connsiteX18" fmla="*/ 2018799 w 3596749"/>
              <a:gd name="connsiteY18" fmla="*/ 1268414 h 1268414"/>
              <a:gd name="connsiteX19" fmla="*/ 1937942 w 3596749"/>
              <a:gd name="connsiteY19" fmla="*/ 1268414 h 1268414"/>
              <a:gd name="connsiteX20" fmla="*/ 1831579 w 3596749"/>
              <a:gd name="connsiteY20" fmla="*/ 1268414 h 1268414"/>
              <a:gd name="connsiteX21" fmla="*/ 1562334 w 3596749"/>
              <a:gd name="connsiteY21" fmla="*/ 1268414 h 1268414"/>
              <a:gd name="connsiteX22" fmla="*/ 1553428 w 3596749"/>
              <a:gd name="connsiteY22" fmla="*/ 1268414 h 1268414"/>
              <a:gd name="connsiteX23" fmla="*/ 1532278 w 3596749"/>
              <a:gd name="connsiteY23" fmla="*/ 1268414 h 1268414"/>
              <a:gd name="connsiteX24" fmla="*/ 1481477 w 3596749"/>
              <a:gd name="connsiteY24" fmla="*/ 1268414 h 1268414"/>
              <a:gd name="connsiteX25" fmla="*/ 1212232 w 3596749"/>
              <a:gd name="connsiteY25" fmla="*/ 1268414 h 1268414"/>
              <a:gd name="connsiteX26" fmla="*/ 1105869 w 3596749"/>
              <a:gd name="connsiteY26" fmla="*/ 1268414 h 1268414"/>
              <a:gd name="connsiteX27" fmla="*/ 1025012 w 3596749"/>
              <a:gd name="connsiteY27" fmla="*/ 1268414 h 1268414"/>
              <a:gd name="connsiteX28" fmla="*/ 806567 w 3596749"/>
              <a:gd name="connsiteY28" fmla="*/ 1268414 h 1268414"/>
              <a:gd name="connsiteX29" fmla="*/ 755767 w 3596749"/>
              <a:gd name="connsiteY29" fmla="*/ 1268414 h 1268414"/>
              <a:gd name="connsiteX30" fmla="*/ 725711 w 3596749"/>
              <a:gd name="connsiteY30" fmla="*/ 1268414 h 1268414"/>
              <a:gd name="connsiteX31" fmla="*/ 299302 w 3596749"/>
              <a:gd name="connsiteY31" fmla="*/ 1268414 h 1268414"/>
              <a:gd name="connsiteX32" fmla="*/ 0 w 3596749"/>
              <a:gd name="connsiteY32" fmla="*/ 1268414 h 1268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96749" h="1268414">
                <a:moveTo>
                  <a:pt x="0" y="0"/>
                </a:moveTo>
                <a:lnTo>
                  <a:pt x="299302" y="0"/>
                </a:lnTo>
                <a:lnTo>
                  <a:pt x="795613" y="0"/>
                </a:lnTo>
                <a:lnTo>
                  <a:pt x="806567" y="0"/>
                </a:lnTo>
                <a:lnTo>
                  <a:pt x="1105869" y="0"/>
                </a:lnTo>
                <a:lnTo>
                  <a:pt x="1252078" y="0"/>
                </a:lnTo>
                <a:lnTo>
                  <a:pt x="1602180" y="0"/>
                </a:lnTo>
                <a:lnTo>
                  <a:pt x="1708543" y="0"/>
                </a:lnTo>
                <a:lnTo>
                  <a:pt x="2042864" y="0"/>
                </a:lnTo>
                <a:lnTo>
                  <a:pt x="2058645" y="0"/>
                </a:lnTo>
                <a:lnTo>
                  <a:pt x="2515110" y="0"/>
                </a:lnTo>
                <a:lnTo>
                  <a:pt x="2849431" y="0"/>
                </a:lnTo>
                <a:lnTo>
                  <a:pt x="3596749" y="747318"/>
                </a:lnTo>
                <a:lnTo>
                  <a:pt x="3075653" y="1268414"/>
                </a:lnTo>
                <a:lnTo>
                  <a:pt x="2744509" y="1268414"/>
                </a:lnTo>
                <a:lnTo>
                  <a:pt x="2359995" y="1268414"/>
                </a:lnTo>
                <a:lnTo>
                  <a:pt x="2288044" y="1268414"/>
                </a:lnTo>
                <a:lnTo>
                  <a:pt x="2269086" y="1268414"/>
                </a:lnTo>
                <a:lnTo>
                  <a:pt x="2018799" y="1268414"/>
                </a:lnTo>
                <a:lnTo>
                  <a:pt x="1937942" y="1268414"/>
                </a:lnTo>
                <a:lnTo>
                  <a:pt x="1831579" y="1268414"/>
                </a:lnTo>
                <a:lnTo>
                  <a:pt x="1562334" y="1268414"/>
                </a:lnTo>
                <a:lnTo>
                  <a:pt x="1553428" y="1268414"/>
                </a:lnTo>
                <a:lnTo>
                  <a:pt x="1532278" y="1268414"/>
                </a:lnTo>
                <a:lnTo>
                  <a:pt x="1481477" y="1268414"/>
                </a:lnTo>
                <a:lnTo>
                  <a:pt x="1212232" y="1268414"/>
                </a:lnTo>
                <a:lnTo>
                  <a:pt x="1105869" y="1268414"/>
                </a:lnTo>
                <a:lnTo>
                  <a:pt x="1025012" y="1268414"/>
                </a:lnTo>
                <a:lnTo>
                  <a:pt x="806567" y="1268414"/>
                </a:lnTo>
                <a:lnTo>
                  <a:pt x="755767" y="1268414"/>
                </a:lnTo>
                <a:lnTo>
                  <a:pt x="725711" y="1268414"/>
                </a:lnTo>
                <a:lnTo>
                  <a:pt x="299302" y="1268414"/>
                </a:lnTo>
                <a:lnTo>
                  <a:pt x="0" y="126841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568812" y="299314"/>
            <a:ext cx="2031325" cy="646331"/>
          </a:xfrm>
          <a:prstGeom prst="rect">
            <a:avLst/>
          </a:prstGeom>
          <a:noFill/>
        </p:spPr>
        <p:txBody>
          <a:bodyPr wrap="none" rtlCol="0">
            <a:spAutoFit/>
            <a:scene3d>
              <a:camera prst="orthographicFront"/>
              <a:lightRig rig="threePt" dir="t"/>
            </a:scene3d>
            <a:sp3d contourW="12700"/>
          </a:bodyPr>
          <a:lstStyle/>
          <a:p>
            <a:pPr algn="ctr"/>
            <a:r>
              <a:rPr lang="zh-CN" altLang="en-US" sz="3600" b="1" dirty="0">
                <a:solidFill>
                  <a:schemeClr val="accent3"/>
                </a:solidFill>
                <a:latin typeface="+mn-ea"/>
                <a:cs typeface="经典综艺体简" panose="02010609000101010101" pitchFamily="49" charset="-122"/>
              </a:rPr>
              <a:t>任务实现</a:t>
            </a:r>
          </a:p>
        </p:txBody>
      </p:sp>
      <p:sp>
        <p:nvSpPr>
          <p:cNvPr id="21" name="文本框 11"/>
          <p:cNvSpPr txBox="1"/>
          <p:nvPr/>
        </p:nvSpPr>
        <p:spPr>
          <a:xfrm>
            <a:off x="5143658" y="534841"/>
            <a:ext cx="4257016" cy="523220"/>
          </a:xfrm>
          <a:prstGeom prst="rect">
            <a:avLst/>
          </a:prstGeom>
          <a:noFill/>
        </p:spPr>
        <p:txBody>
          <a:bodyPr wrap="square" rtlCol="0">
            <a:spAutoFit/>
            <a:scene3d>
              <a:camera prst="orthographicFront"/>
              <a:lightRig rig="threePt" dir="t"/>
            </a:scene3d>
            <a:sp3d contourW="12700"/>
          </a:bodyPr>
          <a:lstStyle/>
          <a:p>
            <a:r>
              <a:rPr lang="zh-CN" altLang="en-US" sz="2800" dirty="0">
                <a:solidFill>
                  <a:schemeClr val="tx1">
                    <a:lumMod val="85000"/>
                    <a:lumOff val="15000"/>
                  </a:schemeClr>
                </a:solidFill>
              </a:rPr>
              <a:t>编辑“招聘启事”文档</a:t>
            </a:r>
          </a:p>
        </p:txBody>
      </p:sp>
      <p:sp>
        <p:nvSpPr>
          <p:cNvPr id="22" name="TextBox 21"/>
          <p:cNvSpPr txBox="1"/>
          <p:nvPr/>
        </p:nvSpPr>
        <p:spPr>
          <a:xfrm>
            <a:off x="3776964" y="535681"/>
            <a:ext cx="1366694" cy="523220"/>
          </a:xfrm>
          <a:prstGeom prst="rect">
            <a:avLst/>
          </a:prstGeom>
          <a:noFill/>
          <a:ln>
            <a:noFill/>
          </a:ln>
        </p:spPr>
        <p:txBody>
          <a:bodyPr wrap="square" rtlCol="0">
            <a:spAutoFit/>
          </a:bodyPr>
          <a:lstStyle/>
          <a:p>
            <a:r>
              <a:rPr lang="zh-CN" altLang="en-US" sz="2800" dirty="0">
                <a:solidFill>
                  <a:schemeClr val="tx1">
                    <a:lumMod val="85000"/>
                    <a:lumOff val="15000"/>
                  </a:schemeClr>
                </a:solidFill>
              </a:rPr>
              <a:t>任务三</a:t>
            </a:r>
            <a:endParaRPr lang="en-US" altLang="zh-CN" sz="2800" dirty="0">
              <a:solidFill>
                <a:schemeClr val="tx1">
                  <a:lumMod val="85000"/>
                  <a:lumOff val="15000"/>
                </a:schemeClr>
              </a:solidFill>
            </a:endParaRPr>
          </a:p>
        </p:txBody>
      </p:sp>
      <p:sp>
        <p:nvSpPr>
          <p:cNvPr id="2" name="矩形 1"/>
          <p:cNvSpPr/>
          <p:nvPr/>
        </p:nvSpPr>
        <p:spPr>
          <a:xfrm>
            <a:off x="3776964" y="2811982"/>
            <a:ext cx="2954655" cy="461665"/>
          </a:xfrm>
          <a:prstGeom prst="rect">
            <a:avLst/>
          </a:prstGeom>
        </p:spPr>
        <p:txBody>
          <a:bodyPr wrap="none">
            <a:spAutoFit/>
          </a:bodyPr>
          <a:lstStyle/>
          <a:p>
            <a:r>
              <a:rPr lang="zh-CN" altLang="en-US" sz="2400" dirty="0"/>
              <a:t>（一）设置字体格式</a:t>
            </a:r>
          </a:p>
        </p:txBody>
      </p:sp>
      <p:sp>
        <p:nvSpPr>
          <p:cNvPr id="20" name="矩形 19"/>
          <p:cNvSpPr/>
          <p:nvPr/>
        </p:nvSpPr>
        <p:spPr>
          <a:xfrm>
            <a:off x="3776964" y="3501008"/>
            <a:ext cx="2954655" cy="461665"/>
          </a:xfrm>
          <a:prstGeom prst="rect">
            <a:avLst/>
          </a:prstGeom>
        </p:spPr>
        <p:txBody>
          <a:bodyPr wrap="none">
            <a:spAutoFit/>
          </a:bodyPr>
          <a:lstStyle/>
          <a:p>
            <a:r>
              <a:rPr lang="zh-CN" altLang="en-US" sz="2400" dirty="0"/>
              <a:t>（二）设置段落格式</a:t>
            </a:r>
          </a:p>
        </p:txBody>
      </p:sp>
      <p:sp>
        <p:nvSpPr>
          <p:cNvPr id="23" name="矩形 22"/>
          <p:cNvSpPr/>
          <p:nvPr/>
        </p:nvSpPr>
        <p:spPr>
          <a:xfrm>
            <a:off x="3776964" y="4149080"/>
            <a:ext cx="3877985" cy="461665"/>
          </a:xfrm>
          <a:prstGeom prst="rect">
            <a:avLst/>
          </a:prstGeom>
        </p:spPr>
        <p:txBody>
          <a:bodyPr wrap="none">
            <a:spAutoFit/>
          </a:bodyPr>
          <a:lstStyle/>
          <a:p>
            <a:r>
              <a:rPr lang="zh-CN" altLang="en-US" sz="2400" dirty="0"/>
              <a:t>（三）设置项目符号和编号</a:t>
            </a:r>
          </a:p>
        </p:txBody>
      </p:sp>
      <p:sp>
        <p:nvSpPr>
          <p:cNvPr id="25" name="燕尾形 24"/>
          <p:cNvSpPr/>
          <p:nvPr/>
        </p:nvSpPr>
        <p:spPr>
          <a:xfrm>
            <a:off x="10957880" y="6112615"/>
            <a:ext cx="335280" cy="383863"/>
          </a:xfrm>
          <a:prstGeom prst="chevron">
            <a:avLst>
              <a:gd name="adj" fmla="val 3693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6" name="燕尾形 25"/>
          <p:cNvSpPr/>
          <p:nvPr/>
        </p:nvSpPr>
        <p:spPr>
          <a:xfrm>
            <a:off x="11332016" y="6112615"/>
            <a:ext cx="335280" cy="383863"/>
          </a:xfrm>
          <a:prstGeom prst="chevron">
            <a:avLst>
              <a:gd name="adj" fmla="val 36932"/>
            </a:avLst>
          </a:prstGeom>
          <a:solidFill>
            <a:srgbClr val="0274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7" name="燕尾形 26"/>
          <p:cNvSpPr/>
          <p:nvPr/>
        </p:nvSpPr>
        <p:spPr>
          <a:xfrm>
            <a:off x="11692056" y="6112615"/>
            <a:ext cx="335280" cy="383863"/>
          </a:xfrm>
          <a:prstGeom prst="chevron">
            <a:avLst>
              <a:gd name="adj" fmla="val 36932"/>
            </a:avLst>
          </a:prstGeom>
          <a:solidFill>
            <a:srgbClr val="0799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8" name="矩形 17"/>
          <p:cNvSpPr/>
          <p:nvPr/>
        </p:nvSpPr>
        <p:spPr>
          <a:xfrm>
            <a:off x="3775598" y="4763145"/>
            <a:ext cx="3262432" cy="461665"/>
          </a:xfrm>
          <a:prstGeom prst="rect">
            <a:avLst/>
          </a:prstGeom>
        </p:spPr>
        <p:txBody>
          <a:bodyPr wrap="none">
            <a:spAutoFit/>
          </a:bodyPr>
          <a:lstStyle/>
          <a:p>
            <a:r>
              <a:rPr lang="zh-CN" altLang="en-US" sz="2400" dirty="0"/>
              <a:t>（四）设置边框与底纹</a:t>
            </a:r>
          </a:p>
        </p:txBody>
      </p:sp>
      <p:sp>
        <p:nvSpPr>
          <p:cNvPr id="24" name="矩形 23"/>
          <p:cNvSpPr/>
          <p:nvPr/>
        </p:nvSpPr>
        <p:spPr>
          <a:xfrm>
            <a:off x="3775597" y="5440288"/>
            <a:ext cx="5109091" cy="461665"/>
          </a:xfrm>
          <a:prstGeom prst="rect">
            <a:avLst/>
          </a:prstGeom>
        </p:spPr>
        <p:txBody>
          <a:bodyPr wrap="none">
            <a:spAutoFit/>
          </a:bodyPr>
          <a:lstStyle/>
          <a:p>
            <a:r>
              <a:rPr lang="zh-CN" altLang="en-US" sz="2400" dirty="0"/>
              <a:t>（五）预</a:t>
            </a:r>
            <a:r>
              <a:rPr lang="zh-CN" altLang="en-US" sz="2400" dirty="0" smtClean="0"/>
              <a:t>览打印效果并</a:t>
            </a:r>
            <a:r>
              <a:rPr lang="zh-CN" altLang="en-US" sz="2400" dirty="0"/>
              <a:t>设置</a:t>
            </a:r>
            <a:r>
              <a:rPr lang="zh-CN" altLang="en-US" sz="2400" dirty="0" smtClean="0"/>
              <a:t>打印参数</a:t>
            </a:r>
            <a:endParaRPr lang="zh-CN" altLang="en-US" sz="2400" dirty="0"/>
          </a:p>
        </p:txBody>
      </p:sp>
    </p:spTree>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1013099" y="2002971"/>
            <a:ext cx="9728207" cy="4301576"/>
          </a:xfrm>
          <a:prstGeom prst="rect">
            <a:avLst/>
          </a:prstGeom>
          <a:solidFill>
            <a:schemeClr val="bg1"/>
          </a:solid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14"/>
          <p:cNvSpPr/>
          <p:nvPr/>
        </p:nvSpPr>
        <p:spPr>
          <a:xfrm>
            <a:off x="887181" y="2702582"/>
            <a:ext cx="329784" cy="26751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7" name="直接连接符 16"/>
          <p:cNvCxnSpPr/>
          <p:nvPr/>
        </p:nvCxnSpPr>
        <p:spPr>
          <a:xfrm>
            <a:off x="1318772" y="2738958"/>
            <a:ext cx="1401277" cy="0"/>
          </a:xfrm>
          <a:prstGeom prst="line">
            <a:avLst/>
          </a:prstGeom>
          <a:ln w="25400" cap="rnd">
            <a:solidFill>
              <a:schemeClr val="accent1">
                <a:lumMod val="60000"/>
                <a:lumOff val="40000"/>
              </a:schemeClr>
            </a:solidFill>
            <a:round/>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1216965" y="2205266"/>
            <a:ext cx="1885050" cy="497316"/>
          </a:xfrm>
          <a:prstGeom prst="rect">
            <a:avLst/>
          </a:prstGeom>
        </p:spPr>
        <p:txBody>
          <a:bodyPr wrap="square">
            <a:spAutoFit/>
          </a:bodyPr>
          <a:lstStyle/>
          <a:p>
            <a:pPr algn="just">
              <a:lnSpc>
                <a:spcPct val="120000"/>
              </a:lnSpc>
            </a:pPr>
            <a:r>
              <a:rPr lang="zh-CN" altLang="en-US" sz="2400" b="1" dirty="0">
                <a:solidFill>
                  <a:schemeClr val="tx1">
                    <a:lumMod val="65000"/>
                    <a:lumOff val="35000"/>
                  </a:schemeClr>
                </a:solidFill>
              </a:rPr>
              <a:t>技术分析</a:t>
            </a:r>
          </a:p>
        </p:txBody>
      </p:sp>
      <p:sp>
        <p:nvSpPr>
          <p:cNvPr id="9" name="矩形 8"/>
          <p:cNvSpPr/>
          <p:nvPr/>
        </p:nvSpPr>
        <p:spPr>
          <a:xfrm>
            <a:off x="2328863" y="0"/>
            <a:ext cx="9863137" cy="114175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p:nvSpPr>
        <p:spPr>
          <a:xfrm>
            <a:off x="0" y="0"/>
            <a:ext cx="3596749" cy="1141756"/>
          </a:xfrm>
          <a:custGeom>
            <a:avLst/>
            <a:gdLst>
              <a:gd name="connsiteX0" fmla="*/ 0 w 3596749"/>
              <a:gd name="connsiteY0" fmla="*/ 0 h 1268414"/>
              <a:gd name="connsiteX1" fmla="*/ 299302 w 3596749"/>
              <a:gd name="connsiteY1" fmla="*/ 0 h 1268414"/>
              <a:gd name="connsiteX2" fmla="*/ 795613 w 3596749"/>
              <a:gd name="connsiteY2" fmla="*/ 0 h 1268414"/>
              <a:gd name="connsiteX3" fmla="*/ 806567 w 3596749"/>
              <a:gd name="connsiteY3" fmla="*/ 0 h 1268414"/>
              <a:gd name="connsiteX4" fmla="*/ 1105869 w 3596749"/>
              <a:gd name="connsiteY4" fmla="*/ 0 h 1268414"/>
              <a:gd name="connsiteX5" fmla="*/ 1252078 w 3596749"/>
              <a:gd name="connsiteY5" fmla="*/ 0 h 1268414"/>
              <a:gd name="connsiteX6" fmla="*/ 1602180 w 3596749"/>
              <a:gd name="connsiteY6" fmla="*/ 0 h 1268414"/>
              <a:gd name="connsiteX7" fmla="*/ 1708543 w 3596749"/>
              <a:gd name="connsiteY7" fmla="*/ 0 h 1268414"/>
              <a:gd name="connsiteX8" fmla="*/ 2042864 w 3596749"/>
              <a:gd name="connsiteY8" fmla="*/ 0 h 1268414"/>
              <a:gd name="connsiteX9" fmla="*/ 2058645 w 3596749"/>
              <a:gd name="connsiteY9" fmla="*/ 0 h 1268414"/>
              <a:gd name="connsiteX10" fmla="*/ 2515110 w 3596749"/>
              <a:gd name="connsiteY10" fmla="*/ 0 h 1268414"/>
              <a:gd name="connsiteX11" fmla="*/ 2849431 w 3596749"/>
              <a:gd name="connsiteY11" fmla="*/ 0 h 1268414"/>
              <a:gd name="connsiteX12" fmla="*/ 3596749 w 3596749"/>
              <a:gd name="connsiteY12" fmla="*/ 747318 h 1268414"/>
              <a:gd name="connsiteX13" fmla="*/ 3075653 w 3596749"/>
              <a:gd name="connsiteY13" fmla="*/ 1268414 h 1268414"/>
              <a:gd name="connsiteX14" fmla="*/ 2744509 w 3596749"/>
              <a:gd name="connsiteY14" fmla="*/ 1268414 h 1268414"/>
              <a:gd name="connsiteX15" fmla="*/ 2359995 w 3596749"/>
              <a:gd name="connsiteY15" fmla="*/ 1268414 h 1268414"/>
              <a:gd name="connsiteX16" fmla="*/ 2288044 w 3596749"/>
              <a:gd name="connsiteY16" fmla="*/ 1268414 h 1268414"/>
              <a:gd name="connsiteX17" fmla="*/ 2269086 w 3596749"/>
              <a:gd name="connsiteY17" fmla="*/ 1268414 h 1268414"/>
              <a:gd name="connsiteX18" fmla="*/ 2018799 w 3596749"/>
              <a:gd name="connsiteY18" fmla="*/ 1268414 h 1268414"/>
              <a:gd name="connsiteX19" fmla="*/ 1937942 w 3596749"/>
              <a:gd name="connsiteY19" fmla="*/ 1268414 h 1268414"/>
              <a:gd name="connsiteX20" fmla="*/ 1831579 w 3596749"/>
              <a:gd name="connsiteY20" fmla="*/ 1268414 h 1268414"/>
              <a:gd name="connsiteX21" fmla="*/ 1562334 w 3596749"/>
              <a:gd name="connsiteY21" fmla="*/ 1268414 h 1268414"/>
              <a:gd name="connsiteX22" fmla="*/ 1553428 w 3596749"/>
              <a:gd name="connsiteY22" fmla="*/ 1268414 h 1268414"/>
              <a:gd name="connsiteX23" fmla="*/ 1532278 w 3596749"/>
              <a:gd name="connsiteY23" fmla="*/ 1268414 h 1268414"/>
              <a:gd name="connsiteX24" fmla="*/ 1481477 w 3596749"/>
              <a:gd name="connsiteY24" fmla="*/ 1268414 h 1268414"/>
              <a:gd name="connsiteX25" fmla="*/ 1212232 w 3596749"/>
              <a:gd name="connsiteY25" fmla="*/ 1268414 h 1268414"/>
              <a:gd name="connsiteX26" fmla="*/ 1105869 w 3596749"/>
              <a:gd name="connsiteY26" fmla="*/ 1268414 h 1268414"/>
              <a:gd name="connsiteX27" fmla="*/ 1025012 w 3596749"/>
              <a:gd name="connsiteY27" fmla="*/ 1268414 h 1268414"/>
              <a:gd name="connsiteX28" fmla="*/ 806567 w 3596749"/>
              <a:gd name="connsiteY28" fmla="*/ 1268414 h 1268414"/>
              <a:gd name="connsiteX29" fmla="*/ 755767 w 3596749"/>
              <a:gd name="connsiteY29" fmla="*/ 1268414 h 1268414"/>
              <a:gd name="connsiteX30" fmla="*/ 725711 w 3596749"/>
              <a:gd name="connsiteY30" fmla="*/ 1268414 h 1268414"/>
              <a:gd name="connsiteX31" fmla="*/ 299302 w 3596749"/>
              <a:gd name="connsiteY31" fmla="*/ 1268414 h 1268414"/>
              <a:gd name="connsiteX32" fmla="*/ 0 w 3596749"/>
              <a:gd name="connsiteY32" fmla="*/ 1268414 h 1268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96749" h="1268414">
                <a:moveTo>
                  <a:pt x="0" y="0"/>
                </a:moveTo>
                <a:lnTo>
                  <a:pt x="299302" y="0"/>
                </a:lnTo>
                <a:lnTo>
                  <a:pt x="795613" y="0"/>
                </a:lnTo>
                <a:lnTo>
                  <a:pt x="806567" y="0"/>
                </a:lnTo>
                <a:lnTo>
                  <a:pt x="1105869" y="0"/>
                </a:lnTo>
                <a:lnTo>
                  <a:pt x="1252078" y="0"/>
                </a:lnTo>
                <a:lnTo>
                  <a:pt x="1602180" y="0"/>
                </a:lnTo>
                <a:lnTo>
                  <a:pt x="1708543" y="0"/>
                </a:lnTo>
                <a:lnTo>
                  <a:pt x="2042864" y="0"/>
                </a:lnTo>
                <a:lnTo>
                  <a:pt x="2058645" y="0"/>
                </a:lnTo>
                <a:lnTo>
                  <a:pt x="2515110" y="0"/>
                </a:lnTo>
                <a:lnTo>
                  <a:pt x="2849431" y="0"/>
                </a:lnTo>
                <a:lnTo>
                  <a:pt x="3596749" y="747318"/>
                </a:lnTo>
                <a:lnTo>
                  <a:pt x="3075653" y="1268414"/>
                </a:lnTo>
                <a:lnTo>
                  <a:pt x="2744509" y="1268414"/>
                </a:lnTo>
                <a:lnTo>
                  <a:pt x="2359995" y="1268414"/>
                </a:lnTo>
                <a:lnTo>
                  <a:pt x="2288044" y="1268414"/>
                </a:lnTo>
                <a:lnTo>
                  <a:pt x="2269086" y="1268414"/>
                </a:lnTo>
                <a:lnTo>
                  <a:pt x="2018799" y="1268414"/>
                </a:lnTo>
                <a:lnTo>
                  <a:pt x="1937942" y="1268414"/>
                </a:lnTo>
                <a:lnTo>
                  <a:pt x="1831579" y="1268414"/>
                </a:lnTo>
                <a:lnTo>
                  <a:pt x="1562334" y="1268414"/>
                </a:lnTo>
                <a:lnTo>
                  <a:pt x="1553428" y="1268414"/>
                </a:lnTo>
                <a:lnTo>
                  <a:pt x="1532278" y="1268414"/>
                </a:lnTo>
                <a:lnTo>
                  <a:pt x="1481477" y="1268414"/>
                </a:lnTo>
                <a:lnTo>
                  <a:pt x="1212232" y="1268414"/>
                </a:lnTo>
                <a:lnTo>
                  <a:pt x="1105869" y="1268414"/>
                </a:lnTo>
                <a:lnTo>
                  <a:pt x="1025012" y="1268414"/>
                </a:lnTo>
                <a:lnTo>
                  <a:pt x="806567" y="1268414"/>
                </a:lnTo>
                <a:lnTo>
                  <a:pt x="755767" y="1268414"/>
                </a:lnTo>
                <a:lnTo>
                  <a:pt x="725711" y="1268414"/>
                </a:lnTo>
                <a:lnTo>
                  <a:pt x="299302" y="1268414"/>
                </a:lnTo>
                <a:lnTo>
                  <a:pt x="0" y="126841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568812" y="299314"/>
            <a:ext cx="2031325" cy="646331"/>
          </a:xfrm>
          <a:prstGeom prst="rect">
            <a:avLst/>
          </a:prstGeom>
          <a:noFill/>
        </p:spPr>
        <p:txBody>
          <a:bodyPr wrap="none" rtlCol="0">
            <a:spAutoFit/>
            <a:scene3d>
              <a:camera prst="orthographicFront"/>
              <a:lightRig rig="threePt" dir="t"/>
            </a:scene3d>
            <a:sp3d contourW="12700"/>
          </a:bodyPr>
          <a:lstStyle/>
          <a:p>
            <a:pPr algn="ctr"/>
            <a:r>
              <a:rPr lang="zh-CN" altLang="en-US" sz="3600" b="1" dirty="0">
                <a:solidFill>
                  <a:schemeClr val="accent3"/>
                </a:solidFill>
                <a:latin typeface="+mn-ea"/>
                <a:cs typeface="经典综艺体简" panose="02010609000101010101" pitchFamily="49" charset="-122"/>
              </a:rPr>
              <a:t>技术分析</a:t>
            </a:r>
          </a:p>
        </p:txBody>
      </p:sp>
      <p:sp>
        <p:nvSpPr>
          <p:cNvPr id="21" name="文本框 11"/>
          <p:cNvSpPr txBox="1"/>
          <p:nvPr/>
        </p:nvSpPr>
        <p:spPr>
          <a:xfrm>
            <a:off x="5143658" y="534841"/>
            <a:ext cx="4257016" cy="523220"/>
          </a:xfrm>
          <a:prstGeom prst="rect">
            <a:avLst/>
          </a:prstGeom>
          <a:noFill/>
        </p:spPr>
        <p:txBody>
          <a:bodyPr wrap="square" rtlCol="0">
            <a:spAutoFit/>
            <a:scene3d>
              <a:camera prst="orthographicFront"/>
              <a:lightRig rig="threePt" dir="t"/>
            </a:scene3d>
            <a:sp3d contourW="12700"/>
          </a:bodyPr>
          <a:lstStyle/>
          <a:p>
            <a:r>
              <a:rPr lang="zh-CN" altLang="en-US" sz="2800" dirty="0">
                <a:solidFill>
                  <a:schemeClr val="tx1">
                    <a:lumMod val="85000"/>
                    <a:lumOff val="15000"/>
                  </a:schemeClr>
                </a:solidFill>
              </a:rPr>
              <a:t>创建“学习总结”文档</a:t>
            </a:r>
          </a:p>
        </p:txBody>
      </p:sp>
      <p:sp>
        <p:nvSpPr>
          <p:cNvPr id="22" name="TextBox 21"/>
          <p:cNvSpPr txBox="1"/>
          <p:nvPr/>
        </p:nvSpPr>
        <p:spPr>
          <a:xfrm>
            <a:off x="3776964" y="535681"/>
            <a:ext cx="1366694" cy="523220"/>
          </a:xfrm>
          <a:prstGeom prst="rect">
            <a:avLst/>
          </a:prstGeom>
          <a:noFill/>
          <a:ln>
            <a:noFill/>
          </a:ln>
        </p:spPr>
        <p:txBody>
          <a:bodyPr wrap="square" rtlCol="0">
            <a:spAutoFit/>
          </a:bodyPr>
          <a:lstStyle/>
          <a:p>
            <a:r>
              <a:rPr lang="zh-CN" altLang="en-US" sz="2800" dirty="0">
                <a:solidFill>
                  <a:schemeClr val="tx1">
                    <a:lumMod val="85000"/>
                    <a:lumOff val="15000"/>
                  </a:schemeClr>
                </a:solidFill>
              </a:rPr>
              <a:t>任务一</a:t>
            </a:r>
            <a:endParaRPr lang="en-US" altLang="zh-CN" sz="2800" dirty="0">
              <a:solidFill>
                <a:schemeClr val="tx1">
                  <a:lumMod val="85000"/>
                  <a:lumOff val="15000"/>
                </a:schemeClr>
              </a:solidFill>
            </a:endParaRPr>
          </a:p>
        </p:txBody>
      </p:sp>
      <p:sp>
        <p:nvSpPr>
          <p:cNvPr id="2" name="矩形 1"/>
          <p:cNvSpPr/>
          <p:nvPr/>
        </p:nvSpPr>
        <p:spPr>
          <a:xfrm>
            <a:off x="3776964" y="2811982"/>
            <a:ext cx="4493538" cy="461665"/>
          </a:xfrm>
          <a:prstGeom prst="rect">
            <a:avLst/>
          </a:prstGeom>
        </p:spPr>
        <p:txBody>
          <a:bodyPr wrap="none">
            <a:spAutoFit/>
          </a:bodyPr>
          <a:lstStyle/>
          <a:p>
            <a:r>
              <a:rPr lang="zh-CN" altLang="en-US" sz="2400" dirty="0"/>
              <a:t>（一）了解文档处理的应用场景</a:t>
            </a:r>
          </a:p>
        </p:txBody>
      </p:sp>
      <p:sp>
        <p:nvSpPr>
          <p:cNvPr id="20" name="矩形 19"/>
          <p:cNvSpPr/>
          <p:nvPr/>
        </p:nvSpPr>
        <p:spPr>
          <a:xfrm>
            <a:off x="3776964" y="3501008"/>
            <a:ext cx="5460982" cy="461665"/>
          </a:xfrm>
          <a:prstGeom prst="rect">
            <a:avLst/>
          </a:prstGeom>
        </p:spPr>
        <p:txBody>
          <a:bodyPr wrap="none">
            <a:spAutoFit/>
          </a:bodyPr>
          <a:lstStyle/>
          <a:p>
            <a:r>
              <a:rPr lang="zh-CN" altLang="en-US" sz="2400" dirty="0"/>
              <a:t>（二）</a:t>
            </a:r>
            <a:r>
              <a:rPr lang="zh-CN" altLang="en-US" sz="2400" dirty="0" smtClean="0"/>
              <a:t>熟悉</a:t>
            </a:r>
            <a:r>
              <a:rPr lang="en-US" altLang="zh-CN" sz="2400" dirty="0"/>
              <a:t>WPS Office</a:t>
            </a:r>
            <a:r>
              <a:rPr lang="zh-CN" altLang="en-US" sz="2400" dirty="0"/>
              <a:t>的文档操作界面</a:t>
            </a:r>
            <a:endParaRPr lang="zh-CN" altLang="en-US" sz="2400" dirty="0"/>
          </a:p>
        </p:txBody>
      </p:sp>
      <p:sp>
        <p:nvSpPr>
          <p:cNvPr id="23" name="矩形 22"/>
          <p:cNvSpPr/>
          <p:nvPr/>
        </p:nvSpPr>
        <p:spPr>
          <a:xfrm>
            <a:off x="3776964" y="4149080"/>
            <a:ext cx="5416868" cy="461665"/>
          </a:xfrm>
          <a:prstGeom prst="rect">
            <a:avLst/>
          </a:prstGeom>
        </p:spPr>
        <p:txBody>
          <a:bodyPr wrap="none">
            <a:spAutoFit/>
          </a:bodyPr>
          <a:lstStyle/>
          <a:p>
            <a:r>
              <a:rPr lang="zh-CN" altLang="en-US" sz="2400" dirty="0"/>
              <a:t>（三）文档的新建、打开、保存、复制</a:t>
            </a:r>
          </a:p>
        </p:txBody>
      </p:sp>
      <p:sp>
        <p:nvSpPr>
          <p:cNvPr id="25" name="燕尾形 24"/>
          <p:cNvSpPr/>
          <p:nvPr/>
        </p:nvSpPr>
        <p:spPr>
          <a:xfrm>
            <a:off x="10957880" y="6112615"/>
            <a:ext cx="335280" cy="383863"/>
          </a:xfrm>
          <a:prstGeom prst="chevron">
            <a:avLst>
              <a:gd name="adj" fmla="val 3693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6" name="燕尾形 25"/>
          <p:cNvSpPr/>
          <p:nvPr/>
        </p:nvSpPr>
        <p:spPr>
          <a:xfrm>
            <a:off x="11332016" y="6112615"/>
            <a:ext cx="335280" cy="383863"/>
          </a:xfrm>
          <a:prstGeom prst="chevron">
            <a:avLst>
              <a:gd name="adj" fmla="val 36932"/>
            </a:avLst>
          </a:prstGeom>
          <a:solidFill>
            <a:srgbClr val="0274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7" name="燕尾形 26"/>
          <p:cNvSpPr/>
          <p:nvPr/>
        </p:nvSpPr>
        <p:spPr>
          <a:xfrm>
            <a:off x="11692056" y="6112615"/>
            <a:ext cx="335280" cy="383863"/>
          </a:xfrm>
          <a:prstGeom prst="chevron">
            <a:avLst>
              <a:gd name="adj" fmla="val 36932"/>
            </a:avLst>
          </a:prstGeom>
          <a:solidFill>
            <a:srgbClr val="0799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8" name="矩形 17"/>
          <p:cNvSpPr/>
          <p:nvPr/>
        </p:nvSpPr>
        <p:spPr>
          <a:xfrm>
            <a:off x="3775598" y="4763145"/>
            <a:ext cx="5109091" cy="461665"/>
          </a:xfrm>
          <a:prstGeom prst="rect">
            <a:avLst/>
          </a:prstGeom>
        </p:spPr>
        <p:txBody>
          <a:bodyPr wrap="none">
            <a:spAutoFit/>
          </a:bodyPr>
          <a:lstStyle/>
          <a:p>
            <a:r>
              <a:rPr lang="zh-CN" altLang="en-US" sz="2400" dirty="0"/>
              <a:t>（四）文档的检查、保护与自动保存</a:t>
            </a:r>
          </a:p>
        </p:txBody>
      </p:sp>
      <p:sp>
        <p:nvSpPr>
          <p:cNvPr id="24" name="矩形 23"/>
          <p:cNvSpPr/>
          <p:nvPr/>
        </p:nvSpPr>
        <p:spPr>
          <a:xfrm>
            <a:off x="3775597" y="5440288"/>
            <a:ext cx="2646878" cy="461665"/>
          </a:xfrm>
          <a:prstGeom prst="rect">
            <a:avLst/>
          </a:prstGeom>
        </p:spPr>
        <p:txBody>
          <a:bodyPr wrap="none">
            <a:spAutoFit/>
          </a:bodyPr>
          <a:lstStyle/>
          <a:p>
            <a:r>
              <a:rPr lang="zh-CN" altLang="en-US" sz="2400" dirty="0"/>
              <a:t>（五）文档</a:t>
            </a:r>
            <a:r>
              <a:rPr lang="zh-CN" altLang="en-US" sz="2400" dirty="0" smtClean="0"/>
              <a:t>的输出</a:t>
            </a:r>
            <a:endParaRPr lang="zh-CN" altLang="en-US" sz="2400" dirty="0"/>
          </a:p>
        </p:txBody>
      </p:sp>
    </p:spTree>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2"/>
          <a:stretch>
            <a:fillRect/>
          </a:stretch>
        </p:blipFill>
        <p:spPr>
          <a:xfrm>
            <a:off x="6447403" y="4286206"/>
            <a:ext cx="3491727" cy="2309441"/>
          </a:xfrm>
          <a:prstGeom prst="rect">
            <a:avLst/>
          </a:prstGeom>
        </p:spPr>
      </p:pic>
      <p:pic>
        <p:nvPicPr>
          <p:cNvPr id="8" name="图片 7"/>
          <p:cNvPicPr>
            <a:picLocks noChangeAspect="1"/>
          </p:cNvPicPr>
          <p:nvPr/>
        </p:nvPicPr>
        <p:blipFill>
          <a:blip r:embed="rId3"/>
          <a:stretch>
            <a:fillRect/>
          </a:stretch>
        </p:blipFill>
        <p:spPr>
          <a:xfrm>
            <a:off x="6454259" y="1825200"/>
            <a:ext cx="3484871" cy="2388365"/>
          </a:xfrm>
          <a:prstGeom prst="rect">
            <a:avLst/>
          </a:prstGeom>
        </p:spPr>
      </p:pic>
      <p:sp>
        <p:nvSpPr>
          <p:cNvPr id="3" name="标题 2"/>
          <p:cNvSpPr>
            <a:spLocks noGrp="1"/>
          </p:cNvSpPr>
          <p:nvPr>
            <p:ph type="title"/>
          </p:nvPr>
        </p:nvSpPr>
        <p:spPr/>
        <p:txBody>
          <a:bodyPr>
            <a:normAutofit/>
          </a:bodyPr>
          <a:lstStyle/>
          <a:p>
            <a:r>
              <a:rPr lang="zh-CN" altLang="en-US" dirty="0"/>
              <a:t>（一）设置字体格式</a:t>
            </a:r>
          </a:p>
        </p:txBody>
      </p:sp>
      <p:sp>
        <p:nvSpPr>
          <p:cNvPr id="58" name="TextBox 57"/>
          <p:cNvSpPr txBox="1"/>
          <p:nvPr/>
        </p:nvSpPr>
        <p:spPr>
          <a:xfrm>
            <a:off x="478155" y="1256030"/>
            <a:ext cx="10798810" cy="1014730"/>
          </a:xfrm>
          <a:prstGeom prst="rect">
            <a:avLst/>
          </a:prstGeom>
          <a:noFill/>
        </p:spPr>
        <p:txBody>
          <a:bodyPr wrap="square" rtlCol="0">
            <a:spAutoFit/>
          </a:bodyPr>
          <a:lstStyle/>
          <a:p>
            <a:pPr indent="609600" algn="just">
              <a:lnSpc>
                <a:spcPct val="150000"/>
              </a:lnSpc>
            </a:pPr>
            <a:r>
              <a:rPr lang="zh-CN" altLang="en-US" sz="2000" dirty="0">
                <a:latin typeface="+mn-ea"/>
                <a:cs typeface="+mn-ea"/>
                <a:sym typeface="Times New Roman" panose="02020603050405020304" pitchFamily="18" charset="0"/>
              </a:rPr>
              <a:t>设置字体格式包括更改字体的外观、字号和颜色等内容，可以增强文档的可读性和美观性，其具体操作如下。如下图所示。</a:t>
            </a:r>
          </a:p>
        </p:txBody>
      </p:sp>
      <p:sp>
        <p:nvSpPr>
          <p:cNvPr id="2" name="矩形 1"/>
          <p:cNvSpPr/>
          <p:nvPr/>
        </p:nvSpPr>
        <p:spPr>
          <a:xfrm>
            <a:off x="1137549" y="2804262"/>
            <a:ext cx="3101586" cy="369332"/>
          </a:xfrm>
          <a:prstGeom prst="rect">
            <a:avLst/>
          </a:prstGeom>
          <a:solidFill>
            <a:schemeClr val="accent1">
              <a:lumMod val="60000"/>
              <a:lumOff val="40000"/>
            </a:schemeClr>
          </a:solidFill>
        </p:spPr>
        <p:txBody>
          <a:bodyPr vert="horz" wrap="square">
            <a:spAutoFit/>
          </a:bodyPr>
          <a:lstStyle/>
          <a:p>
            <a:pPr algn="ctr" defTabSz="914400"/>
            <a:r>
              <a:rPr lang="en-US" altLang="zh-CN" dirty="0">
                <a:solidFill>
                  <a:schemeClr val="bg1"/>
                </a:solidFill>
                <a:latin typeface="微软雅黑" panose="020B0503020204020204" pitchFamily="34" charset="-122"/>
                <a:ea typeface="微软雅黑" panose="020B0503020204020204" pitchFamily="34" charset="-122"/>
              </a:rPr>
              <a:t>1 设置标题文本的字体样式 </a:t>
            </a:r>
          </a:p>
        </p:txBody>
      </p:sp>
      <p:sp>
        <p:nvSpPr>
          <p:cNvPr id="5" name="矩形 4"/>
          <p:cNvSpPr/>
          <p:nvPr/>
        </p:nvSpPr>
        <p:spPr>
          <a:xfrm>
            <a:off x="8498211" y="2795270"/>
            <a:ext cx="2778754" cy="368300"/>
          </a:xfrm>
          <a:prstGeom prst="rect">
            <a:avLst/>
          </a:prstGeom>
          <a:solidFill>
            <a:schemeClr val="accent1">
              <a:lumMod val="60000"/>
              <a:lumOff val="40000"/>
            </a:schemeClr>
          </a:solidFill>
        </p:spPr>
        <p:txBody>
          <a:bodyPr vert="horz" wrap="square">
            <a:spAutoFit/>
          </a:bodyPr>
          <a:lstStyle/>
          <a:p>
            <a:pPr defTabSz="914400"/>
            <a:r>
              <a:rPr lang="en-US" altLang="zh-CN" dirty="0">
                <a:solidFill>
                  <a:schemeClr val="bg1"/>
                </a:solidFill>
                <a:latin typeface="微软雅黑" panose="020B0503020204020204" pitchFamily="34" charset="-122"/>
                <a:ea typeface="微软雅黑" panose="020B0503020204020204" pitchFamily="34" charset="-122"/>
              </a:rPr>
              <a:t>2 设置其他文本字号大小 </a:t>
            </a:r>
          </a:p>
        </p:txBody>
      </p:sp>
      <p:sp>
        <p:nvSpPr>
          <p:cNvPr id="6" name="矩形 5"/>
          <p:cNvSpPr/>
          <p:nvPr/>
        </p:nvSpPr>
        <p:spPr>
          <a:xfrm>
            <a:off x="8498211" y="5631545"/>
            <a:ext cx="2778754" cy="368300"/>
          </a:xfrm>
          <a:prstGeom prst="rect">
            <a:avLst/>
          </a:prstGeom>
          <a:solidFill>
            <a:schemeClr val="accent1">
              <a:lumMod val="60000"/>
              <a:lumOff val="40000"/>
            </a:schemeClr>
          </a:solidFill>
        </p:spPr>
        <p:txBody>
          <a:bodyPr vert="horz" wrap="square">
            <a:spAutoFit/>
          </a:bodyPr>
          <a:lstStyle/>
          <a:p>
            <a:pPr defTabSz="914400"/>
            <a:r>
              <a:rPr lang="en-US" altLang="zh-CN" dirty="0">
                <a:solidFill>
                  <a:schemeClr val="bg1"/>
                </a:solidFill>
                <a:latin typeface="微软雅黑" panose="020B0503020204020204" pitchFamily="34" charset="-122"/>
                <a:ea typeface="微软雅黑" panose="020B0503020204020204" pitchFamily="34" charset="-122"/>
              </a:rPr>
              <a:t>3 </a:t>
            </a:r>
            <a:r>
              <a:rPr lang="zh-CN" altLang="en-US" dirty="0" smtClean="0">
                <a:solidFill>
                  <a:schemeClr val="bg1"/>
                </a:solidFill>
                <a:latin typeface="微软雅黑" panose="020B0503020204020204" pitchFamily="34" charset="-122"/>
                <a:ea typeface="微软雅黑" panose="020B0503020204020204" pitchFamily="34" charset="-122"/>
              </a:rPr>
              <a:t>加粗文本</a:t>
            </a:r>
            <a:endParaRPr lang="en-US" altLang="zh-CN" dirty="0">
              <a:solidFill>
                <a:schemeClr val="bg1"/>
              </a:solidFill>
              <a:latin typeface="微软雅黑" panose="020B0503020204020204" pitchFamily="34" charset="-122"/>
              <a:ea typeface="微软雅黑" panose="020B0503020204020204" pitchFamily="34" charset="-122"/>
            </a:endParaRPr>
          </a:p>
        </p:txBody>
      </p:sp>
      <p:pic>
        <p:nvPicPr>
          <p:cNvPr id="7" name="图片 6"/>
          <p:cNvPicPr>
            <a:picLocks noChangeAspect="1"/>
          </p:cNvPicPr>
          <p:nvPr/>
        </p:nvPicPr>
        <p:blipFill>
          <a:blip r:embed="rId4"/>
          <a:stretch>
            <a:fillRect/>
          </a:stretch>
        </p:blipFill>
        <p:spPr>
          <a:xfrm>
            <a:off x="792480" y="3411988"/>
            <a:ext cx="4714286" cy="2790476"/>
          </a:xfrm>
          <a:prstGeom prst="rect">
            <a:avLst/>
          </a:prstGeom>
          <a:ln>
            <a:solidFill>
              <a:schemeClr val="tx1"/>
            </a:solid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2"/>
          <a:stretch>
            <a:fillRect/>
          </a:stretch>
        </p:blipFill>
        <p:spPr>
          <a:xfrm>
            <a:off x="1035059" y="1127290"/>
            <a:ext cx="5152381" cy="2647619"/>
          </a:xfrm>
          <a:prstGeom prst="rect">
            <a:avLst/>
          </a:prstGeom>
        </p:spPr>
      </p:pic>
      <p:pic>
        <p:nvPicPr>
          <p:cNvPr id="8" name="图片 7"/>
          <p:cNvPicPr>
            <a:picLocks noChangeAspect="1"/>
          </p:cNvPicPr>
          <p:nvPr/>
        </p:nvPicPr>
        <p:blipFill>
          <a:blip r:embed="rId3"/>
          <a:stretch>
            <a:fillRect/>
          </a:stretch>
        </p:blipFill>
        <p:spPr>
          <a:xfrm>
            <a:off x="1016011" y="3816350"/>
            <a:ext cx="5171429" cy="2657143"/>
          </a:xfrm>
          <a:prstGeom prst="rect">
            <a:avLst/>
          </a:prstGeom>
        </p:spPr>
      </p:pic>
      <p:pic>
        <p:nvPicPr>
          <p:cNvPr id="9" name="图片 8"/>
          <p:cNvPicPr>
            <a:picLocks noChangeAspect="1"/>
          </p:cNvPicPr>
          <p:nvPr/>
        </p:nvPicPr>
        <p:blipFill>
          <a:blip r:embed="rId4"/>
          <a:stretch>
            <a:fillRect/>
          </a:stretch>
        </p:blipFill>
        <p:spPr>
          <a:xfrm>
            <a:off x="6812868" y="1033670"/>
            <a:ext cx="4398735" cy="5437586"/>
          </a:xfrm>
          <a:prstGeom prst="rect">
            <a:avLst/>
          </a:prstGeom>
        </p:spPr>
      </p:pic>
      <p:sp>
        <p:nvSpPr>
          <p:cNvPr id="3" name="标题 2"/>
          <p:cNvSpPr>
            <a:spLocks noGrp="1"/>
          </p:cNvSpPr>
          <p:nvPr>
            <p:ph type="title"/>
          </p:nvPr>
        </p:nvSpPr>
        <p:spPr/>
        <p:txBody>
          <a:bodyPr>
            <a:normAutofit/>
          </a:bodyPr>
          <a:lstStyle/>
          <a:p>
            <a:r>
              <a:rPr lang="zh-CN" altLang="en-US" dirty="0"/>
              <a:t>（一）设置字体格式</a:t>
            </a:r>
          </a:p>
        </p:txBody>
      </p:sp>
      <p:sp>
        <p:nvSpPr>
          <p:cNvPr id="2" name="矩形 1"/>
          <p:cNvSpPr/>
          <p:nvPr/>
        </p:nvSpPr>
        <p:spPr>
          <a:xfrm>
            <a:off x="3830637" y="3336290"/>
            <a:ext cx="2325370" cy="368300"/>
          </a:xfrm>
          <a:prstGeom prst="rect">
            <a:avLst/>
          </a:prstGeom>
          <a:solidFill>
            <a:schemeClr val="accent1">
              <a:lumMod val="60000"/>
              <a:lumOff val="40000"/>
            </a:schemeClr>
          </a:solidFill>
        </p:spPr>
        <p:txBody>
          <a:bodyPr vert="horz" wrap="square">
            <a:spAutoFit/>
          </a:bodyPr>
          <a:lstStyle/>
          <a:p>
            <a:pPr defTabSz="914400"/>
            <a:r>
              <a:rPr lang="en-US" altLang="zh-CN" dirty="0">
                <a:solidFill>
                  <a:schemeClr val="bg1"/>
                </a:solidFill>
                <a:latin typeface="微软雅黑" panose="020B0503020204020204" pitchFamily="34" charset="-122"/>
                <a:ea typeface="微软雅黑" panose="020B0503020204020204" pitchFamily="34" charset="-122"/>
              </a:rPr>
              <a:t>4 为文本添加下划线 </a:t>
            </a:r>
          </a:p>
        </p:txBody>
      </p:sp>
      <p:sp>
        <p:nvSpPr>
          <p:cNvPr id="5" name="矩形 4"/>
          <p:cNvSpPr/>
          <p:nvPr/>
        </p:nvSpPr>
        <p:spPr>
          <a:xfrm>
            <a:off x="3731260" y="5424170"/>
            <a:ext cx="2524125" cy="368300"/>
          </a:xfrm>
          <a:prstGeom prst="rect">
            <a:avLst/>
          </a:prstGeom>
          <a:solidFill>
            <a:schemeClr val="accent1">
              <a:lumMod val="60000"/>
              <a:lumOff val="40000"/>
            </a:schemeClr>
          </a:solidFill>
        </p:spPr>
        <p:txBody>
          <a:bodyPr vert="horz" wrap="square">
            <a:spAutoFit/>
          </a:bodyPr>
          <a:lstStyle/>
          <a:p>
            <a:pPr defTabSz="914400"/>
            <a:r>
              <a:rPr lang="en-US" altLang="zh-CN" dirty="0">
                <a:solidFill>
                  <a:schemeClr val="bg1"/>
                </a:solidFill>
                <a:latin typeface="微软雅黑" panose="020B0503020204020204" pitchFamily="34" charset="-122"/>
                <a:ea typeface="微软雅黑" panose="020B0503020204020204" pitchFamily="34" charset="-122"/>
              </a:rPr>
              <a:t>5 设置文本的字体颜色</a:t>
            </a:r>
          </a:p>
        </p:txBody>
      </p:sp>
      <p:sp>
        <p:nvSpPr>
          <p:cNvPr id="6" name="矩形 5"/>
          <p:cNvSpPr/>
          <p:nvPr/>
        </p:nvSpPr>
        <p:spPr>
          <a:xfrm>
            <a:off x="7648484" y="3447018"/>
            <a:ext cx="1944090" cy="369332"/>
          </a:xfrm>
          <a:prstGeom prst="rect">
            <a:avLst/>
          </a:prstGeom>
          <a:solidFill>
            <a:schemeClr val="accent1">
              <a:lumMod val="60000"/>
              <a:lumOff val="40000"/>
            </a:schemeClr>
          </a:solidFill>
        </p:spPr>
        <p:txBody>
          <a:bodyPr vert="horz" wrap="square">
            <a:spAutoFit/>
          </a:bodyPr>
          <a:lstStyle/>
          <a:p>
            <a:pPr algn="ctr" defTabSz="914400"/>
            <a:r>
              <a:rPr lang="en-US" altLang="zh-CN" dirty="0">
                <a:solidFill>
                  <a:schemeClr val="bg1"/>
                </a:solidFill>
                <a:latin typeface="微软雅黑" panose="020B0503020204020204" pitchFamily="34" charset="-122"/>
                <a:ea typeface="微软雅黑" panose="020B0503020204020204" pitchFamily="34" charset="-122"/>
              </a:rPr>
              <a:t>6 添加着重号</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2"/>
          <a:stretch>
            <a:fillRect/>
          </a:stretch>
        </p:blipFill>
        <p:spPr>
          <a:xfrm>
            <a:off x="4678874" y="904051"/>
            <a:ext cx="6809351" cy="1904553"/>
          </a:xfrm>
          <a:prstGeom prst="rect">
            <a:avLst/>
          </a:prstGeom>
        </p:spPr>
      </p:pic>
      <p:pic>
        <p:nvPicPr>
          <p:cNvPr id="11" name="图片 10"/>
          <p:cNvPicPr>
            <a:picLocks noChangeAspect="1"/>
          </p:cNvPicPr>
          <p:nvPr/>
        </p:nvPicPr>
        <p:blipFill>
          <a:blip r:embed="rId3"/>
          <a:stretch>
            <a:fillRect/>
          </a:stretch>
        </p:blipFill>
        <p:spPr>
          <a:xfrm>
            <a:off x="5106721" y="3024096"/>
            <a:ext cx="6239312" cy="3722949"/>
          </a:xfrm>
          <a:prstGeom prst="rect">
            <a:avLst/>
          </a:prstGeom>
        </p:spPr>
      </p:pic>
      <p:sp>
        <p:nvSpPr>
          <p:cNvPr id="3" name="标题 2"/>
          <p:cNvSpPr>
            <a:spLocks noGrp="1"/>
          </p:cNvSpPr>
          <p:nvPr>
            <p:ph type="title"/>
          </p:nvPr>
        </p:nvSpPr>
        <p:spPr/>
        <p:txBody>
          <a:bodyPr>
            <a:normAutofit/>
          </a:bodyPr>
          <a:lstStyle/>
          <a:p>
            <a:r>
              <a:rPr lang="zh-CN" altLang="en-US" dirty="0"/>
              <a:t>（二）设置段落格式</a:t>
            </a:r>
          </a:p>
        </p:txBody>
      </p:sp>
      <p:sp>
        <p:nvSpPr>
          <p:cNvPr id="58" name="TextBox 57"/>
          <p:cNvSpPr txBox="1"/>
          <p:nvPr/>
        </p:nvSpPr>
        <p:spPr>
          <a:xfrm>
            <a:off x="1174948" y="4885690"/>
            <a:ext cx="3465195" cy="1476375"/>
          </a:xfrm>
          <a:prstGeom prst="rect">
            <a:avLst/>
          </a:prstGeom>
          <a:noFill/>
        </p:spPr>
        <p:txBody>
          <a:bodyPr wrap="square" rtlCol="0">
            <a:spAutoFit/>
          </a:bodyPr>
          <a:lstStyle/>
          <a:p>
            <a:pPr indent="609600" algn="just">
              <a:lnSpc>
                <a:spcPct val="150000"/>
              </a:lnSpc>
            </a:pPr>
            <a:r>
              <a:rPr lang="zh-CN" altLang="en-US" sz="2000" dirty="0">
                <a:latin typeface="+mn-ea"/>
                <a:cs typeface="+mn-ea"/>
                <a:sym typeface="Times New Roman" panose="02020603050405020304" pitchFamily="18" charset="0"/>
              </a:rPr>
              <a:t>段落是文本、图形和其他对象的集合。文档中的回车符是段落的结束标记。</a:t>
            </a:r>
          </a:p>
        </p:txBody>
      </p:sp>
      <p:sp>
        <p:nvSpPr>
          <p:cNvPr id="6" name="矩形 5"/>
          <p:cNvSpPr/>
          <p:nvPr/>
        </p:nvSpPr>
        <p:spPr>
          <a:xfrm>
            <a:off x="5284470" y="2402105"/>
            <a:ext cx="2778125" cy="368300"/>
          </a:xfrm>
          <a:prstGeom prst="rect">
            <a:avLst/>
          </a:prstGeom>
          <a:solidFill>
            <a:schemeClr val="accent1">
              <a:lumMod val="60000"/>
              <a:lumOff val="40000"/>
            </a:schemeClr>
          </a:solidFill>
        </p:spPr>
        <p:txBody>
          <a:bodyPr vert="horz" wrap="square">
            <a:spAutoFit/>
          </a:bodyPr>
          <a:lstStyle/>
          <a:p>
            <a:pPr defTabSz="914400"/>
            <a:r>
              <a:rPr lang="en-US" altLang="zh-CN" dirty="0">
                <a:solidFill>
                  <a:schemeClr val="bg1"/>
                </a:solidFill>
                <a:latin typeface="微软雅黑" panose="020B0503020204020204" pitchFamily="34" charset="-122"/>
                <a:ea typeface="微软雅黑" panose="020B0503020204020204" pitchFamily="34" charset="-122"/>
              </a:rPr>
              <a:t>1 设置标题段落对齐方式 </a:t>
            </a:r>
          </a:p>
        </p:txBody>
      </p:sp>
      <p:sp>
        <p:nvSpPr>
          <p:cNvPr id="2" name="矩形 1"/>
          <p:cNvSpPr/>
          <p:nvPr/>
        </p:nvSpPr>
        <p:spPr>
          <a:xfrm>
            <a:off x="8393430" y="2402105"/>
            <a:ext cx="2465070" cy="368300"/>
          </a:xfrm>
          <a:prstGeom prst="rect">
            <a:avLst/>
          </a:prstGeom>
          <a:solidFill>
            <a:schemeClr val="accent1">
              <a:lumMod val="60000"/>
              <a:lumOff val="40000"/>
            </a:schemeClr>
          </a:solidFill>
        </p:spPr>
        <p:txBody>
          <a:bodyPr vert="horz" wrap="square">
            <a:spAutoFit/>
          </a:bodyPr>
          <a:lstStyle/>
          <a:p>
            <a:pPr defTabSz="914400"/>
            <a:r>
              <a:rPr lang="en-US" altLang="zh-CN" dirty="0">
                <a:solidFill>
                  <a:schemeClr val="bg1"/>
                </a:solidFill>
                <a:latin typeface="微软雅黑" panose="020B0503020204020204" pitchFamily="34" charset="-122"/>
                <a:ea typeface="微软雅黑" panose="020B0503020204020204" pitchFamily="34" charset="-122"/>
              </a:rPr>
              <a:t>2 设置段落对齐方式</a:t>
            </a:r>
          </a:p>
        </p:txBody>
      </p:sp>
      <p:sp>
        <p:nvSpPr>
          <p:cNvPr id="4" name="矩形 3"/>
          <p:cNvSpPr/>
          <p:nvPr/>
        </p:nvSpPr>
        <p:spPr>
          <a:xfrm>
            <a:off x="5437556" y="5643825"/>
            <a:ext cx="1968500" cy="368300"/>
          </a:xfrm>
          <a:prstGeom prst="rect">
            <a:avLst/>
          </a:prstGeom>
          <a:solidFill>
            <a:schemeClr val="accent1">
              <a:lumMod val="60000"/>
              <a:lumOff val="40000"/>
            </a:schemeClr>
          </a:solidFill>
        </p:spPr>
        <p:txBody>
          <a:bodyPr vert="horz" wrap="square">
            <a:spAutoFit/>
          </a:bodyPr>
          <a:lstStyle/>
          <a:p>
            <a:pPr defTabSz="914400"/>
            <a:r>
              <a:rPr lang="en-US" altLang="zh-CN" dirty="0">
                <a:solidFill>
                  <a:schemeClr val="bg1"/>
                </a:solidFill>
                <a:latin typeface="微软雅黑" panose="020B0503020204020204" pitchFamily="34" charset="-122"/>
                <a:ea typeface="微软雅黑" panose="020B0503020204020204" pitchFamily="34" charset="-122"/>
              </a:rPr>
              <a:t>3 设置段落缩进 </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5" name="矩形 4"/>
          <p:cNvSpPr/>
          <p:nvPr/>
        </p:nvSpPr>
        <p:spPr>
          <a:xfrm>
            <a:off x="1954710" y="4516239"/>
            <a:ext cx="1661019" cy="369332"/>
          </a:xfrm>
          <a:prstGeom prst="rect">
            <a:avLst/>
          </a:prstGeom>
          <a:solidFill>
            <a:schemeClr val="accent1">
              <a:lumMod val="60000"/>
              <a:lumOff val="40000"/>
            </a:schemeClr>
          </a:solidFill>
        </p:spPr>
        <p:txBody>
          <a:bodyPr vert="horz" wrap="square">
            <a:spAutoFit/>
          </a:bodyPr>
          <a:lstStyle/>
          <a:p>
            <a:pPr algn="ctr" defTabSz="914400"/>
            <a:r>
              <a:rPr lang="en-US" altLang="zh-CN" dirty="0" smtClean="0">
                <a:solidFill>
                  <a:schemeClr val="bg1"/>
                </a:solidFill>
                <a:latin typeface="微软雅黑" panose="020B0503020204020204" pitchFamily="34" charset="-122"/>
                <a:ea typeface="微软雅黑" panose="020B0503020204020204" pitchFamily="34" charset="-122"/>
              </a:rPr>
              <a:t>5  设置</a:t>
            </a:r>
            <a:r>
              <a:rPr lang="zh-CN" dirty="0">
                <a:solidFill>
                  <a:schemeClr val="bg1"/>
                </a:solidFill>
                <a:latin typeface="微软雅黑" panose="020B0503020204020204" pitchFamily="34" charset="-122"/>
                <a:ea typeface="微软雅黑" panose="020B0503020204020204" pitchFamily="34" charset="-122"/>
              </a:rPr>
              <a:t>行</a:t>
            </a:r>
            <a:r>
              <a:rPr lang="zh-CN" altLang="en-US" dirty="0" smtClean="0">
                <a:solidFill>
                  <a:schemeClr val="bg1"/>
                </a:solidFill>
                <a:latin typeface="微软雅黑" panose="020B0503020204020204" pitchFamily="34" charset="-122"/>
                <a:ea typeface="微软雅黑" panose="020B0503020204020204" pitchFamily="34" charset="-122"/>
              </a:rPr>
              <a:t>距</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9" name="矩形 8"/>
          <p:cNvSpPr/>
          <p:nvPr/>
        </p:nvSpPr>
        <p:spPr>
          <a:xfrm>
            <a:off x="8567471" y="5643825"/>
            <a:ext cx="1968500" cy="368300"/>
          </a:xfrm>
          <a:prstGeom prst="rect">
            <a:avLst/>
          </a:prstGeom>
          <a:solidFill>
            <a:schemeClr val="accent1">
              <a:lumMod val="60000"/>
              <a:lumOff val="40000"/>
            </a:schemeClr>
          </a:solidFill>
        </p:spPr>
        <p:txBody>
          <a:bodyPr vert="horz" wrap="square">
            <a:spAutoFit/>
          </a:bodyPr>
          <a:lstStyle/>
          <a:p>
            <a:pPr defTabSz="914400"/>
            <a:r>
              <a:rPr lang="en-US" altLang="zh-CN" dirty="0" smtClean="0">
                <a:solidFill>
                  <a:schemeClr val="bg1"/>
                </a:solidFill>
                <a:latin typeface="微软雅黑" panose="020B0503020204020204" pitchFamily="34" charset="-122"/>
                <a:ea typeface="微软雅黑" panose="020B0503020204020204" pitchFamily="34" charset="-122"/>
              </a:rPr>
              <a:t>4 设置段落</a:t>
            </a:r>
            <a:r>
              <a:rPr lang="zh-CN" altLang="en-US" dirty="0">
                <a:solidFill>
                  <a:schemeClr val="bg1"/>
                </a:solidFill>
                <a:latin typeface="微软雅黑" panose="020B0503020204020204" pitchFamily="34" charset="-122"/>
                <a:ea typeface="微软雅黑" panose="020B0503020204020204" pitchFamily="34" charset="-122"/>
              </a:rPr>
              <a:t>间距</a:t>
            </a:r>
          </a:p>
        </p:txBody>
      </p:sp>
      <p:pic>
        <p:nvPicPr>
          <p:cNvPr id="12" name="图片 11"/>
          <p:cNvPicPr>
            <a:picLocks noChangeAspect="1"/>
          </p:cNvPicPr>
          <p:nvPr/>
        </p:nvPicPr>
        <p:blipFill>
          <a:blip r:embed="rId4"/>
          <a:stretch>
            <a:fillRect/>
          </a:stretch>
        </p:blipFill>
        <p:spPr>
          <a:xfrm>
            <a:off x="1369191" y="729232"/>
            <a:ext cx="2940117" cy="3724677"/>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（三）设置项目符号和编号</a:t>
            </a:r>
          </a:p>
        </p:txBody>
      </p:sp>
      <p:sp>
        <p:nvSpPr>
          <p:cNvPr id="58" name="TextBox 57"/>
          <p:cNvSpPr txBox="1"/>
          <p:nvPr/>
        </p:nvSpPr>
        <p:spPr>
          <a:xfrm>
            <a:off x="550778" y="1028345"/>
            <a:ext cx="10962105" cy="1015663"/>
          </a:xfrm>
          <a:prstGeom prst="rect">
            <a:avLst/>
          </a:prstGeom>
          <a:noFill/>
        </p:spPr>
        <p:txBody>
          <a:bodyPr wrap="square" rtlCol="0">
            <a:spAutoFit/>
          </a:bodyPr>
          <a:lstStyle/>
          <a:p>
            <a:pPr indent="609600" algn="just">
              <a:lnSpc>
                <a:spcPct val="150000"/>
              </a:lnSpc>
            </a:pPr>
            <a:r>
              <a:rPr lang="zh-CN" altLang="en-US" sz="2000" dirty="0">
                <a:latin typeface="+mn-ea"/>
                <a:cs typeface="+mn-ea"/>
                <a:sym typeface="Times New Roman" panose="02020603050405020304" pitchFamily="18" charset="0"/>
              </a:rPr>
              <a:t>使用“项目符号与编号”功能，可以为具备并列关系的段落添加如“●”“★”“◆”等样式的项目符号，也可为具备先后顺序关系的段落添加如“</a:t>
            </a:r>
            <a:r>
              <a:rPr lang="en-US" altLang="zh-CN" sz="2000" dirty="0">
                <a:latin typeface="+mn-ea"/>
                <a:cs typeface="+mn-ea"/>
                <a:sym typeface="Times New Roman" panose="02020603050405020304" pitchFamily="18" charset="0"/>
              </a:rPr>
              <a:t>1. 2. 3.”</a:t>
            </a:r>
            <a:r>
              <a:rPr lang="zh-CN" altLang="en-US" sz="2000" dirty="0">
                <a:latin typeface="+mn-ea"/>
                <a:cs typeface="+mn-ea"/>
                <a:sym typeface="Times New Roman" panose="02020603050405020304" pitchFamily="18" charset="0"/>
              </a:rPr>
              <a:t>或“</a:t>
            </a:r>
            <a:r>
              <a:rPr lang="en-US" altLang="zh-CN" sz="2000" dirty="0">
                <a:latin typeface="+mn-ea"/>
                <a:cs typeface="+mn-ea"/>
                <a:sym typeface="Times New Roman" panose="02020603050405020304" pitchFamily="18" charset="0"/>
              </a:rPr>
              <a:t>A. B. C.”</a:t>
            </a:r>
            <a:r>
              <a:rPr lang="zh-CN" altLang="en-US" sz="2000" dirty="0">
                <a:latin typeface="+mn-ea"/>
                <a:cs typeface="+mn-ea"/>
                <a:sym typeface="Times New Roman" panose="02020603050405020304" pitchFamily="18" charset="0"/>
              </a:rPr>
              <a:t>等样式的编号。</a:t>
            </a:r>
          </a:p>
        </p:txBody>
      </p:sp>
      <p:sp>
        <p:nvSpPr>
          <p:cNvPr id="4" name="矩形 3"/>
          <p:cNvSpPr/>
          <p:nvPr/>
        </p:nvSpPr>
        <p:spPr>
          <a:xfrm>
            <a:off x="1382900" y="5476875"/>
            <a:ext cx="1968500" cy="368300"/>
          </a:xfrm>
          <a:prstGeom prst="rect">
            <a:avLst/>
          </a:prstGeom>
          <a:solidFill>
            <a:schemeClr val="accent1">
              <a:lumMod val="60000"/>
              <a:lumOff val="40000"/>
            </a:schemeClr>
          </a:solidFill>
        </p:spPr>
        <p:txBody>
          <a:bodyPr vert="horz" wrap="square">
            <a:spAutoFit/>
          </a:bodyPr>
          <a:lstStyle/>
          <a:p>
            <a:pPr defTabSz="914400"/>
            <a:r>
              <a:rPr lang="en-US" altLang="zh-CN" dirty="0">
                <a:solidFill>
                  <a:schemeClr val="bg1"/>
                </a:solidFill>
                <a:latin typeface="微软雅黑" panose="020B0503020204020204" pitchFamily="34" charset="-122"/>
                <a:ea typeface="微软雅黑" panose="020B0503020204020204" pitchFamily="34" charset="-122"/>
              </a:rPr>
              <a:t>1 添加项目符号</a:t>
            </a:r>
          </a:p>
        </p:txBody>
      </p:sp>
      <p:sp>
        <p:nvSpPr>
          <p:cNvPr id="2" name="矩形 1"/>
          <p:cNvSpPr/>
          <p:nvPr/>
        </p:nvSpPr>
        <p:spPr>
          <a:xfrm>
            <a:off x="6187440" y="5476875"/>
            <a:ext cx="1968500" cy="368300"/>
          </a:xfrm>
          <a:prstGeom prst="rect">
            <a:avLst/>
          </a:prstGeom>
          <a:solidFill>
            <a:schemeClr val="accent1">
              <a:lumMod val="60000"/>
              <a:lumOff val="40000"/>
            </a:schemeClr>
          </a:solidFill>
        </p:spPr>
        <p:txBody>
          <a:bodyPr vert="horz" wrap="square">
            <a:spAutoFit/>
          </a:bodyPr>
          <a:lstStyle/>
          <a:p>
            <a:pPr defTabSz="914400"/>
            <a:r>
              <a:rPr lang="en-US" altLang="zh-CN" dirty="0">
                <a:solidFill>
                  <a:schemeClr val="bg1"/>
                </a:solidFill>
                <a:latin typeface="微软雅黑" panose="020B0503020204020204" pitchFamily="34" charset="-122"/>
                <a:ea typeface="微软雅黑" panose="020B0503020204020204" pitchFamily="34" charset="-122"/>
              </a:rPr>
              <a:t>2 自定义编号</a:t>
            </a:r>
          </a:p>
        </p:txBody>
      </p:sp>
      <p:pic>
        <p:nvPicPr>
          <p:cNvPr id="6" name="图片 5"/>
          <p:cNvPicPr>
            <a:picLocks noChangeAspect="1"/>
          </p:cNvPicPr>
          <p:nvPr/>
        </p:nvPicPr>
        <p:blipFill>
          <a:blip r:embed="rId2"/>
          <a:stretch>
            <a:fillRect/>
          </a:stretch>
        </p:blipFill>
        <p:spPr>
          <a:xfrm>
            <a:off x="1138566" y="2340833"/>
            <a:ext cx="8986095" cy="2918499"/>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2"/>
          <a:stretch>
            <a:fillRect/>
          </a:stretch>
        </p:blipFill>
        <p:spPr>
          <a:xfrm>
            <a:off x="1223309" y="1144529"/>
            <a:ext cx="4581143" cy="2904244"/>
          </a:xfrm>
          <a:prstGeom prst="rect">
            <a:avLst/>
          </a:prstGeom>
          <a:ln>
            <a:solidFill>
              <a:schemeClr val="tx1"/>
            </a:solidFill>
          </a:ln>
        </p:spPr>
      </p:pic>
      <p:pic>
        <p:nvPicPr>
          <p:cNvPr id="11" name="图片 10"/>
          <p:cNvPicPr>
            <a:picLocks noChangeAspect="1"/>
          </p:cNvPicPr>
          <p:nvPr/>
        </p:nvPicPr>
        <p:blipFill>
          <a:blip r:embed="rId3"/>
          <a:stretch>
            <a:fillRect/>
          </a:stretch>
        </p:blipFill>
        <p:spPr>
          <a:xfrm>
            <a:off x="1223308" y="4110009"/>
            <a:ext cx="4581445" cy="2542582"/>
          </a:xfrm>
          <a:prstGeom prst="rect">
            <a:avLst/>
          </a:prstGeom>
        </p:spPr>
      </p:pic>
      <p:sp>
        <p:nvSpPr>
          <p:cNvPr id="3" name="标题 2"/>
          <p:cNvSpPr>
            <a:spLocks noGrp="1"/>
          </p:cNvSpPr>
          <p:nvPr>
            <p:ph type="title"/>
          </p:nvPr>
        </p:nvSpPr>
        <p:spPr/>
        <p:txBody>
          <a:bodyPr>
            <a:normAutofit/>
          </a:bodyPr>
          <a:lstStyle/>
          <a:p>
            <a:r>
              <a:rPr lang="zh-CN" altLang="en-US" dirty="0"/>
              <a:t>（三）设置项目符号和编号</a:t>
            </a:r>
          </a:p>
        </p:txBody>
      </p:sp>
      <p:sp>
        <p:nvSpPr>
          <p:cNvPr id="4" name="矩形 3"/>
          <p:cNvSpPr/>
          <p:nvPr/>
        </p:nvSpPr>
        <p:spPr>
          <a:xfrm>
            <a:off x="4902891" y="3515029"/>
            <a:ext cx="2282190" cy="368300"/>
          </a:xfrm>
          <a:prstGeom prst="rect">
            <a:avLst/>
          </a:prstGeom>
          <a:solidFill>
            <a:schemeClr val="accent1">
              <a:lumMod val="60000"/>
              <a:lumOff val="40000"/>
            </a:schemeClr>
          </a:solidFill>
        </p:spPr>
        <p:txBody>
          <a:bodyPr vert="horz" wrap="square">
            <a:spAutoFit/>
          </a:bodyPr>
          <a:lstStyle/>
          <a:p>
            <a:pPr defTabSz="914400"/>
            <a:r>
              <a:rPr lang="en-US" altLang="zh-CN" dirty="0">
                <a:solidFill>
                  <a:schemeClr val="bg1"/>
                </a:solidFill>
                <a:latin typeface="微软雅黑" panose="020B0503020204020204" pitchFamily="34" charset="-122"/>
                <a:ea typeface="微软雅黑" panose="020B0503020204020204" pitchFamily="34" charset="-122"/>
              </a:rPr>
              <a:t>4 应用格式刷工具</a:t>
            </a:r>
          </a:p>
        </p:txBody>
      </p:sp>
      <p:sp>
        <p:nvSpPr>
          <p:cNvPr id="2" name="矩形 1"/>
          <p:cNvSpPr/>
          <p:nvPr/>
        </p:nvSpPr>
        <p:spPr>
          <a:xfrm>
            <a:off x="10732628" y="2160270"/>
            <a:ext cx="495935" cy="2031325"/>
          </a:xfrm>
          <a:prstGeom prst="rect">
            <a:avLst/>
          </a:prstGeom>
          <a:solidFill>
            <a:schemeClr val="accent1">
              <a:lumMod val="60000"/>
              <a:lumOff val="40000"/>
            </a:schemeClr>
          </a:solidFill>
        </p:spPr>
        <p:txBody>
          <a:bodyPr vert="horz" wrap="square">
            <a:spAutoFit/>
          </a:bodyPr>
          <a:lstStyle/>
          <a:p>
            <a:pPr algn="ctr" defTabSz="914400"/>
            <a:r>
              <a:rPr lang="en-US" altLang="zh-CN" dirty="0">
                <a:solidFill>
                  <a:schemeClr val="bg1"/>
                </a:solidFill>
                <a:latin typeface="微软雅黑" panose="020B0503020204020204" pitchFamily="34" charset="-122"/>
                <a:ea typeface="微软雅黑" panose="020B0503020204020204" pitchFamily="34" charset="-122"/>
              </a:rPr>
              <a:t>3 </a:t>
            </a:r>
            <a:r>
              <a:rPr lang="zh-CN" altLang="en-US" dirty="0" smtClean="0">
                <a:solidFill>
                  <a:schemeClr val="bg1"/>
                </a:solidFill>
                <a:latin typeface="微软雅黑" panose="020B0503020204020204" pitchFamily="34" charset="-122"/>
                <a:ea typeface="微软雅黑" panose="020B0503020204020204" pitchFamily="34" charset="-122"/>
              </a:rPr>
              <a:t>设置特殊格式</a:t>
            </a:r>
            <a:endParaRPr lang="en-US" altLang="zh-CN" dirty="0">
              <a:solidFill>
                <a:schemeClr val="bg1"/>
              </a:solidFill>
              <a:latin typeface="微软雅黑" panose="020B0503020204020204" pitchFamily="34" charset="-122"/>
              <a:ea typeface="微软雅黑" panose="020B0503020204020204" pitchFamily="34" charset="-122"/>
            </a:endParaRPr>
          </a:p>
        </p:txBody>
      </p:sp>
      <p:sp>
        <p:nvSpPr>
          <p:cNvPr id="8" name="矩形 7"/>
          <p:cNvSpPr/>
          <p:nvPr/>
        </p:nvSpPr>
        <p:spPr>
          <a:xfrm>
            <a:off x="4903526" y="6169291"/>
            <a:ext cx="2281555" cy="368300"/>
          </a:xfrm>
          <a:prstGeom prst="rect">
            <a:avLst/>
          </a:prstGeom>
          <a:solidFill>
            <a:schemeClr val="accent1">
              <a:lumMod val="60000"/>
              <a:lumOff val="40000"/>
            </a:schemeClr>
          </a:solidFill>
        </p:spPr>
        <p:txBody>
          <a:bodyPr vert="horz" wrap="square">
            <a:spAutoFit/>
          </a:bodyPr>
          <a:lstStyle/>
          <a:p>
            <a:pPr defTabSz="914400"/>
            <a:r>
              <a:rPr lang="en-US" altLang="zh-CN" dirty="0">
                <a:solidFill>
                  <a:schemeClr val="bg1"/>
                </a:solidFill>
                <a:latin typeface="微软雅黑" panose="020B0503020204020204" pitchFamily="34" charset="-122"/>
                <a:ea typeface="微软雅黑" panose="020B0503020204020204" pitchFamily="34" charset="-122"/>
              </a:rPr>
              <a:t>5 调整编号内容</a:t>
            </a:r>
          </a:p>
        </p:txBody>
      </p:sp>
      <p:pic>
        <p:nvPicPr>
          <p:cNvPr id="9" name="图片 8"/>
          <p:cNvPicPr>
            <a:picLocks noChangeAspect="1"/>
          </p:cNvPicPr>
          <p:nvPr/>
        </p:nvPicPr>
        <p:blipFill>
          <a:blip r:embed="rId4"/>
          <a:stretch>
            <a:fillRect/>
          </a:stretch>
        </p:blipFill>
        <p:spPr>
          <a:xfrm>
            <a:off x="7599964" y="1694285"/>
            <a:ext cx="3066403" cy="3865094"/>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（四）设置边框与底纹</a:t>
            </a:r>
          </a:p>
        </p:txBody>
      </p:sp>
      <p:sp>
        <p:nvSpPr>
          <p:cNvPr id="58" name="TextBox 57"/>
          <p:cNvSpPr txBox="1"/>
          <p:nvPr/>
        </p:nvSpPr>
        <p:spPr>
          <a:xfrm>
            <a:off x="550778" y="1028345"/>
            <a:ext cx="10962105" cy="499624"/>
          </a:xfrm>
          <a:prstGeom prst="rect">
            <a:avLst/>
          </a:prstGeom>
          <a:noFill/>
        </p:spPr>
        <p:txBody>
          <a:bodyPr wrap="square" rtlCol="0">
            <a:spAutoFit/>
          </a:bodyPr>
          <a:lstStyle/>
          <a:p>
            <a:pPr indent="609600" algn="just">
              <a:lnSpc>
                <a:spcPct val="150000"/>
              </a:lnSpc>
            </a:pPr>
            <a:r>
              <a:rPr lang="zh-CN" altLang="en-US" sz="2000" dirty="0">
                <a:latin typeface="+mn-ea"/>
                <a:cs typeface="+mn-ea"/>
                <a:sym typeface="Times New Roman" panose="02020603050405020304" pitchFamily="18" charset="0"/>
              </a:rPr>
              <a:t>适当为文档中的文本或段落添加边框和底纹，可以起到突出显示信息，强调内容的作用。</a:t>
            </a:r>
          </a:p>
        </p:txBody>
      </p:sp>
      <p:sp>
        <p:nvSpPr>
          <p:cNvPr id="4" name="矩形 3"/>
          <p:cNvSpPr/>
          <p:nvPr/>
        </p:nvSpPr>
        <p:spPr>
          <a:xfrm>
            <a:off x="1760220" y="2350135"/>
            <a:ext cx="3126105" cy="368300"/>
          </a:xfrm>
          <a:prstGeom prst="rect">
            <a:avLst/>
          </a:prstGeom>
          <a:solidFill>
            <a:schemeClr val="accent1">
              <a:lumMod val="60000"/>
              <a:lumOff val="40000"/>
            </a:schemeClr>
          </a:solidFill>
        </p:spPr>
        <p:txBody>
          <a:bodyPr vert="horz" wrap="square">
            <a:spAutoFit/>
          </a:bodyPr>
          <a:lstStyle/>
          <a:p>
            <a:pPr defTabSz="914400"/>
            <a:r>
              <a:rPr lang="en-US" altLang="zh-CN" dirty="0">
                <a:solidFill>
                  <a:schemeClr val="bg1"/>
                </a:solidFill>
                <a:latin typeface="微软雅黑" panose="020B0503020204020204" pitchFamily="34" charset="-122"/>
                <a:ea typeface="微软雅黑" panose="020B0503020204020204" pitchFamily="34" charset="-122"/>
              </a:rPr>
              <a:t>1 </a:t>
            </a:r>
            <a:r>
              <a:rPr lang="en-US" altLang="zh-CN" dirty="0" err="1" smtClean="0">
                <a:solidFill>
                  <a:schemeClr val="bg1"/>
                </a:solidFill>
                <a:latin typeface="微软雅黑" panose="020B0503020204020204" pitchFamily="34" charset="-122"/>
                <a:ea typeface="微软雅黑" panose="020B0503020204020204" pitchFamily="34" charset="-122"/>
              </a:rPr>
              <a:t>设置字符底纹</a:t>
            </a:r>
            <a:r>
              <a:rPr lang="en-US" altLang="zh-CN" dirty="0" smtClean="0">
                <a:solidFill>
                  <a:schemeClr val="bg1"/>
                </a:solidFill>
                <a:latin typeface="微软雅黑" panose="020B0503020204020204" pitchFamily="34" charset="-122"/>
                <a:ea typeface="微软雅黑" panose="020B0503020204020204" pitchFamily="34" charset="-122"/>
              </a:rPr>
              <a:t>  </a:t>
            </a:r>
            <a:endParaRPr lang="en-US" altLang="zh-CN" dirty="0">
              <a:solidFill>
                <a:schemeClr val="bg1"/>
              </a:solidFill>
              <a:latin typeface="微软雅黑" panose="020B0503020204020204" pitchFamily="34" charset="-122"/>
              <a:ea typeface="微软雅黑" panose="020B0503020204020204" pitchFamily="34" charset="-122"/>
            </a:endParaRPr>
          </a:p>
        </p:txBody>
      </p:sp>
      <p:sp>
        <p:nvSpPr>
          <p:cNvPr id="2" name="矩形 1"/>
          <p:cNvSpPr/>
          <p:nvPr/>
        </p:nvSpPr>
        <p:spPr>
          <a:xfrm>
            <a:off x="7991475" y="2350135"/>
            <a:ext cx="2134235" cy="368300"/>
          </a:xfrm>
          <a:prstGeom prst="rect">
            <a:avLst/>
          </a:prstGeom>
          <a:solidFill>
            <a:schemeClr val="accent1">
              <a:lumMod val="60000"/>
              <a:lumOff val="40000"/>
            </a:schemeClr>
          </a:solidFill>
        </p:spPr>
        <p:txBody>
          <a:bodyPr vert="horz" wrap="square">
            <a:spAutoFit/>
          </a:bodyPr>
          <a:lstStyle/>
          <a:p>
            <a:pPr defTabSz="914400"/>
            <a:r>
              <a:rPr lang="en-US" altLang="zh-CN" dirty="0">
                <a:solidFill>
                  <a:schemeClr val="bg1"/>
                </a:solidFill>
                <a:latin typeface="微软雅黑" panose="020B0503020204020204" pitchFamily="34" charset="-122"/>
                <a:ea typeface="微软雅黑" panose="020B0503020204020204" pitchFamily="34" charset="-122"/>
              </a:rPr>
              <a:t>2 </a:t>
            </a:r>
            <a:r>
              <a:rPr lang="en-US" altLang="zh-CN" dirty="0" err="1" smtClean="0">
                <a:solidFill>
                  <a:schemeClr val="bg1"/>
                </a:solidFill>
                <a:latin typeface="微软雅黑" panose="020B0503020204020204" pitchFamily="34" charset="-122"/>
                <a:ea typeface="微软雅黑" panose="020B0503020204020204" pitchFamily="34" charset="-122"/>
              </a:rPr>
              <a:t>设置底纹</a:t>
            </a:r>
            <a:r>
              <a:rPr lang="zh-CN" altLang="en-US" dirty="0" smtClean="0">
                <a:solidFill>
                  <a:schemeClr val="bg1"/>
                </a:solidFill>
                <a:latin typeface="微软雅黑" panose="020B0503020204020204" pitchFamily="34" charset="-122"/>
                <a:ea typeface="微软雅黑" panose="020B0503020204020204" pitchFamily="34" charset="-122"/>
              </a:rPr>
              <a:t>颜色</a:t>
            </a:r>
            <a:endParaRPr lang="en-US" altLang="zh-CN" dirty="0">
              <a:solidFill>
                <a:schemeClr val="bg1"/>
              </a:solidFill>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2"/>
          <a:stretch>
            <a:fillRect/>
          </a:stretch>
        </p:blipFill>
        <p:spPr>
          <a:xfrm>
            <a:off x="1011348" y="3018127"/>
            <a:ext cx="10501535" cy="2472449"/>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2"/>
          <a:stretch>
            <a:fillRect/>
          </a:stretch>
        </p:blipFill>
        <p:spPr>
          <a:xfrm>
            <a:off x="1480733" y="868995"/>
            <a:ext cx="8748482" cy="2811147"/>
          </a:xfrm>
          <a:prstGeom prst="rect">
            <a:avLst/>
          </a:prstGeom>
        </p:spPr>
      </p:pic>
      <p:pic>
        <p:nvPicPr>
          <p:cNvPr id="11" name="图片 10"/>
          <p:cNvPicPr>
            <a:picLocks noChangeAspect="1"/>
          </p:cNvPicPr>
          <p:nvPr/>
        </p:nvPicPr>
        <p:blipFill>
          <a:blip r:embed="rId3"/>
          <a:stretch>
            <a:fillRect/>
          </a:stretch>
        </p:blipFill>
        <p:spPr>
          <a:xfrm>
            <a:off x="1886146" y="3817617"/>
            <a:ext cx="3235456" cy="2826675"/>
          </a:xfrm>
          <a:prstGeom prst="rect">
            <a:avLst/>
          </a:prstGeom>
        </p:spPr>
      </p:pic>
      <p:pic>
        <p:nvPicPr>
          <p:cNvPr id="12" name="图片 11"/>
          <p:cNvPicPr>
            <a:picLocks noChangeAspect="1"/>
          </p:cNvPicPr>
          <p:nvPr/>
        </p:nvPicPr>
        <p:blipFill>
          <a:blip r:embed="rId4"/>
          <a:stretch>
            <a:fillRect/>
          </a:stretch>
        </p:blipFill>
        <p:spPr>
          <a:xfrm>
            <a:off x="6742370" y="3921652"/>
            <a:ext cx="3686929" cy="2618603"/>
          </a:xfrm>
          <a:prstGeom prst="rect">
            <a:avLst/>
          </a:prstGeom>
        </p:spPr>
      </p:pic>
      <p:sp>
        <p:nvSpPr>
          <p:cNvPr id="3" name="标题 2"/>
          <p:cNvSpPr>
            <a:spLocks noGrp="1"/>
          </p:cNvSpPr>
          <p:nvPr>
            <p:ph type="title"/>
          </p:nvPr>
        </p:nvSpPr>
        <p:spPr/>
        <p:txBody>
          <a:bodyPr>
            <a:normAutofit/>
          </a:bodyPr>
          <a:lstStyle/>
          <a:p>
            <a:r>
              <a:rPr lang="zh-CN" altLang="en-US" dirty="0"/>
              <a:t>（四）设置边框与底纹</a:t>
            </a:r>
          </a:p>
        </p:txBody>
      </p:sp>
      <p:sp>
        <p:nvSpPr>
          <p:cNvPr id="6" name="矩形 5"/>
          <p:cNvSpPr/>
          <p:nvPr/>
        </p:nvSpPr>
        <p:spPr>
          <a:xfrm>
            <a:off x="4980940" y="1177925"/>
            <a:ext cx="1426210" cy="368300"/>
          </a:xfrm>
          <a:prstGeom prst="rect">
            <a:avLst/>
          </a:prstGeom>
          <a:solidFill>
            <a:schemeClr val="accent1">
              <a:lumMod val="60000"/>
              <a:lumOff val="40000"/>
            </a:schemeClr>
          </a:solidFill>
        </p:spPr>
        <p:txBody>
          <a:bodyPr vert="horz" wrap="square">
            <a:spAutoFit/>
          </a:bodyPr>
          <a:lstStyle/>
          <a:p>
            <a:pPr algn="ctr" defTabSz="914400"/>
            <a:r>
              <a:rPr lang="en-US" altLang="zh-CN" dirty="0">
                <a:solidFill>
                  <a:schemeClr val="bg1"/>
                </a:solidFill>
                <a:latin typeface="微软雅黑" panose="020B0503020204020204" pitchFamily="34" charset="-122"/>
                <a:ea typeface="微软雅黑" panose="020B0503020204020204" pitchFamily="34" charset="-122"/>
              </a:rPr>
              <a:t>3 选择段落 </a:t>
            </a:r>
          </a:p>
        </p:txBody>
      </p:sp>
      <p:sp>
        <p:nvSpPr>
          <p:cNvPr id="7" name="矩形 6"/>
          <p:cNvSpPr/>
          <p:nvPr/>
        </p:nvSpPr>
        <p:spPr>
          <a:xfrm>
            <a:off x="8460105" y="1177925"/>
            <a:ext cx="1769110" cy="368300"/>
          </a:xfrm>
          <a:prstGeom prst="rect">
            <a:avLst/>
          </a:prstGeom>
          <a:solidFill>
            <a:schemeClr val="accent1">
              <a:lumMod val="60000"/>
              <a:lumOff val="40000"/>
            </a:schemeClr>
          </a:solidFill>
        </p:spPr>
        <p:txBody>
          <a:bodyPr vert="horz" wrap="square">
            <a:spAutoFit/>
          </a:bodyPr>
          <a:lstStyle/>
          <a:p>
            <a:pPr algn="ctr" defTabSz="914400"/>
            <a:r>
              <a:rPr lang="en-US" altLang="zh-CN" dirty="0">
                <a:solidFill>
                  <a:schemeClr val="bg1"/>
                </a:solidFill>
                <a:latin typeface="微软雅黑" panose="020B0503020204020204" pitchFamily="34" charset="-122"/>
                <a:ea typeface="微软雅黑" panose="020B0503020204020204" pitchFamily="34" charset="-122"/>
              </a:rPr>
              <a:t>4 设置段落边框</a:t>
            </a:r>
          </a:p>
        </p:txBody>
      </p:sp>
      <p:sp>
        <p:nvSpPr>
          <p:cNvPr id="8" name="矩形 7"/>
          <p:cNvSpPr/>
          <p:nvPr/>
        </p:nvSpPr>
        <p:spPr>
          <a:xfrm>
            <a:off x="3609975" y="4032250"/>
            <a:ext cx="1958340" cy="368300"/>
          </a:xfrm>
          <a:prstGeom prst="rect">
            <a:avLst/>
          </a:prstGeom>
          <a:solidFill>
            <a:schemeClr val="accent1">
              <a:lumMod val="60000"/>
              <a:lumOff val="40000"/>
            </a:schemeClr>
          </a:solidFill>
        </p:spPr>
        <p:txBody>
          <a:bodyPr vert="horz" wrap="square">
            <a:spAutoFit/>
          </a:bodyPr>
          <a:lstStyle/>
          <a:p>
            <a:pPr algn="ctr" defTabSz="914400"/>
            <a:r>
              <a:rPr lang="en-US" altLang="zh-CN" dirty="0">
                <a:solidFill>
                  <a:schemeClr val="bg1"/>
                </a:solidFill>
                <a:latin typeface="微软雅黑" panose="020B0503020204020204" pitchFamily="34" charset="-122"/>
                <a:ea typeface="微软雅黑" panose="020B0503020204020204" pitchFamily="34" charset="-122"/>
              </a:rPr>
              <a:t>5 设置段落底纹 </a:t>
            </a:r>
          </a:p>
        </p:txBody>
      </p:sp>
      <p:sp>
        <p:nvSpPr>
          <p:cNvPr id="9" name="矩形 8"/>
          <p:cNvSpPr/>
          <p:nvPr/>
        </p:nvSpPr>
        <p:spPr>
          <a:xfrm>
            <a:off x="8585835" y="4032250"/>
            <a:ext cx="3017519" cy="369332"/>
          </a:xfrm>
          <a:prstGeom prst="rect">
            <a:avLst/>
          </a:prstGeom>
          <a:solidFill>
            <a:schemeClr val="accent1">
              <a:lumMod val="60000"/>
              <a:lumOff val="40000"/>
            </a:schemeClr>
          </a:solidFill>
        </p:spPr>
        <p:txBody>
          <a:bodyPr vert="horz" wrap="square">
            <a:spAutoFit/>
          </a:bodyPr>
          <a:lstStyle/>
          <a:p>
            <a:pPr algn="ctr" defTabSz="914400"/>
            <a:r>
              <a:rPr lang="en-US" altLang="zh-CN" dirty="0">
                <a:solidFill>
                  <a:schemeClr val="bg1"/>
                </a:solidFill>
                <a:latin typeface="微软雅黑" panose="020B0503020204020204" pitchFamily="34" charset="-122"/>
                <a:ea typeface="微软雅黑" panose="020B0503020204020204" pitchFamily="34" charset="-122"/>
              </a:rPr>
              <a:t>6 </a:t>
            </a:r>
            <a:r>
              <a:rPr lang="en-US" altLang="zh-CN" dirty="0" err="1" smtClean="0">
                <a:solidFill>
                  <a:schemeClr val="bg1"/>
                </a:solidFill>
                <a:latin typeface="微软雅黑" panose="020B0503020204020204" pitchFamily="34" charset="-122"/>
                <a:ea typeface="微软雅黑" panose="020B0503020204020204" pitchFamily="34" charset="-122"/>
              </a:rPr>
              <a:t>设置段落边框和底纹</a:t>
            </a:r>
            <a:r>
              <a:rPr lang="zh-CN" altLang="en-US" dirty="0" smtClean="0">
                <a:solidFill>
                  <a:schemeClr val="bg1"/>
                </a:solidFill>
                <a:latin typeface="微软雅黑" panose="020B0503020204020204" pitchFamily="34" charset="-122"/>
                <a:ea typeface="微软雅黑" panose="020B0503020204020204" pitchFamily="34" charset="-122"/>
              </a:rPr>
              <a:t>效果</a:t>
            </a:r>
            <a:endParaRPr lang="en-US" altLang="zh-CN"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2"/>
          <a:stretch>
            <a:fillRect/>
          </a:stretch>
        </p:blipFill>
        <p:spPr>
          <a:xfrm>
            <a:off x="124571" y="1633762"/>
            <a:ext cx="7915699" cy="2379759"/>
          </a:xfrm>
          <a:prstGeom prst="rect">
            <a:avLst/>
          </a:prstGeom>
        </p:spPr>
      </p:pic>
      <p:sp>
        <p:nvSpPr>
          <p:cNvPr id="3" name="标题 2"/>
          <p:cNvSpPr>
            <a:spLocks noGrp="1"/>
          </p:cNvSpPr>
          <p:nvPr>
            <p:ph type="title"/>
          </p:nvPr>
        </p:nvSpPr>
        <p:spPr/>
        <p:txBody>
          <a:bodyPr>
            <a:normAutofit/>
          </a:bodyPr>
          <a:lstStyle/>
          <a:p>
            <a:r>
              <a:rPr lang="zh-CN" altLang="en-US" dirty="0"/>
              <a:t>（五）预览并设置打印效果</a:t>
            </a:r>
          </a:p>
        </p:txBody>
      </p:sp>
      <p:sp>
        <p:nvSpPr>
          <p:cNvPr id="58" name="TextBox 57"/>
          <p:cNvSpPr txBox="1"/>
          <p:nvPr/>
        </p:nvSpPr>
        <p:spPr>
          <a:xfrm>
            <a:off x="8040270" y="1997721"/>
            <a:ext cx="3170990" cy="2862322"/>
          </a:xfrm>
          <a:prstGeom prst="rect">
            <a:avLst/>
          </a:prstGeom>
          <a:noFill/>
        </p:spPr>
        <p:txBody>
          <a:bodyPr wrap="square" rtlCol="0">
            <a:spAutoFit/>
          </a:bodyPr>
          <a:lstStyle/>
          <a:p>
            <a:pPr indent="609600" algn="just">
              <a:lnSpc>
                <a:spcPct val="150000"/>
              </a:lnSpc>
            </a:pPr>
            <a:r>
              <a:rPr lang="zh-CN" altLang="en-US" sz="2000" dirty="0">
                <a:latin typeface="+mn-ea"/>
                <a:cs typeface="+mn-ea"/>
                <a:sym typeface="Times New Roman" panose="02020603050405020304" pitchFamily="18" charset="0"/>
              </a:rPr>
              <a:t>当完成文档的编辑操作后，如果需要将其打印出来使用，则可以先预览打印效果，根据需要进行设置后再执行打印操作，其具体操作如下。</a:t>
            </a:r>
          </a:p>
        </p:txBody>
      </p:sp>
      <p:sp>
        <p:nvSpPr>
          <p:cNvPr id="8" name="Round Same Side Corner Rectangle 48"/>
          <p:cNvSpPr/>
          <p:nvPr/>
        </p:nvSpPr>
        <p:spPr>
          <a:xfrm rot="5400000">
            <a:off x="9606635" y="3980610"/>
            <a:ext cx="234998" cy="3367728"/>
          </a:xfrm>
          <a:prstGeom prst="round2SameRect">
            <a:avLst>
              <a:gd name="adj1" fmla="val 50000"/>
              <a:gd name="adj2"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8965"/>
            <a:endParaRPr lang="bg-BG" sz="1600">
              <a:solidFill>
                <a:schemeClr val="tx1">
                  <a:lumMod val="95000"/>
                  <a:lumOff val="5000"/>
                </a:schemeClr>
              </a:solidFill>
            </a:endParaRPr>
          </a:p>
        </p:txBody>
      </p:sp>
      <p:sp>
        <p:nvSpPr>
          <p:cNvPr id="2" name="矩形 1"/>
          <p:cNvSpPr/>
          <p:nvPr/>
        </p:nvSpPr>
        <p:spPr>
          <a:xfrm>
            <a:off x="3888740" y="1875790"/>
            <a:ext cx="363855" cy="2030095"/>
          </a:xfrm>
          <a:prstGeom prst="rect">
            <a:avLst/>
          </a:prstGeom>
          <a:solidFill>
            <a:schemeClr val="accent1">
              <a:lumMod val="60000"/>
              <a:lumOff val="40000"/>
            </a:schemeClr>
          </a:solidFill>
        </p:spPr>
        <p:txBody>
          <a:bodyPr vert="horz" wrap="square">
            <a:spAutoFit/>
          </a:bodyPr>
          <a:lstStyle/>
          <a:p>
            <a:pPr algn="ctr" defTabSz="914400"/>
            <a:r>
              <a:rPr lang="en-US" altLang="zh-CN" dirty="0">
                <a:solidFill>
                  <a:schemeClr val="bg1"/>
                </a:solidFill>
                <a:latin typeface="微软雅黑" panose="020B0503020204020204" pitchFamily="34" charset="-122"/>
                <a:ea typeface="微软雅黑" panose="020B0503020204020204" pitchFamily="34" charset="-122"/>
              </a:rPr>
              <a:t>1 进入打印界面 </a:t>
            </a:r>
          </a:p>
        </p:txBody>
      </p:sp>
      <p:sp>
        <p:nvSpPr>
          <p:cNvPr id="4" name="矩形 3"/>
          <p:cNvSpPr/>
          <p:nvPr/>
        </p:nvSpPr>
        <p:spPr>
          <a:xfrm>
            <a:off x="7415530" y="1784350"/>
            <a:ext cx="441960" cy="2030095"/>
          </a:xfrm>
          <a:prstGeom prst="rect">
            <a:avLst/>
          </a:prstGeom>
          <a:solidFill>
            <a:schemeClr val="accent1">
              <a:lumMod val="60000"/>
              <a:lumOff val="40000"/>
            </a:schemeClr>
          </a:solidFill>
        </p:spPr>
        <p:txBody>
          <a:bodyPr vert="horz" wrap="square">
            <a:spAutoFit/>
          </a:bodyPr>
          <a:lstStyle/>
          <a:p>
            <a:pPr algn="ctr" defTabSz="914400"/>
            <a:r>
              <a:rPr lang="en-US" altLang="zh-CN" dirty="0" smtClean="0">
                <a:solidFill>
                  <a:schemeClr val="bg1"/>
                </a:solidFill>
                <a:latin typeface="微软雅黑" panose="020B0503020204020204" pitchFamily="34" charset="-122"/>
                <a:ea typeface="微软雅黑" panose="020B0503020204020204" pitchFamily="34" charset="-122"/>
              </a:rPr>
              <a:t>2 调整显示比例</a:t>
            </a:r>
            <a:endParaRPr lang="en-US" altLang="zh-CN" dirty="0">
              <a:solidFill>
                <a:schemeClr val="bg1"/>
              </a:solidFill>
              <a:latin typeface="微软雅黑" panose="020B0503020204020204" pitchFamily="34" charset="-122"/>
              <a:ea typeface="微软雅黑" panose="020B0503020204020204" pitchFamily="34" charset="-122"/>
            </a:endParaRPr>
          </a:p>
        </p:txBody>
      </p:sp>
      <p:sp>
        <p:nvSpPr>
          <p:cNvPr id="5" name="矩形 4"/>
          <p:cNvSpPr/>
          <p:nvPr/>
        </p:nvSpPr>
        <p:spPr>
          <a:xfrm>
            <a:off x="318781" y="4291801"/>
            <a:ext cx="422910" cy="2030095"/>
          </a:xfrm>
          <a:prstGeom prst="rect">
            <a:avLst/>
          </a:prstGeom>
          <a:solidFill>
            <a:schemeClr val="accent1">
              <a:lumMod val="60000"/>
              <a:lumOff val="40000"/>
            </a:schemeClr>
          </a:solidFill>
        </p:spPr>
        <p:txBody>
          <a:bodyPr vert="horz" wrap="square">
            <a:spAutoFit/>
          </a:bodyPr>
          <a:lstStyle/>
          <a:p>
            <a:pPr algn="ctr" defTabSz="914400"/>
            <a:r>
              <a:rPr lang="en-US" altLang="zh-CN" dirty="0">
                <a:solidFill>
                  <a:schemeClr val="bg1"/>
                </a:solidFill>
                <a:latin typeface="微软雅黑" panose="020B0503020204020204" pitchFamily="34" charset="-122"/>
                <a:ea typeface="微软雅黑" panose="020B0503020204020204" pitchFamily="34" charset="-122"/>
              </a:rPr>
              <a:t>3 查看其他页面</a:t>
            </a:r>
          </a:p>
        </p:txBody>
      </p:sp>
      <p:sp>
        <p:nvSpPr>
          <p:cNvPr id="6" name="矩形 5"/>
          <p:cNvSpPr/>
          <p:nvPr/>
        </p:nvSpPr>
        <p:spPr>
          <a:xfrm>
            <a:off x="7415530" y="4238625"/>
            <a:ext cx="389890" cy="1476375"/>
          </a:xfrm>
          <a:prstGeom prst="rect">
            <a:avLst/>
          </a:prstGeom>
          <a:solidFill>
            <a:schemeClr val="accent1">
              <a:lumMod val="60000"/>
              <a:lumOff val="40000"/>
            </a:schemeClr>
          </a:solidFill>
        </p:spPr>
        <p:txBody>
          <a:bodyPr vert="horz" wrap="square">
            <a:spAutoFit/>
          </a:bodyPr>
          <a:lstStyle/>
          <a:p>
            <a:pPr algn="ctr" defTabSz="914400"/>
            <a:r>
              <a:rPr lang="en-US" altLang="zh-CN" dirty="0">
                <a:solidFill>
                  <a:schemeClr val="bg1"/>
                </a:solidFill>
                <a:latin typeface="微软雅黑" panose="020B0503020204020204" pitchFamily="34" charset="-122"/>
                <a:ea typeface="微软雅黑" panose="020B0503020204020204" pitchFamily="34" charset="-122"/>
              </a:rPr>
              <a:t>4 打印设置</a:t>
            </a:r>
          </a:p>
        </p:txBody>
      </p:sp>
      <p:pic>
        <p:nvPicPr>
          <p:cNvPr id="9" name="图片 8"/>
          <p:cNvPicPr>
            <a:picLocks noChangeAspect="1"/>
          </p:cNvPicPr>
          <p:nvPr/>
        </p:nvPicPr>
        <p:blipFill>
          <a:blip r:embed="rId3"/>
          <a:stretch>
            <a:fillRect/>
          </a:stretch>
        </p:blipFill>
        <p:spPr>
          <a:xfrm>
            <a:off x="792480" y="4293823"/>
            <a:ext cx="3136745" cy="2071230"/>
          </a:xfrm>
          <a:prstGeom prst="rect">
            <a:avLst/>
          </a:prstGeom>
        </p:spPr>
      </p:pic>
      <p:pic>
        <p:nvPicPr>
          <p:cNvPr id="10" name="图片 9"/>
          <p:cNvPicPr>
            <a:picLocks noChangeAspect="1"/>
          </p:cNvPicPr>
          <p:nvPr/>
        </p:nvPicPr>
        <p:blipFill>
          <a:blip r:embed="rId4"/>
          <a:stretch>
            <a:fillRect/>
          </a:stretch>
        </p:blipFill>
        <p:spPr>
          <a:xfrm>
            <a:off x="4397311" y="3783525"/>
            <a:ext cx="2835439" cy="3046645"/>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任意多边形 5"/>
          <p:cNvSpPr/>
          <p:nvPr/>
        </p:nvSpPr>
        <p:spPr>
          <a:xfrm>
            <a:off x="8" y="2367432"/>
            <a:ext cx="3708714" cy="3924300"/>
          </a:xfrm>
          <a:custGeom>
            <a:avLst/>
            <a:gdLst>
              <a:gd name="connsiteX0" fmla="*/ 0 w 4922244"/>
              <a:gd name="connsiteY0" fmla="*/ 0 h 5048251"/>
              <a:gd name="connsiteX1" fmla="*/ 1947941 w 4922244"/>
              <a:gd name="connsiteY1" fmla="*/ 0 h 5048251"/>
              <a:gd name="connsiteX2" fmla="*/ 4922244 w 4922244"/>
              <a:gd name="connsiteY2" fmla="*/ 2974304 h 5048251"/>
              <a:gd name="connsiteX3" fmla="*/ 2848297 w 4922244"/>
              <a:gd name="connsiteY3" fmla="*/ 5048251 h 5048251"/>
              <a:gd name="connsiteX4" fmla="*/ 0 w 4922244"/>
              <a:gd name="connsiteY4" fmla="*/ 5048251 h 5048251"/>
              <a:gd name="connsiteX0-1" fmla="*/ 0 w 4922244"/>
              <a:gd name="connsiteY0-2" fmla="*/ 0 h 5048251"/>
              <a:gd name="connsiteX1-3" fmla="*/ 1947941 w 4922244"/>
              <a:gd name="connsiteY1-4" fmla="*/ 0 h 5048251"/>
              <a:gd name="connsiteX2-5" fmla="*/ 4922244 w 4922244"/>
              <a:gd name="connsiteY2-6" fmla="*/ 2899854 h 5048251"/>
              <a:gd name="connsiteX3-7" fmla="*/ 2848297 w 4922244"/>
              <a:gd name="connsiteY3-8" fmla="*/ 5048251 h 5048251"/>
              <a:gd name="connsiteX4-9" fmla="*/ 0 w 4922244"/>
              <a:gd name="connsiteY4-10" fmla="*/ 5048251 h 5048251"/>
              <a:gd name="connsiteX5" fmla="*/ 0 w 4922244"/>
              <a:gd name="connsiteY5" fmla="*/ 0 h 5048251"/>
              <a:gd name="connsiteX0-11" fmla="*/ 0 w 4922244"/>
              <a:gd name="connsiteY0-12" fmla="*/ 0 h 5048251"/>
              <a:gd name="connsiteX1-13" fmla="*/ 1947941 w 4922244"/>
              <a:gd name="connsiteY1-14" fmla="*/ 0 h 5048251"/>
              <a:gd name="connsiteX2-15" fmla="*/ 4922244 w 4922244"/>
              <a:gd name="connsiteY2-16" fmla="*/ 2899854 h 5048251"/>
              <a:gd name="connsiteX3-17" fmla="*/ 2893456 w 4922244"/>
              <a:gd name="connsiteY3-18" fmla="*/ 5033362 h 5048251"/>
              <a:gd name="connsiteX4-19" fmla="*/ 0 w 4922244"/>
              <a:gd name="connsiteY4-20" fmla="*/ 5048251 h 5048251"/>
              <a:gd name="connsiteX5-21" fmla="*/ 0 w 4922244"/>
              <a:gd name="connsiteY5-22" fmla="*/ 0 h 5048251"/>
              <a:gd name="connsiteX0-23" fmla="*/ 0 w 4823147"/>
              <a:gd name="connsiteY0-24" fmla="*/ 0 h 5048251"/>
              <a:gd name="connsiteX1-25" fmla="*/ 1947941 w 4823147"/>
              <a:gd name="connsiteY1-26" fmla="*/ 0 h 5048251"/>
              <a:gd name="connsiteX2-27" fmla="*/ 4823147 w 4823147"/>
              <a:gd name="connsiteY2-28" fmla="*/ 2997879 h 5048251"/>
              <a:gd name="connsiteX3-29" fmla="*/ 2893456 w 4823147"/>
              <a:gd name="connsiteY3-30" fmla="*/ 5033362 h 5048251"/>
              <a:gd name="connsiteX4-31" fmla="*/ 0 w 4823147"/>
              <a:gd name="connsiteY4-32" fmla="*/ 5048251 h 5048251"/>
              <a:gd name="connsiteX5-33" fmla="*/ 0 w 4823147"/>
              <a:gd name="connsiteY5-34" fmla="*/ 0 h 504825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4823147" h="5048251">
                <a:moveTo>
                  <a:pt x="0" y="0"/>
                </a:moveTo>
                <a:lnTo>
                  <a:pt x="1947941" y="0"/>
                </a:lnTo>
                <a:lnTo>
                  <a:pt x="4823147" y="2997879"/>
                </a:lnTo>
                <a:lnTo>
                  <a:pt x="2893456" y="5033362"/>
                </a:lnTo>
                <a:lnTo>
                  <a:pt x="0" y="5048251"/>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7"/>
          <p:cNvSpPr/>
          <p:nvPr/>
        </p:nvSpPr>
        <p:spPr>
          <a:xfrm>
            <a:off x="1672773" y="0"/>
            <a:ext cx="3269617" cy="4710896"/>
          </a:xfrm>
          <a:custGeom>
            <a:avLst/>
            <a:gdLst>
              <a:gd name="connsiteX0" fmla="*/ 0 w 4336612"/>
              <a:gd name="connsiteY0" fmla="*/ 0 h 5048251"/>
              <a:gd name="connsiteX1" fmla="*/ 1362309 w 4336612"/>
              <a:gd name="connsiteY1" fmla="*/ 0 h 5048251"/>
              <a:gd name="connsiteX2" fmla="*/ 4336612 w 4336612"/>
              <a:gd name="connsiteY2" fmla="*/ 2974304 h 5048251"/>
              <a:gd name="connsiteX3" fmla="*/ 2262665 w 4336612"/>
              <a:gd name="connsiteY3" fmla="*/ 5048251 h 5048251"/>
              <a:gd name="connsiteX4" fmla="*/ 900356 w 4336612"/>
              <a:gd name="connsiteY4" fmla="*/ 5048251 h 5048251"/>
              <a:gd name="connsiteX5" fmla="*/ 2974303 w 4336612"/>
              <a:gd name="connsiteY5" fmla="*/ 2974304 h 5048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36612" h="5048251">
                <a:moveTo>
                  <a:pt x="0" y="0"/>
                </a:moveTo>
                <a:lnTo>
                  <a:pt x="1362309" y="0"/>
                </a:lnTo>
                <a:lnTo>
                  <a:pt x="4336612" y="2974304"/>
                </a:lnTo>
                <a:lnTo>
                  <a:pt x="2262665" y="5048251"/>
                </a:lnTo>
                <a:lnTo>
                  <a:pt x="900356" y="5048251"/>
                </a:lnTo>
                <a:lnTo>
                  <a:pt x="2974303" y="2974304"/>
                </a:lnTo>
                <a:close/>
              </a:path>
            </a:pathLst>
          </a:cu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图片 18" descr="C:\Users\Administrator\Desktop\新建文件夹\Virtual business modern technology photos part 4 (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2756" t="5840" r="1551" b="1721"/>
          <a:stretch>
            <a:fillRect/>
          </a:stretch>
        </p:blipFill>
        <p:spPr bwMode="auto">
          <a:xfrm>
            <a:off x="0" y="2560109"/>
            <a:ext cx="3546499" cy="3924300"/>
          </a:xfrm>
          <a:custGeom>
            <a:avLst/>
            <a:gdLst>
              <a:gd name="connsiteX0" fmla="*/ 0 w 3546499"/>
              <a:gd name="connsiteY0" fmla="*/ 0 h 3924300"/>
              <a:gd name="connsiteX1" fmla="*/ 1403500 w 3546499"/>
              <a:gd name="connsiteY1" fmla="*/ 0 h 3924300"/>
              <a:gd name="connsiteX2" fmla="*/ 3546499 w 3546499"/>
              <a:gd name="connsiteY2" fmla="*/ 2312100 h 3924300"/>
              <a:gd name="connsiteX3" fmla="*/ 2052211 w 3546499"/>
              <a:gd name="connsiteY3" fmla="*/ 3924300 h 3924300"/>
              <a:gd name="connsiteX4" fmla="*/ 0 w 3546499"/>
              <a:gd name="connsiteY4" fmla="*/ 3924300 h 392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6499" h="3924300">
                <a:moveTo>
                  <a:pt x="0" y="0"/>
                </a:moveTo>
                <a:lnTo>
                  <a:pt x="1403500" y="0"/>
                </a:lnTo>
                <a:lnTo>
                  <a:pt x="3546499" y="2312100"/>
                </a:lnTo>
                <a:lnTo>
                  <a:pt x="2052211" y="3924300"/>
                </a:lnTo>
                <a:lnTo>
                  <a:pt x="0" y="3924300"/>
                </a:lnTo>
                <a:close/>
              </a:path>
            </a:pathLst>
          </a:custGeom>
          <a:noFill/>
          <a:extLst>
            <a:ext uri="{909E8E84-426E-40DD-AFC4-6F175D3DCCD1}">
              <a14:hiddenFill xmlns:a14="http://schemas.microsoft.com/office/drawing/2010/main">
                <a:solidFill>
                  <a:srgbClr val="FFFFFF"/>
                </a:solidFill>
              </a14:hiddenFill>
            </a:ext>
          </a:extLst>
        </p:spPr>
      </p:pic>
      <p:sp>
        <p:nvSpPr>
          <p:cNvPr id="3" name="文本框 2"/>
          <p:cNvSpPr txBox="1"/>
          <p:nvPr/>
        </p:nvSpPr>
        <p:spPr>
          <a:xfrm>
            <a:off x="911474" y="1255430"/>
            <a:ext cx="1723549" cy="1015663"/>
          </a:xfrm>
          <a:prstGeom prst="rect">
            <a:avLst/>
          </a:prstGeom>
          <a:noFill/>
        </p:spPr>
        <p:txBody>
          <a:bodyPr wrap="none" rtlCol="0">
            <a:spAutoFit/>
          </a:bodyPr>
          <a:lstStyle/>
          <a:p>
            <a:pPr algn="ctr"/>
            <a:r>
              <a:rPr lang="zh-CN" altLang="en-US" sz="6000" dirty="0">
                <a:solidFill>
                  <a:schemeClr val="accent3"/>
                </a:solidFill>
                <a:latin typeface="Impact" panose="020B0806030902050204" pitchFamily="34" charset="0"/>
              </a:rPr>
              <a:t>目录</a:t>
            </a:r>
          </a:p>
        </p:txBody>
      </p:sp>
      <p:sp>
        <p:nvSpPr>
          <p:cNvPr id="14" name="矩形 13"/>
          <p:cNvSpPr/>
          <p:nvPr/>
        </p:nvSpPr>
        <p:spPr>
          <a:xfrm>
            <a:off x="5565798" y="2956230"/>
            <a:ext cx="1294304" cy="5235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p:nvSpPr>
        <p:spPr>
          <a:xfrm>
            <a:off x="6859905" y="2955925"/>
            <a:ext cx="3766185" cy="5232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燕尾形 25"/>
          <p:cNvSpPr/>
          <p:nvPr/>
        </p:nvSpPr>
        <p:spPr>
          <a:xfrm>
            <a:off x="5063246" y="2995130"/>
            <a:ext cx="335280" cy="383863"/>
          </a:xfrm>
          <a:prstGeom prst="chevron">
            <a:avLst>
              <a:gd name="adj" fmla="val 3693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7" name="文本框 11"/>
          <p:cNvSpPr txBox="1"/>
          <p:nvPr/>
        </p:nvSpPr>
        <p:spPr>
          <a:xfrm>
            <a:off x="7036910" y="750338"/>
            <a:ext cx="3338656" cy="461665"/>
          </a:xfrm>
          <a:prstGeom prst="rect">
            <a:avLst/>
          </a:prstGeom>
          <a:noFill/>
        </p:spPr>
        <p:txBody>
          <a:bodyPr wrap="square" rtlCol="0">
            <a:spAutoFit/>
            <a:scene3d>
              <a:camera prst="orthographicFront"/>
              <a:lightRig rig="threePt" dir="t"/>
            </a:scene3d>
            <a:sp3d contourW="12700"/>
          </a:bodyPr>
          <a:lstStyle/>
          <a:p>
            <a:r>
              <a:rPr lang="zh-CN" altLang="en-US" sz="2400" dirty="0"/>
              <a:t>创建“学习总结”文档</a:t>
            </a:r>
          </a:p>
        </p:txBody>
      </p:sp>
      <p:sp>
        <p:nvSpPr>
          <p:cNvPr id="28" name="文本框 18"/>
          <p:cNvSpPr txBox="1"/>
          <p:nvPr/>
        </p:nvSpPr>
        <p:spPr>
          <a:xfrm>
            <a:off x="6945469" y="1481497"/>
            <a:ext cx="4332733" cy="461665"/>
          </a:xfrm>
          <a:prstGeom prst="rect">
            <a:avLst/>
          </a:prstGeom>
          <a:noFill/>
        </p:spPr>
        <p:txBody>
          <a:bodyPr wrap="square" rtlCol="0">
            <a:spAutoFit/>
            <a:scene3d>
              <a:camera prst="orthographicFront"/>
              <a:lightRig rig="threePt" dir="t"/>
            </a:scene3d>
            <a:sp3d contourW="12700"/>
          </a:bodyPr>
          <a:lstStyle/>
          <a:p>
            <a:r>
              <a:rPr lang="zh-CN" altLang="en-US" sz="2400" dirty="0"/>
              <a:t>编辑“工作计划”文档</a:t>
            </a:r>
          </a:p>
        </p:txBody>
      </p:sp>
      <p:sp>
        <p:nvSpPr>
          <p:cNvPr id="29" name="文本框 18"/>
          <p:cNvSpPr txBox="1"/>
          <p:nvPr/>
        </p:nvSpPr>
        <p:spPr>
          <a:xfrm>
            <a:off x="6945470" y="2191876"/>
            <a:ext cx="4115896" cy="461665"/>
          </a:xfrm>
          <a:prstGeom prst="rect">
            <a:avLst/>
          </a:prstGeom>
          <a:noFill/>
        </p:spPr>
        <p:txBody>
          <a:bodyPr wrap="square" rtlCol="0">
            <a:spAutoFit/>
            <a:scene3d>
              <a:camera prst="orthographicFront"/>
              <a:lightRig rig="threePt" dir="t"/>
            </a:scene3d>
            <a:sp3d contourW="12700"/>
          </a:bodyPr>
          <a:lstStyle/>
          <a:p>
            <a:r>
              <a:rPr lang="zh-CN" altLang="en-US" sz="2400" dirty="0"/>
              <a:t>编辑“招聘启事”文档</a:t>
            </a:r>
          </a:p>
        </p:txBody>
      </p:sp>
      <p:sp>
        <p:nvSpPr>
          <p:cNvPr id="30" name="TextBox 3"/>
          <p:cNvSpPr txBox="1"/>
          <p:nvPr/>
        </p:nvSpPr>
        <p:spPr>
          <a:xfrm>
            <a:off x="5670216" y="763878"/>
            <a:ext cx="1366694" cy="461665"/>
          </a:xfrm>
          <a:prstGeom prst="rect">
            <a:avLst/>
          </a:prstGeom>
          <a:noFill/>
          <a:ln>
            <a:noFill/>
          </a:ln>
        </p:spPr>
        <p:txBody>
          <a:bodyPr wrap="square" rtlCol="0">
            <a:spAutoFit/>
          </a:bodyPr>
          <a:lstStyle/>
          <a:p>
            <a:r>
              <a:rPr lang="zh-CN" altLang="en-US" sz="2400" dirty="0">
                <a:solidFill>
                  <a:schemeClr val="tx1">
                    <a:lumMod val="85000"/>
                    <a:lumOff val="15000"/>
                  </a:schemeClr>
                </a:solidFill>
              </a:rPr>
              <a:t>任务一</a:t>
            </a:r>
            <a:endParaRPr lang="en-US" altLang="zh-CN" sz="2400" dirty="0">
              <a:solidFill>
                <a:schemeClr val="tx1">
                  <a:lumMod val="85000"/>
                  <a:lumOff val="15000"/>
                </a:schemeClr>
              </a:solidFill>
            </a:endParaRPr>
          </a:p>
        </p:txBody>
      </p:sp>
      <p:sp>
        <p:nvSpPr>
          <p:cNvPr id="31" name="TextBox 21"/>
          <p:cNvSpPr txBox="1"/>
          <p:nvPr/>
        </p:nvSpPr>
        <p:spPr>
          <a:xfrm>
            <a:off x="5670216" y="1494855"/>
            <a:ext cx="1366694" cy="461665"/>
          </a:xfrm>
          <a:prstGeom prst="rect">
            <a:avLst/>
          </a:prstGeom>
          <a:noFill/>
          <a:ln>
            <a:noFill/>
          </a:ln>
        </p:spPr>
        <p:txBody>
          <a:bodyPr wrap="square" rtlCol="0">
            <a:spAutoFit/>
          </a:bodyPr>
          <a:lstStyle/>
          <a:p>
            <a:r>
              <a:rPr lang="zh-CN" altLang="en-US" sz="2400" dirty="0">
                <a:solidFill>
                  <a:schemeClr val="tx1">
                    <a:lumMod val="85000"/>
                    <a:lumOff val="15000"/>
                  </a:schemeClr>
                </a:solidFill>
              </a:rPr>
              <a:t>任务二</a:t>
            </a:r>
            <a:endParaRPr lang="en-US" altLang="zh-CN" sz="2400" dirty="0">
              <a:solidFill>
                <a:schemeClr val="tx1">
                  <a:lumMod val="85000"/>
                  <a:lumOff val="15000"/>
                </a:schemeClr>
              </a:solidFill>
            </a:endParaRPr>
          </a:p>
        </p:txBody>
      </p:sp>
      <p:sp>
        <p:nvSpPr>
          <p:cNvPr id="32" name="TextBox 22"/>
          <p:cNvSpPr txBox="1"/>
          <p:nvPr/>
        </p:nvSpPr>
        <p:spPr>
          <a:xfrm>
            <a:off x="5670216" y="2198038"/>
            <a:ext cx="1366694" cy="461665"/>
          </a:xfrm>
          <a:prstGeom prst="rect">
            <a:avLst/>
          </a:prstGeom>
          <a:noFill/>
          <a:ln>
            <a:noFill/>
          </a:ln>
        </p:spPr>
        <p:txBody>
          <a:bodyPr wrap="square" rtlCol="0">
            <a:spAutoFit/>
          </a:bodyPr>
          <a:lstStyle/>
          <a:p>
            <a:r>
              <a:rPr lang="zh-CN" altLang="en-US" sz="2400" dirty="0">
                <a:solidFill>
                  <a:schemeClr val="tx1">
                    <a:lumMod val="85000"/>
                    <a:lumOff val="15000"/>
                  </a:schemeClr>
                </a:solidFill>
              </a:rPr>
              <a:t>任务三</a:t>
            </a:r>
            <a:endParaRPr lang="en-US" altLang="zh-CN" sz="2400" dirty="0">
              <a:solidFill>
                <a:schemeClr val="tx1">
                  <a:lumMod val="85000"/>
                  <a:lumOff val="15000"/>
                </a:schemeClr>
              </a:solidFill>
            </a:endParaRPr>
          </a:p>
        </p:txBody>
      </p:sp>
      <p:sp>
        <p:nvSpPr>
          <p:cNvPr id="37" name="文本框 18"/>
          <p:cNvSpPr txBox="1"/>
          <p:nvPr/>
        </p:nvSpPr>
        <p:spPr>
          <a:xfrm>
            <a:off x="6926420" y="2942872"/>
            <a:ext cx="3568208" cy="461665"/>
          </a:xfrm>
          <a:prstGeom prst="rect">
            <a:avLst/>
          </a:prstGeom>
          <a:noFill/>
        </p:spPr>
        <p:txBody>
          <a:bodyPr wrap="square" rtlCol="0">
            <a:spAutoFit/>
            <a:scene3d>
              <a:camera prst="orthographicFront"/>
              <a:lightRig rig="threePt" dir="t"/>
            </a:scene3d>
            <a:sp3d contourW="12700"/>
          </a:bodyPr>
          <a:lstStyle/>
          <a:p>
            <a:r>
              <a:rPr lang="zh-CN" altLang="en-US" sz="2400" dirty="0">
                <a:solidFill>
                  <a:schemeClr val="bg1"/>
                </a:solidFill>
              </a:rPr>
              <a:t>编辑“企业简介”文档</a:t>
            </a:r>
          </a:p>
        </p:txBody>
      </p:sp>
      <p:sp>
        <p:nvSpPr>
          <p:cNvPr id="38" name="文本框 18"/>
          <p:cNvSpPr txBox="1"/>
          <p:nvPr/>
        </p:nvSpPr>
        <p:spPr>
          <a:xfrm>
            <a:off x="6926420" y="3728816"/>
            <a:ext cx="4115896" cy="461665"/>
          </a:xfrm>
          <a:prstGeom prst="rect">
            <a:avLst/>
          </a:prstGeom>
          <a:noFill/>
        </p:spPr>
        <p:txBody>
          <a:bodyPr wrap="square" rtlCol="0">
            <a:spAutoFit/>
            <a:scene3d>
              <a:camera prst="orthographicFront"/>
              <a:lightRig rig="threePt" dir="t"/>
            </a:scene3d>
            <a:sp3d contourW="12700"/>
          </a:bodyPr>
          <a:lstStyle/>
          <a:p>
            <a:r>
              <a:rPr lang="zh-CN" altLang="en-US" sz="2400" dirty="0"/>
              <a:t>制作“产品入库单”文档</a:t>
            </a:r>
            <a:endParaRPr lang="zh-CN" altLang="en-US" sz="2400" dirty="0">
              <a:solidFill>
                <a:schemeClr val="tx1"/>
              </a:solidFill>
            </a:endParaRPr>
          </a:p>
        </p:txBody>
      </p:sp>
      <p:sp>
        <p:nvSpPr>
          <p:cNvPr id="39" name="TextBox 21"/>
          <p:cNvSpPr txBox="1"/>
          <p:nvPr/>
        </p:nvSpPr>
        <p:spPr>
          <a:xfrm>
            <a:off x="5651166" y="2956230"/>
            <a:ext cx="1366694" cy="461665"/>
          </a:xfrm>
          <a:prstGeom prst="rect">
            <a:avLst/>
          </a:prstGeom>
          <a:noFill/>
          <a:ln>
            <a:noFill/>
          </a:ln>
        </p:spPr>
        <p:txBody>
          <a:bodyPr wrap="square" rtlCol="0">
            <a:spAutoFit/>
          </a:bodyPr>
          <a:lstStyle/>
          <a:p>
            <a:r>
              <a:rPr lang="zh-CN" altLang="en-US" sz="2400" dirty="0">
                <a:solidFill>
                  <a:schemeClr val="tx1">
                    <a:lumMod val="85000"/>
                    <a:lumOff val="15000"/>
                  </a:schemeClr>
                </a:solidFill>
              </a:rPr>
              <a:t>任务四</a:t>
            </a:r>
            <a:endParaRPr lang="en-US" altLang="zh-CN" sz="2400" dirty="0">
              <a:solidFill>
                <a:schemeClr val="tx1">
                  <a:lumMod val="85000"/>
                  <a:lumOff val="15000"/>
                </a:schemeClr>
              </a:solidFill>
            </a:endParaRPr>
          </a:p>
        </p:txBody>
      </p:sp>
      <p:sp>
        <p:nvSpPr>
          <p:cNvPr id="40" name="TextBox 22"/>
          <p:cNvSpPr txBox="1"/>
          <p:nvPr/>
        </p:nvSpPr>
        <p:spPr>
          <a:xfrm>
            <a:off x="5651166" y="3734978"/>
            <a:ext cx="1366694" cy="461665"/>
          </a:xfrm>
          <a:prstGeom prst="rect">
            <a:avLst/>
          </a:prstGeom>
          <a:noFill/>
          <a:ln>
            <a:noFill/>
          </a:ln>
        </p:spPr>
        <p:txBody>
          <a:bodyPr wrap="square" rtlCol="0">
            <a:spAutoFit/>
          </a:bodyPr>
          <a:lstStyle/>
          <a:p>
            <a:r>
              <a:rPr lang="zh-CN" altLang="en-US" sz="2400" dirty="0">
                <a:solidFill>
                  <a:schemeClr val="tx1">
                    <a:lumMod val="85000"/>
                    <a:lumOff val="15000"/>
                  </a:schemeClr>
                </a:solidFill>
              </a:rPr>
              <a:t>任务五</a:t>
            </a:r>
            <a:endParaRPr lang="en-US" altLang="zh-CN" sz="2400" dirty="0">
              <a:solidFill>
                <a:schemeClr val="tx1">
                  <a:lumMod val="85000"/>
                  <a:lumOff val="15000"/>
                </a:schemeClr>
              </a:solidFill>
            </a:endParaRPr>
          </a:p>
        </p:txBody>
      </p:sp>
      <p:sp>
        <p:nvSpPr>
          <p:cNvPr id="20" name="文本框 18"/>
          <p:cNvSpPr txBox="1"/>
          <p:nvPr/>
        </p:nvSpPr>
        <p:spPr>
          <a:xfrm>
            <a:off x="6945470" y="4543651"/>
            <a:ext cx="4115896" cy="461665"/>
          </a:xfrm>
          <a:prstGeom prst="rect">
            <a:avLst/>
          </a:prstGeom>
          <a:noFill/>
        </p:spPr>
        <p:txBody>
          <a:bodyPr wrap="square" rtlCol="0">
            <a:spAutoFit/>
            <a:scene3d>
              <a:camera prst="orthographicFront"/>
              <a:lightRig rig="threePt" dir="t"/>
            </a:scene3d>
            <a:sp3d contourW="12700"/>
          </a:bodyPr>
          <a:lstStyle/>
          <a:p>
            <a:r>
              <a:rPr lang="zh-CN" altLang="en-US" sz="2400" dirty="0"/>
              <a:t>编辑“毕业论文”文档</a:t>
            </a:r>
            <a:endParaRPr lang="zh-CN" altLang="en-US" sz="2400" dirty="0">
              <a:solidFill>
                <a:schemeClr val="tx1"/>
              </a:solidFill>
            </a:endParaRPr>
          </a:p>
        </p:txBody>
      </p:sp>
      <p:sp>
        <p:nvSpPr>
          <p:cNvPr id="21" name="TextBox 22"/>
          <p:cNvSpPr txBox="1"/>
          <p:nvPr/>
        </p:nvSpPr>
        <p:spPr>
          <a:xfrm>
            <a:off x="5670216" y="4549813"/>
            <a:ext cx="1366694" cy="461665"/>
          </a:xfrm>
          <a:prstGeom prst="rect">
            <a:avLst/>
          </a:prstGeom>
          <a:noFill/>
          <a:ln>
            <a:noFill/>
          </a:ln>
        </p:spPr>
        <p:txBody>
          <a:bodyPr wrap="square" rtlCol="0">
            <a:spAutoFit/>
          </a:bodyPr>
          <a:lstStyle/>
          <a:p>
            <a:r>
              <a:rPr lang="zh-CN" altLang="en-US" sz="2400" dirty="0">
                <a:solidFill>
                  <a:schemeClr val="tx1">
                    <a:lumMod val="85000"/>
                    <a:lumOff val="15000"/>
                  </a:schemeClr>
                </a:solidFill>
              </a:rPr>
              <a:t>任务六</a:t>
            </a:r>
            <a:endParaRPr lang="en-US" altLang="zh-CN" sz="2400" dirty="0">
              <a:solidFill>
                <a:schemeClr val="tx1">
                  <a:lumMod val="85000"/>
                  <a:lumOff val="15000"/>
                </a:schemeClr>
              </a:solidFill>
            </a:endParaRPr>
          </a:p>
        </p:txBody>
      </p:sp>
      <p:sp>
        <p:nvSpPr>
          <p:cNvPr id="22" name="文本框 18"/>
          <p:cNvSpPr txBox="1"/>
          <p:nvPr/>
        </p:nvSpPr>
        <p:spPr>
          <a:xfrm>
            <a:off x="6945470" y="5299194"/>
            <a:ext cx="4115896" cy="461665"/>
          </a:xfrm>
          <a:prstGeom prst="rect">
            <a:avLst/>
          </a:prstGeom>
          <a:noFill/>
        </p:spPr>
        <p:txBody>
          <a:bodyPr wrap="square" rtlCol="0">
            <a:spAutoFit/>
            <a:scene3d>
              <a:camera prst="orthographicFront"/>
              <a:lightRig rig="threePt" dir="t"/>
            </a:scene3d>
            <a:sp3d contourW="12700"/>
          </a:bodyPr>
          <a:lstStyle/>
          <a:p>
            <a:r>
              <a:rPr lang="zh-CN" altLang="en-US" sz="2400" dirty="0"/>
              <a:t>编辑“采购手册”文档</a:t>
            </a:r>
            <a:endParaRPr lang="zh-CN" altLang="en-US" sz="2400" dirty="0">
              <a:solidFill>
                <a:schemeClr val="tx1"/>
              </a:solidFill>
            </a:endParaRPr>
          </a:p>
        </p:txBody>
      </p:sp>
      <p:sp>
        <p:nvSpPr>
          <p:cNvPr id="23" name="TextBox 22"/>
          <p:cNvSpPr txBox="1"/>
          <p:nvPr/>
        </p:nvSpPr>
        <p:spPr>
          <a:xfrm>
            <a:off x="5670216" y="5305356"/>
            <a:ext cx="1366694" cy="461665"/>
          </a:xfrm>
          <a:prstGeom prst="rect">
            <a:avLst/>
          </a:prstGeom>
          <a:noFill/>
          <a:ln>
            <a:noFill/>
          </a:ln>
        </p:spPr>
        <p:txBody>
          <a:bodyPr wrap="square" rtlCol="0">
            <a:spAutoFit/>
          </a:bodyPr>
          <a:lstStyle/>
          <a:p>
            <a:r>
              <a:rPr lang="zh-CN" altLang="en-US" sz="2400" dirty="0">
                <a:solidFill>
                  <a:schemeClr val="tx1">
                    <a:lumMod val="85000"/>
                    <a:lumOff val="15000"/>
                  </a:schemeClr>
                </a:solidFill>
              </a:rPr>
              <a:t>任务七</a:t>
            </a:r>
            <a:endParaRPr lang="en-US" altLang="zh-CN" sz="2400" dirty="0">
              <a:solidFill>
                <a:schemeClr val="tx1">
                  <a:lumMod val="85000"/>
                  <a:lumOff val="15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1013099" y="2002971"/>
            <a:ext cx="10061301" cy="3483429"/>
          </a:xfrm>
          <a:prstGeom prst="rect">
            <a:avLst/>
          </a:prstGeom>
          <a:solidFill>
            <a:schemeClr val="bg1"/>
          </a:solid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887181" y="2738958"/>
            <a:ext cx="329784" cy="22344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7" name="直接连接符 16"/>
          <p:cNvCxnSpPr/>
          <p:nvPr/>
        </p:nvCxnSpPr>
        <p:spPr>
          <a:xfrm>
            <a:off x="1318772" y="2738958"/>
            <a:ext cx="1401277" cy="0"/>
          </a:xfrm>
          <a:prstGeom prst="line">
            <a:avLst/>
          </a:prstGeom>
          <a:ln w="25400" cap="rnd">
            <a:solidFill>
              <a:schemeClr val="accent1">
                <a:lumMod val="60000"/>
                <a:lumOff val="40000"/>
              </a:schemeClr>
            </a:solidFill>
            <a:round/>
          </a:ln>
        </p:spPr>
        <p:style>
          <a:lnRef idx="1">
            <a:schemeClr val="accent1"/>
          </a:lnRef>
          <a:fillRef idx="0">
            <a:schemeClr val="accent1"/>
          </a:fillRef>
          <a:effectRef idx="0">
            <a:schemeClr val="accent1"/>
          </a:effectRef>
          <a:fontRef idx="minor">
            <a:schemeClr val="tx1"/>
          </a:fontRef>
        </p:style>
      </p:cxnSp>
      <p:sp>
        <p:nvSpPr>
          <p:cNvPr id="18" name="矩形 17"/>
          <p:cNvSpPr/>
          <p:nvPr/>
        </p:nvSpPr>
        <p:spPr>
          <a:xfrm>
            <a:off x="1216965" y="2825874"/>
            <a:ext cx="9527235" cy="2308324"/>
          </a:xfrm>
          <a:prstGeom prst="rect">
            <a:avLst/>
          </a:prstGeom>
        </p:spPr>
        <p:txBody>
          <a:bodyPr wrap="square">
            <a:spAutoFit/>
          </a:bodyPr>
          <a:lstStyle/>
          <a:p>
            <a:pPr algn="just">
              <a:lnSpc>
                <a:spcPct val="120000"/>
              </a:lnSpc>
            </a:pPr>
            <a:r>
              <a:rPr lang="zh-CN" altLang="en-US" sz="2000" dirty="0">
                <a:solidFill>
                  <a:schemeClr val="tx1">
                    <a:lumMod val="85000"/>
                    <a:lumOff val="15000"/>
                  </a:schemeClr>
                </a:solidFill>
              </a:rPr>
              <a:t>企业简介是企业向社会公众介绍基本情况和经营战略的一种途径。为了能够更好地展现企业风采，更好地提高公众对企业的兴趣，企业简介中除了文字说明外往往还有丰富的图片、图形等对象，以此来提高文档的生动性。</a:t>
            </a:r>
          </a:p>
          <a:p>
            <a:pPr algn="just">
              <a:lnSpc>
                <a:spcPct val="120000"/>
              </a:lnSpc>
            </a:pPr>
            <a:endParaRPr lang="en-US" altLang="zh-CN" sz="2000" dirty="0">
              <a:solidFill>
                <a:schemeClr val="tx1">
                  <a:lumMod val="85000"/>
                  <a:lumOff val="15000"/>
                </a:schemeClr>
              </a:solidFill>
            </a:endParaRPr>
          </a:p>
          <a:p>
            <a:pPr algn="just">
              <a:lnSpc>
                <a:spcPct val="120000"/>
              </a:lnSpc>
            </a:pPr>
            <a:r>
              <a:rPr lang="zh-CN" altLang="en-US" sz="2000" dirty="0">
                <a:solidFill>
                  <a:schemeClr val="tx1">
                    <a:lumMod val="85000"/>
                    <a:lumOff val="15000"/>
                  </a:schemeClr>
                </a:solidFill>
              </a:rPr>
              <a:t>下面介绍利用</a:t>
            </a:r>
            <a:r>
              <a:rPr lang="en-US" altLang="zh-CN" sz="2000" dirty="0">
                <a:solidFill>
                  <a:schemeClr val="tx1">
                    <a:lumMod val="85000"/>
                    <a:lumOff val="15000"/>
                  </a:schemeClr>
                </a:solidFill>
              </a:rPr>
              <a:t>WPS Office</a:t>
            </a:r>
            <a:r>
              <a:rPr lang="zh-CN" altLang="en-US" sz="2000" dirty="0">
                <a:solidFill>
                  <a:schemeClr val="tx1">
                    <a:lumMod val="85000"/>
                    <a:lumOff val="15000"/>
                  </a:schemeClr>
                </a:solidFill>
              </a:rPr>
              <a:t>在“企业简介”文档中插入、编辑与美化文本框、图片、艺术字、流程图、封面等对象的方法。</a:t>
            </a:r>
            <a:endParaRPr lang="zh-CN" altLang="en-US" sz="2000" dirty="0">
              <a:solidFill>
                <a:schemeClr val="tx1">
                  <a:lumMod val="85000"/>
                  <a:lumOff val="15000"/>
                </a:schemeClr>
              </a:solidFill>
            </a:endParaRPr>
          </a:p>
        </p:txBody>
      </p:sp>
      <p:sp>
        <p:nvSpPr>
          <p:cNvPr id="19" name="矩形 18"/>
          <p:cNvSpPr/>
          <p:nvPr/>
        </p:nvSpPr>
        <p:spPr>
          <a:xfrm>
            <a:off x="1216965" y="2205266"/>
            <a:ext cx="2804222" cy="497316"/>
          </a:xfrm>
          <a:prstGeom prst="rect">
            <a:avLst/>
          </a:prstGeom>
        </p:spPr>
        <p:txBody>
          <a:bodyPr wrap="square">
            <a:spAutoFit/>
          </a:bodyPr>
          <a:lstStyle/>
          <a:p>
            <a:pPr algn="just">
              <a:lnSpc>
                <a:spcPct val="120000"/>
              </a:lnSpc>
            </a:pPr>
            <a:r>
              <a:rPr lang="zh-CN" altLang="en-US" sz="2400" b="1" dirty="0">
                <a:solidFill>
                  <a:schemeClr val="tx1">
                    <a:lumMod val="65000"/>
                    <a:lumOff val="35000"/>
                  </a:schemeClr>
                </a:solidFill>
              </a:rPr>
              <a:t>任务描述</a:t>
            </a:r>
          </a:p>
        </p:txBody>
      </p:sp>
      <p:sp>
        <p:nvSpPr>
          <p:cNvPr id="9" name="矩形 8"/>
          <p:cNvSpPr/>
          <p:nvPr/>
        </p:nvSpPr>
        <p:spPr>
          <a:xfrm>
            <a:off x="2328863" y="0"/>
            <a:ext cx="9863137" cy="114175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p:nvSpPr>
        <p:spPr>
          <a:xfrm>
            <a:off x="0" y="0"/>
            <a:ext cx="3596749" cy="1141756"/>
          </a:xfrm>
          <a:custGeom>
            <a:avLst/>
            <a:gdLst>
              <a:gd name="connsiteX0" fmla="*/ 0 w 3596749"/>
              <a:gd name="connsiteY0" fmla="*/ 0 h 1268414"/>
              <a:gd name="connsiteX1" fmla="*/ 299302 w 3596749"/>
              <a:gd name="connsiteY1" fmla="*/ 0 h 1268414"/>
              <a:gd name="connsiteX2" fmla="*/ 795613 w 3596749"/>
              <a:gd name="connsiteY2" fmla="*/ 0 h 1268414"/>
              <a:gd name="connsiteX3" fmla="*/ 806567 w 3596749"/>
              <a:gd name="connsiteY3" fmla="*/ 0 h 1268414"/>
              <a:gd name="connsiteX4" fmla="*/ 1105869 w 3596749"/>
              <a:gd name="connsiteY4" fmla="*/ 0 h 1268414"/>
              <a:gd name="connsiteX5" fmla="*/ 1252078 w 3596749"/>
              <a:gd name="connsiteY5" fmla="*/ 0 h 1268414"/>
              <a:gd name="connsiteX6" fmla="*/ 1602180 w 3596749"/>
              <a:gd name="connsiteY6" fmla="*/ 0 h 1268414"/>
              <a:gd name="connsiteX7" fmla="*/ 1708543 w 3596749"/>
              <a:gd name="connsiteY7" fmla="*/ 0 h 1268414"/>
              <a:gd name="connsiteX8" fmla="*/ 2042864 w 3596749"/>
              <a:gd name="connsiteY8" fmla="*/ 0 h 1268414"/>
              <a:gd name="connsiteX9" fmla="*/ 2058645 w 3596749"/>
              <a:gd name="connsiteY9" fmla="*/ 0 h 1268414"/>
              <a:gd name="connsiteX10" fmla="*/ 2515110 w 3596749"/>
              <a:gd name="connsiteY10" fmla="*/ 0 h 1268414"/>
              <a:gd name="connsiteX11" fmla="*/ 2849431 w 3596749"/>
              <a:gd name="connsiteY11" fmla="*/ 0 h 1268414"/>
              <a:gd name="connsiteX12" fmla="*/ 3596749 w 3596749"/>
              <a:gd name="connsiteY12" fmla="*/ 747318 h 1268414"/>
              <a:gd name="connsiteX13" fmla="*/ 3075653 w 3596749"/>
              <a:gd name="connsiteY13" fmla="*/ 1268414 h 1268414"/>
              <a:gd name="connsiteX14" fmla="*/ 2744509 w 3596749"/>
              <a:gd name="connsiteY14" fmla="*/ 1268414 h 1268414"/>
              <a:gd name="connsiteX15" fmla="*/ 2359995 w 3596749"/>
              <a:gd name="connsiteY15" fmla="*/ 1268414 h 1268414"/>
              <a:gd name="connsiteX16" fmla="*/ 2288044 w 3596749"/>
              <a:gd name="connsiteY16" fmla="*/ 1268414 h 1268414"/>
              <a:gd name="connsiteX17" fmla="*/ 2269086 w 3596749"/>
              <a:gd name="connsiteY17" fmla="*/ 1268414 h 1268414"/>
              <a:gd name="connsiteX18" fmla="*/ 2018799 w 3596749"/>
              <a:gd name="connsiteY18" fmla="*/ 1268414 h 1268414"/>
              <a:gd name="connsiteX19" fmla="*/ 1937942 w 3596749"/>
              <a:gd name="connsiteY19" fmla="*/ 1268414 h 1268414"/>
              <a:gd name="connsiteX20" fmla="*/ 1831579 w 3596749"/>
              <a:gd name="connsiteY20" fmla="*/ 1268414 h 1268414"/>
              <a:gd name="connsiteX21" fmla="*/ 1562334 w 3596749"/>
              <a:gd name="connsiteY21" fmla="*/ 1268414 h 1268414"/>
              <a:gd name="connsiteX22" fmla="*/ 1553428 w 3596749"/>
              <a:gd name="connsiteY22" fmla="*/ 1268414 h 1268414"/>
              <a:gd name="connsiteX23" fmla="*/ 1532278 w 3596749"/>
              <a:gd name="connsiteY23" fmla="*/ 1268414 h 1268414"/>
              <a:gd name="connsiteX24" fmla="*/ 1481477 w 3596749"/>
              <a:gd name="connsiteY24" fmla="*/ 1268414 h 1268414"/>
              <a:gd name="connsiteX25" fmla="*/ 1212232 w 3596749"/>
              <a:gd name="connsiteY25" fmla="*/ 1268414 h 1268414"/>
              <a:gd name="connsiteX26" fmla="*/ 1105869 w 3596749"/>
              <a:gd name="connsiteY26" fmla="*/ 1268414 h 1268414"/>
              <a:gd name="connsiteX27" fmla="*/ 1025012 w 3596749"/>
              <a:gd name="connsiteY27" fmla="*/ 1268414 h 1268414"/>
              <a:gd name="connsiteX28" fmla="*/ 806567 w 3596749"/>
              <a:gd name="connsiteY28" fmla="*/ 1268414 h 1268414"/>
              <a:gd name="connsiteX29" fmla="*/ 755767 w 3596749"/>
              <a:gd name="connsiteY29" fmla="*/ 1268414 h 1268414"/>
              <a:gd name="connsiteX30" fmla="*/ 725711 w 3596749"/>
              <a:gd name="connsiteY30" fmla="*/ 1268414 h 1268414"/>
              <a:gd name="connsiteX31" fmla="*/ 299302 w 3596749"/>
              <a:gd name="connsiteY31" fmla="*/ 1268414 h 1268414"/>
              <a:gd name="connsiteX32" fmla="*/ 0 w 3596749"/>
              <a:gd name="connsiteY32" fmla="*/ 1268414 h 1268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96749" h="1268414">
                <a:moveTo>
                  <a:pt x="0" y="0"/>
                </a:moveTo>
                <a:lnTo>
                  <a:pt x="299302" y="0"/>
                </a:lnTo>
                <a:lnTo>
                  <a:pt x="795613" y="0"/>
                </a:lnTo>
                <a:lnTo>
                  <a:pt x="806567" y="0"/>
                </a:lnTo>
                <a:lnTo>
                  <a:pt x="1105869" y="0"/>
                </a:lnTo>
                <a:lnTo>
                  <a:pt x="1252078" y="0"/>
                </a:lnTo>
                <a:lnTo>
                  <a:pt x="1602180" y="0"/>
                </a:lnTo>
                <a:lnTo>
                  <a:pt x="1708543" y="0"/>
                </a:lnTo>
                <a:lnTo>
                  <a:pt x="2042864" y="0"/>
                </a:lnTo>
                <a:lnTo>
                  <a:pt x="2058645" y="0"/>
                </a:lnTo>
                <a:lnTo>
                  <a:pt x="2515110" y="0"/>
                </a:lnTo>
                <a:lnTo>
                  <a:pt x="2849431" y="0"/>
                </a:lnTo>
                <a:lnTo>
                  <a:pt x="3596749" y="747318"/>
                </a:lnTo>
                <a:lnTo>
                  <a:pt x="3075653" y="1268414"/>
                </a:lnTo>
                <a:lnTo>
                  <a:pt x="2744509" y="1268414"/>
                </a:lnTo>
                <a:lnTo>
                  <a:pt x="2359995" y="1268414"/>
                </a:lnTo>
                <a:lnTo>
                  <a:pt x="2288044" y="1268414"/>
                </a:lnTo>
                <a:lnTo>
                  <a:pt x="2269086" y="1268414"/>
                </a:lnTo>
                <a:lnTo>
                  <a:pt x="2018799" y="1268414"/>
                </a:lnTo>
                <a:lnTo>
                  <a:pt x="1937942" y="1268414"/>
                </a:lnTo>
                <a:lnTo>
                  <a:pt x="1831579" y="1268414"/>
                </a:lnTo>
                <a:lnTo>
                  <a:pt x="1562334" y="1268414"/>
                </a:lnTo>
                <a:lnTo>
                  <a:pt x="1553428" y="1268414"/>
                </a:lnTo>
                <a:lnTo>
                  <a:pt x="1532278" y="1268414"/>
                </a:lnTo>
                <a:lnTo>
                  <a:pt x="1481477" y="1268414"/>
                </a:lnTo>
                <a:lnTo>
                  <a:pt x="1212232" y="1268414"/>
                </a:lnTo>
                <a:lnTo>
                  <a:pt x="1105869" y="1268414"/>
                </a:lnTo>
                <a:lnTo>
                  <a:pt x="1025012" y="1268414"/>
                </a:lnTo>
                <a:lnTo>
                  <a:pt x="806567" y="1268414"/>
                </a:lnTo>
                <a:lnTo>
                  <a:pt x="755767" y="1268414"/>
                </a:lnTo>
                <a:lnTo>
                  <a:pt x="725711" y="1268414"/>
                </a:lnTo>
                <a:lnTo>
                  <a:pt x="299302" y="1268414"/>
                </a:lnTo>
                <a:lnTo>
                  <a:pt x="0" y="126841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568812" y="299314"/>
            <a:ext cx="2031326" cy="646331"/>
          </a:xfrm>
          <a:prstGeom prst="rect">
            <a:avLst/>
          </a:prstGeom>
          <a:noFill/>
        </p:spPr>
        <p:txBody>
          <a:bodyPr wrap="none" rtlCol="0">
            <a:spAutoFit/>
            <a:scene3d>
              <a:camera prst="orthographicFront"/>
              <a:lightRig rig="threePt" dir="t"/>
            </a:scene3d>
            <a:sp3d contourW="12700"/>
          </a:bodyPr>
          <a:lstStyle/>
          <a:p>
            <a:pPr algn="ctr"/>
            <a:r>
              <a:rPr lang="zh-CN" altLang="en-US" sz="3600" b="1" dirty="0">
                <a:solidFill>
                  <a:schemeClr val="accent3"/>
                </a:solidFill>
                <a:latin typeface="+mn-ea"/>
                <a:cs typeface="经典综艺体简" panose="02010609000101010101" pitchFamily="49" charset="-122"/>
              </a:rPr>
              <a:t>任务描述</a:t>
            </a:r>
          </a:p>
        </p:txBody>
      </p:sp>
      <p:sp>
        <p:nvSpPr>
          <p:cNvPr id="21" name="文本框 11"/>
          <p:cNvSpPr txBox="1"/>
          <p:nvPr/>
        </p:nvSpPr>
        <p:spPr>
          <a:xfrm>
            <a:off x="5143658" y="534841"/>
            <a:ext cx="6438742" cy="521970"/>
          </a:xfrm>
          <a:prstGeom prst="rect">
            <a:avLst/>
          </a:prstGeom>
          <a:noFill/>
        </p:spPr>
        <p:txBody>
          <a:bodyPr wrap="square" rtlCol="0">
            <a:spAutoFit/>
            <a:scene3d>
              <a:camera prst="orthographicFront"/>
              <a:lightRig rig="threePt" dir="t"/>
            </a:scene3d>
            <a:sp3d contourW="12700"/>
          </a:bodyPr>
          <a:lstStyle/>
          <a:p>
            <a:r>
              <a:rPr lang="zh-CN" altLang="en-US" sz="2800" dirty="0">
                <a:solidFill>
                  <a:schemeClr val="tx1">
                    <a:lumMod val="85000"/>
                    <a:lumOff val="15000"/>
                  </a:schemeClr>
                </a:solidFill>
              </a:rPr>
              <a:t>编辑“企业简介”文档</a:t>
            </a:r>
          </a:p>
        </p:txBody>
      </p:sp>
      <p:sp>
        <p:nvSpPr>
          <p:cNvPr id="22" name="TextBox 21"/>
          <p:cNvSpPr txBox="1"/>
          <p:nvPr/>
        </p:nvSpPr>
        <p:spPr>
          <a:xfrm>
            <a:off x="3776964" y="535681"/>
            <a:ext cx="1366694" cy="521970"/>
          </a:xfrm>
          <a:prstGeom prst="rect">
            <a:avLst/>
          </a:prstGeom>
          <a:noFill/>
          <a:ln>
            <a:noFill/>
          </a:ln>
        </p:spPr>
        <p:txBody>
          <a:bodyPr wrap="square" rtlCol="0">
            <a:spAutoFit/>
          </a:bodyPr>
          <a:lstStyle/>
          <a:p>
            <a:r>
              <a:rPr lang="zh-CN" altLang="en-US" sz="2800" dirty="0">
                <a:solidFill>
                  <a:schemeClr val="tx1">
                    <a:lumMod val="85000"/>
                    <a:lumOff val="15000"/>
                  </a:schemeClr>
                </a:solidFill>
              </a:rPr>
              <a:t>任务四</a:t>
            </a:r>
            <a:endParaRPr lang="en-US" altLang="zh-CN" sz="2800" dirty="0">
              <a:solidFill>
                <a:schemeClr val="tx1">
                  <a:lumMod val="85000"/>
                  <a:lumOff val="15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zh-CN" dirty="0"/>
              <a:t>（一）</a:t>
            </a:r>
            <a:r>
              <a:rPr lang="zh-CN" altLang="en-US" dirty="0"/>
              <a:t>了解文档处理的应用场景</a:t>
            </a:r>
          </a:p>
        </p:txBody>
      </p:sp>
      <p:grpSp>
        <p:nvGrpSpPr>
          <p:cNvPr id="2" name="组合 1"/>
          <p:cNvGrpSpPr/>
          <p:nvPr/>
        </p:nvGrpSpPr>
        <p:grpSpPr>
          <a:xfrm>
            <a:off x="1687830" y="2839985"/>
            <a:ext cx="8303871" cy="3074336"/>
            <a:chOff x="2606" y="3364"/>
            <a:chExt cx="13595" cy="5663"/>
          </a:xfrm>
        </p:grpSpPr>
        <p:grpSp>
          <p:nvGrpSpPr>
            <p:cNvPr id="4" name="组合 3"/>
            <p:cNvGrpSpPr/>
            <p:nvPr/>
          </p:nvGrpSpPr>
          <p:grpSpPr>
            <a:xfrm>
              <a:off x="6619" y="3364"/>
              <a:ext cx="5785" cy="5663"/>
              <a:chOff x="4344856" y="1788885"/>
              <a:chExt cx="3511654" cy="3561645"/>
            </a:xfrm>
          </p:grpSpPr>
          <p:sp>
            <p:nvSpPr>
              <p:cNvPr id="5" name="任意多边形: 形状 10"/>
              <p:cNvSpPr/>
              <p:nvPr/>
            </p:nvSpPr>
            <p:spPr>
              <a:xfrm rot="13446499">
                <a:off x="6397174" y="2281488"/>
                <a:ext cx="992880" cy="99288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3109" y="2352"/>
                      <a:pt x="6901" y="3625"/>
                      <a:pt x="10800" y="3625"/>
                    </a:cubicBezTo>
                    <a:cubicBezTo>
                      <a:pt x="14699" y="3625"/>
                      <a:pt x="18491" y="2352"/>
                      <a:pt x="21600" y="0"/>
                    </a:cubicBezTo>
                    <a:lnTo>
                      <a:pt x="21600" y="21600"/>
                    </a:lnTo>
                    <a:lnTo>
                      <a:pt x="0" y="21600"/>
                    </a:lnTo>
                    <a:lnTo>
                      <a:pt x="0" y="0"/>
                    </a:lnTo>
                    <a:close/>
                  </a:path>
                </a:pathLst>
              </a:custGeom>
              <a:solidFill>
                <a:schemeClr val="accent5"/>
              </a:solidFill>
              <a:ln w="12700">
                <a:miter lim="400000"/>
              </a:ln>
            </p:spPr>
            <p:txBody>
              <a:bodyPr anchor="ctr"/>
              <a:lstStyle/>
              <a:p>
                <a:pPr algn="ctr"/>
                <a:endParaRPr/>
              </a:p>
            </p:txBody>
          </p:sp>
          <p:sp>
            <p:nvSpPr>
              <p:cNvPr id="6" name="椭圆 5"/>
              <p:cNvSpPr/>
              <p:nvPr/>
            </p:nvSpPr>
            <p:spPr>
              <a:xfrm>
                <a:off x="6741489" y="1788885"/>
                <a:ext cx="1115021" cy="1114514"/>
              </a:xfrm>
              <a:prstGeom prst="ellipse">
                <a:avLst/>
              </a:prstGeom>
              <a:solidFill>
                <a:schemeClr val="bg1"/>
              </a:solidFill>
              <a:ln>
                <a:solidFill>
                  <a:schemeClr val="accent5"/>
                </a:solidFill>
                <a:miter lim="400000"/>
              </a:ln>
            </p:spPr>
            <p:txBody>
              <a:bodyPr lIns="25400" tIns="25400" rIns="25400" bIns="25400" anchor="ctr">
                <a:normAutofit/>
              </a:bodyPr>
              <a:lstStyle/>
              <a:p>
                <a:pPr algn="ctr" defTabSz="228600">
                  <a:defRPr sz="3000">
                    <a:solidFill>
                      <a:srgbClr val="FFFFFF"/>
                    </a:solidFill>
                    <a:effectLst>
                      <a:outerShdw blurRad="38100" dist="12700" dir="5400000" rotWithShape="0">
                        <a:srgbClr val="000000">
                          <a:alpha val="50000"/>
                        </a:srgbClr>
                      </a:outerShdw>
                    </a:effectLst>
                  </a:defRPr>
                </a:pPr>
                <a:r>
                  <a:rPr lang="en-US" altLang="zh-CN">
                    <a:solidFill>
                      <a:schemeClr val="accent5"/>
                    </a:solidFill>
                    <a:effectLst>
                      <a:outerShdw sx="1000" sy="1000" rotWithShape="0">
                        <a:srgbClr val="000000"/>
                      </a:outerShdw>
                    </a:effectLst>
                  </a:rPr>
                  <a:t>02</a:t>
                </a:r>
              </a:p>
            </p:txBody>
          </p:sp>
          <p:sp>
            <p:nvSpPr>
              <p:cNvPr id="7" name="任意多边形: 形状 12"/>
              <p:cNvSpPr/>
              <p:nvPr/>
            </p:nvSpPr>
            <p:spPr>
              <a:xfrm rot="18846498" flipH="1">
                <a:off x="6427835" y="3897068"/>
                <a:ext cx="992880" cy="99288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3109" y="2352"/>
                      <a:pt x="6901" y="3625"/>
                      <a:pt x="10800" y="3625"/>
                    </a:cubicBezTo>
                    <a:cubicBezTo>
                      <a:pt x="14699" y="3625"/>
                      <a:pt x="18491" y="2352"/>
                      <a:pt x="21600" y="0"/>
                    </a:cubicBezTo>
                    <a:lnTo>
                      <a:pt x="21600" y="21600"/>
                    </a:lnTo>
                    <a:lnTo>
                      <a:pt x="0" y="21600"/>
                    </a:lnTo>
                    <a:lnTo>
                      <a:pt x="0" y="0"/>
                    </a:lnTo>
                    <a:close/>
                  </a:path>
                </a:pathLst>
              </a:custGeom>
              <a:solidFill>
                <a:schemeClr val="accent4"/>
              </a:solidFill>
              <a:ln w="12700">
                <a:miter lim="400000"/>
              </a:ln>
            </p:spPr>
            <p:txBody>
              <a:bodyPr anchor="ctr"/>
              <a:lstStyle/>
              <a:p>
                <a:pPr algn="ctr"/>
                <a:endParaRPr/>
              </a:p>
            </p:txBody>
          </p:sp>
          <p:sp>
            <p:nvSpPr>
              <p:cNvPr id="9" name="椭圆 8"/>
              <p:cNvSpPr/>
              <p:nvPr/>
            </p:nvSpPr>
            <p:spPr>
              <a:xfrm flipH="1">
                <a:off x="6827130" y="4286024"/>
                <a:ext cx="1029055" cy="1024147"/>
              </a:xfrm>
              <a:prstGeom prst="ellipse">
                <a:avLst/>
              </a:prstGeom>
              <a:solidFill>
                <a:schemeClr val="bg1"/>
              </a:solidFill>
              <a:ln>
                <a:solidFill>
                  <a:schemeClr val="accent4"/>
                </a:solidFill>
                <a:miter lim="400000"/>
              </a:ln>
            </p:spPr>
            <p:txBody>
              <a:bodyPr lIns="25400" tIns="25400" rIns="25400" bIns="25400" anchor="ctr">
                <a:normAutofit/>
              </a:bodyPr>
              <a:lstStyle/>
              <a:p>
                <a:pPr algn="ctr" defTabSz="228600">
                  <a:defRPr sz="3000">
                    <a:solidFill>
                      <a:srgbClr val="FFFFFF"/>
                    </a:solidFill>
                    <a:effectLst>
                      <a:outerShdw blurRad="38100" dist="12700" dir="5400000" rotWithShape="0">
                        <a:srgbClr val="000000">
                          <a:alpha val="50000"/>
                        </a:srgbClr>
                      </a:outerShdw>
                    </a:effectLst>
                  </a:defRPr>
                </a:pPr>
                <a:r>
                  <a:rPr lang="en-US" altLang="zh-CN">
                    <a:solidFill>
                      <a:schemeClr val="accent4"/>
                    </a:solidFill>
                    <a:effectLst>
                      <a:outerShdw sx="1000" sy="1000" rotWithShape="0">
                        <a:srgbClr val="000000"/>
                      </a:outerShdw>
                    </a:effectLst>
                  </a:rPr>
                  <a:t>04</a:t>
                </a:r>
              </a:p>
            </p:txBody>
          </p:sp>
          <p:sp>
            <p:nvSpPr>
              <p:cNvPr id="10" name="任意多边形: 形状 14"/>
              <p:cNvSpPr/>
              <p:nvPr/>
            </p:nvSpPr>
            <p:spPr>
              <a:xfrm rot="2646498">
                <a:off x="4798451" y="3924632"/>
                <a:ext cx="992880" cy="99288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3109" y="2352"/>
                      <a:pt x="6901" y="3625"/>
                      <a:pt x="10800" y="3625"/>
                    </a:cubicBezTo>
                    <a:cubicBezTo>
                      <a:pt x="14699" y="3625"/>
                      <a:pt x="18491" y="2352"/>
                      <a:pt x="21600" y="0"/>
                    </a:cubicBezTo>
                    <a:lnTo>
                      <a:pt x="21600" y="21600"/>
                    </a:lnTo>
                    <a:lnTo>
                      <a:pt x="0" y="21600"/>
                    </a:lnTo>
                    <a:lnTo>
                      <a:pt x="0" y="0"/>
                    </a:lnTo>
                    <a:close/>
                  </a:path>
                </a:pathLst>
              </a:custGeom>
              <a:solidFill>
                <a:schemeClr val="accent5"/>
              </a:solidFill>
              <a:ln w="12700">
                <a:miter lim="400000"/>
              </a:ln>
            </p:spPr>
            <p:txBody>
              <a:bodyPr anchor="ctr"/>
              <a:lstStyle/>
              <a:p>
                <a:pPr algn="ctr"/>
                <a:endParaRPr/>
              </a:p>
            </p:txBody>
          </p:sp>
          <p:sp>
            <p:nvSpPr>
              <p:cNvPr id="11" name="椭圆 10"/>
              <p:cNvSpPr/>
              <p:nvPr/>
            </p:nvSpPr>
            <p:spPr>
              <a:xfrm>
                <a:off x="4375774" y="4326383"/>
                <a:ext cx="1029055" cy="1024147"/>
              </a:xfrm>
              <a:prstGeom prst="ellipse">
                <a:avLst/>
              </a:prstGeom>
              <a:solidFill>
                <a:schemeClr val="bg1"/>
              </a:solidFill>
              <a:ln>
                <a:solidFill>
                  <a:schemeClr val="accent5"/>
                </a:solidFill>
                <a:miter lim="400000"/>
              </a:ln>
            </p:spPr>
            <p:txBody>
              <a:bodyPr lIns="25400" tIns="25400" rIns="25400" bIns="25400" anchor="ctr">
                <a:normAutofit/>
              </a:bodyPr>
              <a:lstStyle/>
              <a:p>
                <a:pPr algn="ctr" defTabSz="228600">
                  <a:defRPr sz="3000">
                    <a:solidFill>
                      <a:srgbClr val="FFFFFF"/>
                    </a:solidFill>
                    <a:effectLst>
                      <a:outerShdw blurRad="38100" dist="12700" dir="5400000" rotWithShape="0">
                        <a:srgbClr val="000000">
                          <a:alpha val="50000"/>
                        </a:srgbClr>
                      </a:outerShdw>
                    </a:effectLst>
                  </a:defRPr>
                </a:pPr>
                <a:r>
                  <a:rPr lang="en-US" altLang="zh-CN">
                    <a:solidFill>
                      <a:schemeClr val="accent5"/>
                    </a:solidFill>
                    <a:effectLst>
                      <a:outerShdw sx="1000" sy="1000" rotWithShape="0">
                        <a:srgbClr val="000000"/>
                      </a:outerShdw>
                    </a:effectLst>
                  </a:rPr>
                  <a:t>03</a:t>
                </a:r>
              </a:p>
            </p:txBody>
          </p:sp>
          <p:sp>
            <p:nvSpPr>
              <p:cNvPr id="12" name="任意多边形: 形状 16"/>
              <p:cNvSpPr/>
              <p:nvPr/>
            </p:nvSpPr>
            <p:spPr>
              <a:xfrm rot="8046499" flipH="1">
                <a:off x="4780326" y="2300057"/>
                <a:ext cx="992880" cy="99288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3109" y="2352"/>
                      <a:pt x="6901" y="3625"/>
                      <a:pt x="10800" y="3625"/>
                    </a:cubicBezTo>
                    <a:cubicBezTo>
                      <a:pt x="14699" y="3625"/>
                      <a:pt x="18491" y="2352"/>
                      <a:pt x="21600" y="0"/>
                    </a:cubicBezTo>
                    <a:lnTo>
                      <a:pt x="21600" y="21600"/>
                    </a:lnTo>
                    <a:lnTo>
                      <a:pt x="0" y="21600"/>
                    </a:lnTo>
                    <a:lnTo>
                      <a:pt x="0" y="0"/>
                    </a:lnTo>
                    <a:close/>
                  </a:path>
                </a:pathLst>
              </a:custGeom>
              <a:solidFill>
                <a:schemeClr val="accent4"/>
              </a:solidFill>
              <a:ln w="12700">
                <a:miter lim="400000"/>
              </a:ln>
            </p:spPr>
            <p:txBody>
              <a:bodyPr anchor="ctr"/>
              <a:lstStyle/>
              <a:p>
                <a:pPr algn="ctr"/>
                <a:endParaRPr/>
              </a:p>
            </p:txBody>
          </p:sp>
          <p:sp>
            <p:nvSpPr>
              <p:cNvPr id="13" name="椭圆 12"/>
              <p:cNvSpPr/>
              <p:nvPr/>
            </p:nvSpPr>
            <p:spPr>
              <a:xfrm flipH="1">
                <a:off x="4344856" y="1879834"/>
                <a:ext cx="1029055" cy="1024147"/>
              </a:xfrm>
              <a:prstGeom prst="ellipse">
                <a:avLst/>
              </a:prstGeom>
              <a:solidFill>
                <a:schemeClr val="bg1"/>
              </a:solidFill>
              <a:ln>
                <a:solidFill>
                  <a:schemeClr val="accent4"/>
                </a:solidFill>
                <a:miter lim="400000"/>
              </a:ln>
            </p:spPr>
            <p:txBody>
              <a:bodyPr lIns="25400" tIns="25400" rIns="25400" bIns="25400" anchor="ctr">
                <a:normAutofit/>
              </a:bodyPr>
              <a:lstStyle/>
              <a:p>
                <a:pPr algn="ctr" defTabSz="228600">
                  <a:defRPr sz="3000">
                    <a:solidFill>
                      <a:srgbClr val="FFFFFF"/>
                    </a:solidFill>
                    <a:effectLst>
                      <a:outerShdw blurRad="38100" dist="12700" dir="5400000" rotWithShape="0">
                        <a:srgbClr val="000000">
                          <a:alpha val="50000"/>
                        </a:srgbClr>
                      </a:outerShdw>
                    </a:effectLst>
                  </a:defRPr>
                </a:pPr>
                <a:r>
                  <a:rPr lang="en-US" altLang="zh-CN" dirty="0">
                    <a:solidFill>
                      <a:schemeClr val="accent4"/>
                    </a:solidFill>
                    <a:effectLst>
                      <a:outerShdw sx="1000" sy="1000" rotWithShape="0">
                        <a:srgbClr val="000000"/>
                      </a:outerShdw>
                    </a:effectLst>
                  </a:rPr>
                  <a:t>01</a:t>
                </a:r>
              </a:p>
            </p:txBody>
          </p:sp>
          <p:sp>
            <p:nvSpPr>
              <p:cNvPr id="14" name="椭圆 13"/>
              <p:cNvSpPr/>
              <p:nvPr/>
            </p:nvSpPr>
            <p:spPr>
              <a:xfrm>
                <a:off x="5171738" y="2668600"/>
                <a:ext cx="1848524" cy="1848524"/>
              </a:xfrm>
              <a:prstGeom prst="ellipse">
                <a:avLst/>
              </a:prstGeom>
              <a:solidFill>
                <a:srgbClr val="FFFFFF"/>
              </a:solidFill>
              <a:ln>
                <a:solidFill>
                  <a:srgbClr val="A6AAA9"/>
                </a:solidFill>
                <a:miter lim="400000"/>
              </a:ln>
            </p:spPr>
            <p:txBody>
              <a:bodyPr anchor="ctr"/>
              <a:lstStyle/>
              <a:p>
                <a:pPr algn="ctr"/>
                <a:endParaRPr/>
              </a:p>
            </p:txBody>
          </p:sp>
          <p:sp>
            <p:nvSpPr>
              <p:cNvPr id="15" name="任意多边形: 形状 19"/>
              <p:cNvSpPr/>
              <p:nvPr/>
            </p:nvSpPr>
            <p:spPr>
              <a:xfrm>
                <a:off x="5624213" y="3250916"/>
                <a:ext cx="921956" cy="683891"/>
              </a:xfrm>
              <a:custGeom>
                <a:avLst/>
                <a:gdLst>
                  <a:gd name="connsiteX0" fmla="*/ 9246 w 338138"/>
                  <a:gd name="connsiteY0" fmla="*/ 217487 h 250825"/>
                  <a:gd name="connsiteX1" fmla="*/ 328892 w 338138"/>
                  <a:gd name="connsiteY1" fmla="*/ 217487 h 250825"/>
                  <a:gd name="connsiteX2" fmla="*/ 338138 w 338138"/>
                  <a:gd name="connsiteY2" fmla="*/ 226822 h 250825"/>
                  <a:gd name="connsiteX3" fmla="*/ 314363 w 338138"/>
                  <a:gd name="connsiteY3" fmla="*/ 250825 h 250825"/>
                  <a:gd name="connsiteX4" fmla="*/ 23775 w 338138"/>
                  <a:gd name="connsiteY4" fmla="*/ 250825 h 250825"/>
                  <a:gd name="connsiteX5" fmla="*/ 0 w 338138"/>
                  <a:gd name="connsiteY5" fmla="*/ 226822 h 250825"/>
                  <a:gd name="connsiteX6" fmla="*/ 9246 w 338138"/>
                  <a:gd name="connsiteY6" fmla="*/ 217487 h 250825"/>
                  <a:gd name="connsiteX7" fmla="*/ 100182 w 338138"/>
                  <a:gd name="connsiteY7" fmla="*/ 100012 h 250825"/>
                  <a:gd name="connsiteX8" fmla="*/ 123655 w 338138"/>
                  <a:gd name="connsiteY8" fmla="*/ 100012 h 250825"/>
                  <a:gd name="connsiteX9" fmla="*/ 130175 w 338138"/>
                  <a:gd name="connsiteY9" fmla="*/ 106705 h 250825"/>
                  <a:gd name="connsiteX10" fmla="*/ 130175 w 338138"/>
                  <a:gd name="connsiteY10" fmla="*/ 161583 h 250825"/>
                  <a:gd name="connsiteX11" fmla="*/ 123655 w 338138"/>
                  <a:gd name="connsiteY11" fmla="*/ 168275 h 250825"/>
                  <a:gd name="connsiteX12" fmla="*/ 100182 w 338138"/>
                  <a:gd name="connsiteY12" fmla="*/ 168275 h 250825"/>
                  <a:gd name="connsiteX13" fmla="*/ 93662 w 338138"/>
                  <a:gd name="connsiteY13" fmla="*/ 161583 h 250825"/>
                  <a:gd name="connsiteX14" fmla="*/ 93662 w 338138"/>
                  <a:gd name="connsiteY14" fmla="*/ 106705 h 250825"/>
                  <a:gd name="connsiteX15" fmla="*/ 100182 w 338138"/>
                  <a:gd name="connsiteY15" fmla="*/ 100012 h 250825"/>
                  <a:gd name="connsiteX16" fmla="*/ 157332 w 338138"/>
                  <a:gd name="connsiteY16" fmla="*/ 77787 h 250825"/>
                  <a:gd name="connsiteX17" fmla="*/ 180805 w 338138"/>
                  <a:gd name="connsiteY17" fmla="*/ 77787 h 250825"/>
                  <a:gd name="connsiteX18" fmla="*/ 187325 w 338138"/>
                  <a:gd name="connsiteY18" fmla="*/ 84441 h 250825"/>
                  <a:gd name="connsiteX19" fmla="*/ 187325 w 338138"/>
                  <a:gd name="connsiteY19" fmla="*/ 161622 h 250825"/>
                  <a:gd name="connsiteX20" fmla="*/ 180805 w 338138"/>
                  <a:gd name="connsiteY20" fmla="*/ 168275 h 250825"/>
                  <a:gd name="connsiteX21" fmla="*/ 157332 w 338138"/>
                  <a:gd name="connsiteY21" fmla="*/ 168275 h 250825"/>
                  <a:gd name="connsiteX22" fmla="*/ 150812 w 338138"/>
                  <a:gd name="connsiteY22" fmla="*/ 161622 h 250825"/>
                  <a:gd name="connsiteX23" fmla="*/ 150812 w 338138"/>
                  <a:gd name="connsiteY23" fmla="*/ 84441 h 250825"/>
                  <a:gd name="connsiteX24" fmla="*/ 157332 w 338138"/>
                  <a:gd name="connsiteY24" fmla="*/ 77787 h 250825"/>
                  <a:gd name="connsiteX25" fmla="*/ 216070 w 338138"/>
                  <a:gd name="connsiteY25" fmla="*/ 49212 h 250825"/>
                  <a:gd name="connsiteX26" fmla="*/ 239543 w 338138"/>
                  <a:gd name="connsiteY26" fmla="*/ 49212 h 250825"/>
                  <a:gd name="connsiteX27" fmla="*/ 246063 w 338138"/>
                  <a:gd name="connsiteY27" fmla="*/ 55827 h 250825"/>
                  <a:gd name="connsiteX28" fmla="*/ 246063 w 338138"/>
                  <a:gd name="connsiteY28" fmla="*/ 161661 h 250825"/>
                  <a:gd name="connsiteX29" fmla="*/ 239543 w 338138"/>
                  <a:gd name="connsiteY29" fmla="*/ 168275 h 250825"/>
                  <a:gd name="connsiteX30" fmla="*/ 216070 w 338138"/>
                  <a:gd name="connsiteY30" fmla="*/ 168275 h 250825"/>
                  <a:gd name="connsiteX31" fmla="*/ 209550 w 338138"/>
                  <a:gd name="connsiteY31" fmla="*/ 161661 h 250825"/>
                  <a:gd name="connsiteX32" fmla="*/ 209550 w 338138"/>
                  <a:gd name="connsiteY32" fmla="*/ 55827 h 250825"/>
                  <a:gd name="connsiteX33" fmla="*/ 216070 w 338138"/>
                  <a:gd name="connsiteY33" fmla="*/ 49212 h 250825"/>
                  <a:gd name="connsiteX34" fmla="*/ 53428 w 338138"/>
                  <a:gd name="connsiteY34" fmla="*/ 22225 h 250825"/>
                  <a:gd name="connsiteX35" fmla="*/ 50800 w 338138"/>
                  <a:gd name="connsiteY35" fmla="*/ 24858 h 250825"/>
                  <a:gd name="connsiteX36" fmla="*/ 50800 w 338138"/>
                  <a:gd name="connsiteY36" fmla="*/ 182834 h 250825"/>
                  <a:gd name="connsiteX37" fmla="*/ 53428 w 338138"/>
                  <a:gd name="connsiteY37" fmla="*/ 184150 h 250825"/>
                  <a:gd name="connsiteX38" fmla="*/ 284710 w 338138"/>
                  <a:gd name="connsiteY38" fmla="*/ 184150 h 250825"/>
                  <a:gd name="connsiteX39" fmla="*/ 287338 w 338138"/>
                  <a:gd name="connsiteY39" fmla="*/ 182834 h 250825"/>
                  <a:gd name="connsiteX40" fmla="*/ 287338 w 338138"/>
                  <a:gd name="connsiteY40" fmla="*/ 24858 h 250825"/>
                  <a:gd name="connsiteX41" fmla="*/ 284710 w 338138"/>
                  <a:gd name="connsiteY41" fmla="*/ 22225 h 250825"/>
                  <a:gd name="connsiteX42" fmla="*/ 53428 w 338138"/>
                  <a:gd name="connsiteY42" fmla="*/ 22225 h 250825"/>
                  <a:gd name="connsiteX43" fmla="*/ 53663 w 338138"/>
                  <a:gd name="connsiteY43" fmla="*/ 0 h 250825"/>
                  <a:gd name="connsiteX44" fmla="*/ 286062 w 338138"/>
                  <a:gd name="connsiteY44" fmla="*/ 0 h 250825"/>
                  <a:gd name="connsiteX45" fmla="*/ 311150 w 338138"/>
                  <a:gd name="connsiteY45" fmla="*/ 25008 h 250825"/>
                  <a:gd name="connsiteX46" fmla="*/ 311150 w 338138"/>
                  <a:gd name="connsiteY46" fmla="*/ 182955 h 250825"/>
                  <a:gd name="connsiteX47" fmla="*/ 286062 w 338138"/>
                  <a:gd name="connsiteY47" fmla="*/ 207963 h 250825"/>
                  <a:gd name="connsiteX48" fmla="*/ 53663 w 338138"/>
                  <a:gd name="connsiteY48" fmla="*/ 207963 h 250825"/>
                  <a:gd name="connsiteX49" fmla="*/ 28575 w 338138"/>
                  <a:gd name="connsiteY49" fmla="*/ 182955 h 250825"/>
                  <a:gd name="connsiteX50" fmla="*/ 28575 w 338138"/>
                  <a:gd name="connsiteY50" fmla="*/ 25008 h 250825"/>
                  <a:gd name="connsiteX51" fmla="*/ 53663 w 338138"/>
                  <a:gd name="connsiteY51" fmla="*/ 0 h 250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8138" h="250825">
                    <a:moveTo>
                      <a:pt x="9246" y="217487"/>
                    </a:moveTo>
                    <a:cubicBezTo>
                      <a:pt x="9246" y="217487"/>
                      <a:pt x="9246" y="217487"/>
                      <a:pt x="328892" y="217487"/>
                    </a:cubicBezTo>
                    <a:cubicBezTo>
                      <a:pt x="334176" y="217487"/>
                      <a:pt x="338138" y="221488"/>
                      <a:pt x="338138" y="226822"/>
                    </a:cubicBezTo>
                    <a:cubicBezTo>
                      <a:pt x="338138" y="240157"/>
                      <a:pt x="327571" y="250825"/>
                      <a:pt x="314363" y="250825"/>
                    </a:cubicBezTo>
                    <a:cubicBezTo>
                      <a:pt x="314363" y="250825"/>
                      <a:pt x="314363" y="250825"/>
                      <a:pt x="23775" y="250825"/>
                    </a:cubicBezTo>
                    <a:cubicBezTo>
                      <a:pt x="10567" y="250825"/>
                      <a:pt x="0" y="240157"/>
                      <a:pt x="0" y="226822"/>
                    </a:cubicBezTo>
                    <a:cubicBezTo>
                      <a:pt x="0" y="221488"/>
                      <a:pt x="3962" y="217487"/>
                      <a:pt x="9246" y="217487"/>
                    </a:cubicBezTo>
                    <a:close/>
                    <a:moveTo>
                      <a:pt x="100182" y="100012"/>
                    </a:moveTo>
                    <a:cubicBezTo>
                      <a:pt x="100182" y="100012"/>
                      <a:pt x="100182" y="100012"/>
                      <a:pt x="123655" y="100012"/>
                    </a:cubicBezTo>
                    <a:cubicBezTo>
                      <a:pt x="127567" y="100012"/>
                      <a:pt x="130175" y="102689"/>
                      <a:pt x="130175" y="106705"/>
                    </a:cubicBezTo>
                    <a:cubicBezTo>
                      <a:pt x="130175" y="106705"/>
                      <a:pt x="130175" y="106705"/>
                      <a:pt x="130175" y="161583"/>
                    </a:cubicBezTo>
                    <a:cubicBezTo>
                      <a:pt x="130175" y="165598"/>
                      <a:pt x="127567" y="168275"/>
                      <a:pt x="123655" y="168275"/>
                    </a:cubicBezTo>
                    <a:cubicBezTo>
                      <a:pt x="123655" y="168275"/>
                      <a:pt x="123655" y="168275"/>
                      <a:pt x="100182" y="168275"/>
                    </a:cubicBezTo>
                    <a:cubicBezTo>
                      <a:pt x="96270" y="168275"/>
                      <a:pt x="93662" y="165598"/>
                      <a:pt x="93662" y="161583"/>
                    </a:cubicBezTo>
                    <a:cubicBezTo>
                      <a:pt x="93662" y="161583"/>
                      <a:pt x="93662" y="161583"/>
                      <a:pt x="93662" y="106705"/>
                    </a:cubicBezTo>
                    <a:cubicBezTo>
                      <a:pt x="93662" y="102689"/>
                      <a:pt x="96270" y="100012"/>
                      <a:pt x="100182" y="100012"/>
                    </a:cubicBezTo>
                    <a:close/>
                    <a:moveTo>
                      <a:pt x="157332" y="77787"/>
                    </a:moveTo>
                    <a:cubicBezTo>
                      <a:pt x="157332" y="77787"/>
                      <a:pt x="157332" y="77787"/>
                      <a:pt x="180805" y="77787"/>
                    </a:cubicBezTo>
                    <a:cubicBezTo>
                      <a:pt x="184717" y="77787"/>
                      <a:pt x="187325" y="81779"/>
                      <a:pt x="187325" y="84441"/>
                    </a:cubicBezTo>
                    <a:cubicBezTo>
                      <a:pt x="187325" y="84441"/>
                      <a:pt x="187325" y="84441"/>
                      <a:pt x="187325" y="161622"/>
                    </a:cubicBezTo>
                    <a:cubicBezTo>
                      <a:pt x="187325" y="165614"/>
                      <a:pt x="184717" y="168275"/>
                      <a:pt x="180805" y="168275"/>
                    </a:cubicBezTo>
                    <a:cubicBezTo>
                      <a:pt x="180805" y="168275"/>
                      <a:pt x="180805" y="168275"/>
                      <a:pt x="157332" y="168275"/>
                    </a:cubicBezTo>
                    <a:cubicBezTo>
                      <a:pt x="153420" y="168275"/>
                      <a:pt x="150812" y="165614"/>
                      <a:pt x="150812" y="161622"/>
                    </a:cubicBezTo>
                    <a:cubicBezTo>
                      <a:pt x="150812" y="161622"/>
                      <a:pt x="150812" y="161622"/>
                      <a:pt x="150812" y="84441"/>
                    </a:cubicBezTo>
                    <a:cubicBezTo>
                      <a:pt x="150812" y="81779"/>
                      <a:pt x="153420" y="77787"/>
                      <a:pt x="157332" y="77787"/>
                    </a:cubicBezTo>
                    <a:close/>
                    <a:moveTo>
                      <a:pt x="216070" y="49212"/>
                    </a:moveTo>
                    <a:cubicBezTo>
                      <a:pt x="216070" y="49212"/>
                      <a:pt x="216070" y="49212"/>
                      <a:pt x="239543" y="49212"/>
                    </a:cubicBezTo>
                    <a:cubicBezTo>
                      <a:pt x="243455" y="49212"/>
                      <a:pt x="246063" y="51858"/>
                      <a:pt x="246063" y="55827"/>
                    </a:cubicBezTo>
                    <a:cubicBezTo>
                      <a:pt x="246063" y="55827"/>
                      <a:pt x="246063" y="55827"/>
                      <a:pt x="246063" y="161661"/>
                    </a:cubicBezTo>
                    <a:cubicBezTo>
                      <a:pt x="246063" y="165629"/>
                      <a:pt x="243455" y="168275"/>
                      <a:pt x="239543" y="168275"/>
                    </a:cubicBezTo>
                    <a:cubicBezTo>
                      <a:pt x="239543" y="168275"/>
                      <a:pt x="239543" y="168275"/>
                      <a:pt x="216070" y="168275"/>
                    </a:cubicBezTo>
                    <a:cubicBezTo>
                      <a:pt x="212158" y="168275"/>
                      <a:pt x="209550" y="165629"/>
                      <a:pt x="209550" y="161661"/>
                    </a:cubicBezTo>
                    <a:cubicBezTo>
                      <a:pt x="209550" y="161661"/>
                      <a:pt x="209550" y="161661"/>
                      <a:pt x="209550" y="55827"/>
                    </a:cubicBezTo>
                    <a:cubicBezTo>
                      <a:pt x="209550" y="51858"/>
                      <a:pt x="212158" y="49212"/>
                      <a:pt x="216070" y="49212"/>
                    </a:cubicBezTo>
                    <a:close/>
                    <a:moveTo>
                      <a:pt x="53428" y="22225"/>
                    </a:moveTo>
                    <a:cubicBezTo>
                      <a:pt x="52114" y="22225"/>
                      <a:pt x="50800" y="23541"/>
                      <a:pt x="50800" y="24858"/>
                    </a:cubicBezTo>
                    <a:lnTo>
                      <a:pt x="50800" y="182834"/>
                    </a:lnTo>
                    <a:cubicBezTo>
                      <a:pt x="50800" y="184150"/>
                      <a:pt x="52114" y="184150"/>
                      <a:pt x="53428" y="184150"/>
                    </a:cubicBezTo>
                    <a:cubicBezTo>
                      <a:pt x="53428" y="184150"/>
                      <a:pt x="53428" y="184150"/>
                      <a:pt x="284710" y="184150"/>
                    </a:cubicBezTo>
                    <a:cubicBezTo>
                      <a:pt x="286024" y="184150"/>
                      <a:pt x="287338" y="184150"/>
                      <a:pt x="287338" y="182834"/>
                    </a:cubicBezTo>
                    <a:cubicBezTo>
                      <a:pt x="287338" y="182834"/>
                      <a:pt x="287338" y="182834"/>
                      <a:pt x="287338" y="24858"/>
                    </a:cubicBezTo>
                    <a:cubicBezTo>
                      <a:pt x="287338" y="23541"/>
                      <a:pt x="286024" y="22225"/>
                      <a:pt x="284710" y="22225"/>
                    </a:cubicBezTo>
                    <a:cubicBezTo>
                      <a:pt x="284710" y="22225"/>
                      <a:pt x="284710" y="22225"/>
                      <a:pt x="53428" y="22225"/>
                    </a:cubicBezTo>
                    <a:close/>
                    <a:moveTo>
                      <a:pt x="53663" y="0"/>
                    </a:moveTo>
                    <a:cubicBezTo>
                      <a:pt x="53663" y="0"/>
                      <a:pt x="53663" y="0"/>
                      <a:pt x="286062" y="0"/>
                    </a:cubicBezTo>
                    <a:cubicBezTo>
                      <a:pt x="300587" y="0"/>
                      <a:pt x="311150" y="10530"/>
                      <a:pt x="311150" y="25008"/>
                    </a:cubicBezTo>
                    <a:cubicBezTo>
                      <a:pt x="311150" y="25008"/>
                      <a:pt x="311150" y="25008"/>
                      <a:pt x="311150" y="182955"/>
                    </a:cubicBezTo>
                    <a:cubicBezTo>
                      <a:pt x="311150" y="196117"/>
                      <a:pt x="300587" y="207963"/>
                      <a:pt x="286062" y="207963"/>
                    </a:cubicBezTo>
                    <a:cubicBezTo>
                      <a:pt x="286062" y="207963"/>
                      <a:pt x="286062" y="207963"/>
                      <a:pt x="53663" y="207963"/>
                    </a:cubicBezTo>
                    <a:cubicBezTo>
                      <a:pt x="39138" y="207963"/>
                      <a:pt x="28575" y="196117"/>
                      <a:pt x="28575" y="182955"/>
                    </a:cubicBezTo>
                    <a:cubicBezTo>
                      <a:pt x="28575" y="182955"/>
                      <a:pt x="28575" y="182955"/>
                      <a:pt x="28575" y="25008"/>
                    </a:cubicBezTo>
                    <a:cubicBezTo>
                      <a:pt x="28575" y="10530"/>
                      <a:pt x="39138" y="0"/>
                      <a:pt x="53663" y="0"/>
                    </a:cubicBezTo>
                    <a:close/>
                  </a:path>
                </a:pathLst>
              </a:custGeom>
              <a:solidFill>
                <a:schemeClr val="accent4"/>
              </a:solidFill>
              <a:ln w="12700">
                <a:miter lim="400000"/>
              </a:ln>
            </p:spPr>
            <p:txBody>
              <a:bodyPr anchor="ctr"/>
              <a:lstStyle/>
              <a:p>
                <a:pPr algn="ctr"/>
                <a:endParaRPr/>
              </a:p>
            </p:txBody>
          </p:sp>
        </p:grpSp>
        <p:sp>
          <p:nvSpPr>
            <p:cNvPr id="17" name="矩形 16"/>
            <p:cNvSpPr/>
            <p:nvPr/>
          </p:nvSpPr>
          <p:spPr>
            <a:xfrm>
              <a:off x="12670" y="3800"/>
              <a:ext cx="3531" cy="848"/>
            </a:xfrm>
            <a:prstGeom prst="rect">
              <a:avLst/>
            </a:prstGeom>
          </p:spPr>
          <p:txBody>
            <a:bodyPr wrap="square">
              <a:spAutoFit/>
            </a:bodyPr>
            <a:lstStyle/>
            <a:p>
              <a:pPr algn="just">
                <a:lnSpc>
                  <a:spcPct val="120000"/>
                </a:lnSpc>
              </a:pPr>
              <a:r>
                <a:rPr lang="zh-CN" altLang="en-US" sz="2000" b="1" dirty="0">
                  <a:solidFill>
                    <a:schemeClr val="tx1">
                      <a:lumMod val="65000"/>
                      <a:lumOff val="35000"/>
                    </a:schemeClr>
                  </a:solidFill>
                </a:rPr>
                <a:t>行政</a:t>
              </a:r>
            </a:p>
          </p:txBody>
        </p:sp>
        <p:sp>
          <p:nvSpPr>
            <p:cNvPr id="19" name="矩形 18"/>
            <p:cNvSpPr/>
            <p:nvPr/>
          </p:nvSpPr>
          <p:spPr>
            <a:xfrm>
              <a:off x="2778" y="8008"/>
              <a:ext cx="3531" cy="848"/>
            </a:xfrm>
            <a:prstGeom prst="rect">
              <a:avLst/>
            </a:prstGeom>
          </p:spPr>
          <p:txBody>
            <a:bodyPr wrap="square">
              <a:spAutoFit/>
            </a:bodyPr>
            <a:lstStyle/>
            <a:p>
              <a:pPr algn="r">
                <a:lnSpc>
                  <a:spcPct val="120000"/>
                </a:lnSpc>
              </a:pPr>
              <a:r>
                <a:rPr lang="zh-CN" altLang="en-US" sz="2000" b="1" dirty="0">
                  <a:solidFill>
                    <a:schemeClr val="tx1">
                      <a:lumMod val="65000"/>
                      <a:lumOff val="35000"/>
                    </a:schemeClr>
                  </a:solidFill>
                </a:rPr>
                <a:t>策划与市场</a:t>
              </a:r>
            </a:p>
          </p:txBody>
        </p:sp>
        <p:sp>
          <p:nvSpPr>
            <p:cNvPr id="21" name="矩形 20"/>
            <p:cNvSpPr/>
            <p:nvPr/>
          </p:nvSpPr>
          <p:spPr>
            <a:xfrm>
              <a:off x="12416" y="8008"/>
              <a:ext cx="3531" cy="848"/>
            </a:xfrm>
            <a:prstGeom prst="rect">
              <a:avLst/>
            </a:prstGeom>
          </p:spPr>
          <p:txBody>
            <a:bodyPr wrap="square">
              <a:spAutoFit/>
            </a:bodyPr>
            <a:lstStyle/>
            <a:p>
              <a:pPr algn="just">
                <a:lnSpc>
                  <a:spcPct val="120000"/>
                </a:lnSpc>
              </a:pPr>
              <a:r>
                <a:rPr lang="zh-CN" altLang="en-US" sz="2000" b="1" dirty="0">
                  <a:solidFill>
                    <a:schemeClr val="tx1">
                      <a:lumMod val="65000"/>
                      <a:lumOff val="35000"/>
                    </a:schemeClr>
                  </a:solidFill>
                </a:rPr>
                <a:t>人力资源管理</a:t>
              </a:r>
            </a:p>
          </p:txBody>
        </p:sp>
        <p:sp>
          <p:nvSpPr>
            <p:cNvPr id="23" name="矩形 22"/>
            <p:cNvSpPr/>
            <p:nvPr/>
          </p:nvSpPr>
          <p:spPr>
            <a:xfrm>
              <a:off x="2606" y="3800"/>
              <a:ext cx="3531" cy="848"/>
            </a:xfrm>
            <a:prstGeom prst="rect">
              <a:avLst/>
            </a:prstGeom>
          </p:spPr>
          <p:txBody>
            <a:bodyPr wrap="square">
              <a:spAutoFit/>
            </a:bodyPr>
            <a:lstStyle/>
            <a:p>
              <a:pPr algn="r">
                <a:lnSpc>
                  <a:spcPct val="120000"/>
                </a:lnSpc>
              </a:pPr>
              <a:r>
                <a:rPr lang="zh-CN" altLang="en-US" sz="2000" b="1" dirty="0">
                  <a:solidFill>
                    <a:schemeClr val="tx1">
                      <a:lumMod val="65000"/>
                      <a:lumOff val="35000"/>
                    </a:schemeClr>
                  </a:solidFill>
                </a:rPr>
                <a:t>销售</a:t>
              </a:r>
            </a:p>
          </p:txBody>
        </p:sp>
      </p:grpSp>
      <p:sp>
        <p:nvSpPr>
          <p:cNvPr id="40" name="内容占位符 2"/>
          <p:cNvSpPr txBox="1"/>
          <p:nvPr/>
        </p:nvSpPr>
        <p:spPr>
          <a:xfrm>
            <a:off x="669923" y="994378"/>
            <a:ext cx="10760075" cy="1508192"/>
          </a:xfrm>
          <a:prstGeom prst="rect">
            <a:avLst/>
          </a:prstGeom>
        </p:spPr>
        <p:txBody>
          <a:bodyPr vert="horz" lIns="91440" tIns="45720" rIns="91440" bIns="45720" rtlCol="0">
            <a:no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5000"/>
              </a:lnSpc>
            </a:pPr>
            <a:r>
              <a:rPr lang="zh-CN" altLang="en-US" sz="2000" dirty="0">
                <a:cs typeface="+mn-ea"/>
              </a:rPr>
              <a:t>金山公司的</a:t>
            </a:r>
            <a:r>
              <a:rPr lang="en-US" altLang="zh-CN" sz="2000" dirty="0">
                <a:cs typeface="+mn-ea"/>
              </a:rPr>
              <a:t>WPS Office</a:t>
            </a:r>
            <a:r>
              <a:rPr lang="zh-CN" altLang="en-US" sz="2000" dirty="0">
                <a:cs typeface="+mn-ea"/>
              </a:rPr>
              <a:t>、微软公司的</a:t>
            </a:r>
            <a:r>
              <a:rPr lang="en-US" altLang="zh-CN" sz="2000" dirty="0">
                <a:cs typeface="+mn-ea"/>
              </a:rPr>
              <a:t>Microsoft Office</a:t>
            </a:r>
            <a:r>
              <a:rPr lang="zh-CN" altLang="en-US" sz="2000" dirty="0">
                <a:cs typeface="+mn-ea"/>
              </a:rPr>
              <a:t>都是优秀的文档处理软件，也是深受用户欢迎的文档处理软件，被广泛应用于各个场景。这里以</a:t>
            </a:r>
            <a:r>
              <a:rPr lang="en-US" altLang="zh-CN" sz="2000" dirty="0">
                <a:cs typeface="+mn-ea"/>
              </a:rPr>
              <a:t>WPS Office</a:t>
            </a:r>
            <a:r>
              <a:rPr lang="zh-CN" altLang="en-US" sz="2000" dirty="0">
                <a:cs typeface="+mn-ea"/>
              </a:rPr>
              <a:t>为例简单介绍文档处理在工作中的应用场景</a:t>
            </a:r>
            <a:r>
              <a:rPr sz="2000" dirty="0" smtClean="0">
                <a:cs typeface="+mn-ea"/>
              </a:rPr>
              <a:t>。</a:t>
            </a:r>
            <a:endParaRPr sz="2000" dirty="0">
              <a:cs typeface="+mn-ea"/>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1012825" y="2133600"/>
            <a:ext cx="9728200" cy="3279140"/>
          </a:xfrm>
          <a:prstGeom prst="rect">
            <a:avLst/>
          </a:prstGeom>
          <a:solidFill>
            <a:schemeClr val="bg1"/>
          </a:solid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887095" y="2869132"/>
            <a:ext cx="329565" cy="20305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7" name="直接连接符 16"/>
          <p:cNvCxnSpPr/>
          <p:nvPr/>
        </p:nvCxnSpPr>
        <p:spPr>
          <a:xfrm>
            <a:off x="1318772" y="2869133"/>
            <a:ext cx="1401277" cy="0"/>
          </a:xfrm>
          <a:prstGeom prst="line">
            <a:avLst/>
          </a:prstGeom>
          <a:ln w="25400" cap="rnd">
            <a:solidFill>
              <a:schemeClr val="accent1">
                <a:lumMod val="60000"/>
                <a:lumOff val="40000"/>
              </a:schemeClr>
            </a:solidFill>
            <a:round/>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1216965" y="2335441"/>
            <a:ext cx="1885050" cy="497316"/>
          </a:xfrm>
          <a:prstGeom prst="rect">
            <a:avLst/>
          </a:prstGeom>
        </p:spPr>
        <p:txBody>
          <a:bodyPr wrap="square">
            <a:spAutoFit/>
          </a:bodyPr>
          <a:lstStyle/>
          <a:p>
            <a:pPr algn="just">
              <a:lnSpc>
                <a:spcPct val="120000"/>
              </a:lnSpc>
            </a:pPr>
            <a:r>
              <a:rPr lang="zh-CN" altLang="en-US" sz="2400" b="1" dirty="0">
                <a:solidFill>
                  <a:schemeClr val="tx1">
                    <a:lumMod val="65000"/>
                    <a:lumOff val="35000"/>
                  </a:schemeClr>
                </a:solidFill>
              </a:rPr>
              <a:t>技术分析</a:t>
            </a:r>
          </a:p>
        </p:txBody>
      </p:sp>
      <p:sp>
        <p:nvSpPr>
          <p:cNvPr id="9" name="矩形 8"/>
          <p:cNvSpPr/>
          <p:nvPr/>
        </p:nvSpPr>
        <p:spPr>
          <a:xfrm>
            <a:off x="2328863" y="0"/>
            <a:ext cx="9863137" cy="114175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p:nvSpPr>
        <p:spPr>
          <a:xfrm>
            <a:off x="0" y="0"/>
            <a:ext cx="3596749" cy="1141756"/>
          </a:xfrm>
          <a:custGeom>
            <a:avLst/>
            <a:gdLst>
              <a:gd name="connsiteX0" fmla="*/ 0 w 3596749"/>
              <a:gd name="connsiteY0" fmla="*/ 0 h 1268414"/>
              <a:gd name="connsiteX1" fmla="*/ 299302 w 3596749"/>
              <a:gd name="connsiteY1" fmla="*/ 0 h 1268414"/>
              <a:gd name="connsiteX2" fmla="*/ 795613 w 3596749"/>
              <a:gd name="connsiteY2" fmla="*/ 0 h 1268414"/>
              <a:gd name="connsiteX3" fmla="*/ 806567 w 3596749"/>
              <a:gd name="connsiteY3" fmla="*/ 0 h 1268414"/>
              <a:gd name="connsiteX4" fmla="*/ 1105869 w 3596749"/>
              <a:gd name="connsiteY4" fmla="*/ 0 h 1268414"/>
              <a:gd name="connsiteX5" fmla="*/ 1252078 w 3596749"/>
              <a:gd name="connsiteY5" fmla="*/ 0 h 1268414"/>
              <a:gd name="connsiteX6" fmla="*/ 1602180 w 3596749"/>
              <a:gd name="connsiteY6" fmla="*/ 0 h 1268414"/>
              <a:gd name="connsiteX7" fmla="*/ 1708543 w 3596749"/>
              <a:gd name="connsiteY7" fmla="*/ 0 h 1268414"/>
              <a:gd name="connsiteX8" fmla="*/ 2042864 w 3596749"/>
              <a:gd name="connsiteY8" fmla="*/ 0 h 1268414"/>
              <a:gd name="connsiteX9" fmla="*/ 2058645 w 3596749"/>
              <a:gd name="connsiteY9" fmla="*/ 0 h 1268414"/>
              <a:gd name="connsiteX10" fmla="*/ 2515110 w 3596749"/>
              <a:gd name="connsiteY10" fmla="*/ 0 h 1268414"/>
              <a:gd name="connsiteX11" fmla="*/ 2849431 w 3596749"/>
              <a:gd name="connsiteY11" fmla="*/ 0 h 1268414"/>
              <a:gd name="connsiteX12" fmla="*/ 3596749 w 3596749"/>
              <a:gd name="connsiteY12" fmla="*/ 747318 h 1268414"/>
              <a:gd name="connsiteX13" fmla="*/ 3075653 w 3596749"/>
              <a:gd name="connsiteY13" fmla="*/ 1268414 h 1268414"/>
              <a:gd name="connsiteX14" fmla="*/ 2744509 w 3596749"/>
              <a:gd name="connsiteY14" fmla="*/ 1268414 h 1268414"/>
              <a:gd name="connsiteX15" fmla="*/ 2359995 w 3596749"/>
              <a:gd name="connsiteY15" fmla="*/ 1268414 h 1268414"/>
              <a:gd name="connsiteX16" fmla="*/ 2288044 w 3596749"/>
              <a:gd name="connsiteY16" fmla="*/ 1268414 h 1268414"/>
              <a:gd name="connsiteX17" fmla="*/ 2269086 w 3596749"/>
              <a:gd name="connsiteY17" fmla="*/ 1268414 h 1268414"/>
              <a:gd name="connsiteX18" fmla="*/ 2018799 w 3596749"/>
              <a:gd name="connsiteY18" fmla="*/ 1268414 h 1268414"/>
              <a:gd name="connsiteX19" fmla="*/ 1937942 w 3596749"/>
              <a:gd name="connsiteY19" fmla="*/ 1268414 h 1268414"/>
              <a:gd name="connsiteX20" fmla="*/ 1831579 w 3596749"/>
              <a:gd name="connsiteY20" fmla="*/ 1268414 h 1268414"/>
              <a:gd name="connsiteX21" fmla="*/ 1562334 w 3596749"/>
              <a:gd name="connsiteY21" fmla="*/ 1268414 h 1268414"/>
              <a:gd name="connsiteX22" fmla="*/ 1553428 w 3596749"/>
              <a:gd name="connsiteY22" fmla="*/ 1268414 h 1268414"/>
              <a:gd name="connsiteX23" fmla="*/ 1532278 w 3596749"/>
              <a:gd name="connsiteY23" fmla="*/ 1268414 h 1268414"/>
              <a:gd name="connsiteX24" fmla="*/ 1481477 w 3596749"/>
              <a:gd name="connsiteY24" fmla="*/ 1268414 h 1268414"/>
              <a:gd name="connsiteX25" fmla="*/ 1212232 w 3596749"/>
              <a:gd name="connsiteY25" fmla="*/ 1268414 h 1268414"/>
              <a:gd name="connsiteX26" fmla="*/ 1105869 w 3596749"/>
              <a:gd name="connsiteY26" fmla="*/ 1268414 h 1268414"/>
              <a:gd name="connsiteX27" fmla="*/ 1025012 w 3596749"/>
              <a:gd name="connsiteY27" fmla="*/ 1268414 h 1268414"/>
              <a:gd name="connsiteX28" fmla="*/ 806567 w 3596749"/>
              <a:gd name="connsiteY28" fmla="*/ 1268414 h 1268414"/>
              <a:gd name="connsiteX29" fmla="*/ 755767 w 3596749"/>
              <a:gd name="connsiteY29" fmla="*/ 1268414 h 1268414"/>
              <a:gd name="connsiteX30" fmla="*/ 725711 w 3596749"/>
              <a:gd name="connsiteY30" fmla="*/ 1268414 h 1268414"/>
              <a:gd name="connsiteX31" fmla="*/ 299302 w 3596749"/>
              <a:gd name="connsiteY31" fmla="*/ 1268414 h 1268414"/>
              <a:gd name="connsiteX32" fmla="*/ 0 w 3596749"/>
              <a:gd name="connsiteY32" fmla="*/ 1268414 h 1268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96749" h="1268414">
                <a:moveTo>
                  <a:pt x="0" y="0"/>
                </a:moveTo>
                <a:lnTo>
                  <a:pt x="299302" y="0"/>
                </a:lnTo>
                <a:lnTo>
                  <a:pt x="795613" y="0"/>
                </a:lnTo>
                <a:lnTo>
                  <a:pt x="806567" y="0"/>
                </a:lnTo>
                <a:lnTo>
                  <a:pt x="1105869" y="0"/>
                </a:lnTo>
                <a:lnTo>
                  <a:pt x="1252078" y="0"/>
                </a:lnTo>
                <a:lnTo>
                  <a:pt x="1602180" y="0"/>
                </a:lnTo>
                <a:lnTo>
                  <a:pt x="1708543" y="0"/>
                </a:lnTo>
                <a:lnTo>
                  <a:pt x="2042864" y="0"/>
                </a:lnTo>
                <a:lnTo>
                  <a:pt x="2058645" y="0"/>
                </a:lnTo>
                <a:lnTo>
                  <a:pt x="2515110" y="0"/>
                </a:lnTo>
                <a:lnTo>
                  <a:pt x="2849431" y="0"/>
                </a:lnTo>
                <a:lnTo>
                  <a:pt x="3596749" y="747318"/>
                </a:lnTo>
                <a:lnTo>
                  <a:pt x="3075653" y="1268414"/>
                </a:lnTo>
                <a:lnTo>
                  <a:pt x="2744509" y="1268414"/>
                </a:lnTo>
                <a:lnTo>
                  <a:pt x="2359995" y="1268414"/>
                </a:lnTo>
                <a:lnTo>
                  <a:pt x="2288044" y="1268414"/>
                </a:lnTo>
                <a:lnTo>
                  <a:pt x="2269086" y="1268414"/>
                </a:lnTo>
                <a:lnTo>
                  <a:pt x="2018799" y="1268414"/>
                </a:lnTo>
                <a:lnTo>
                  <a:pt x="1937942" y="1268414"/>
                </a:lnTo>
                <a:lnTo>
                  <a:pt x="1831579" y="1268414"/>
                </a:lnTo>
                <a:lnTo>
                  <a:pt x="1562334" y="1268414"/>
                </a:lnTo>
                <a:lnTo>
                  <a:pt x="1553428" y="1268414"/>
                </a:lnTo>
                <a:lnTo>
                  <a:pt x="1532278" y="1268414"/>
                </a:lnTo>
                <a:lnTo>
                  <a:pt x="1481477" y="1268414"/>
                </a:lnTo>
                <a:lnTo>
                  <a:pt x="1212232" y="1268414"/>
                </a:lnTo>
                <a:lnTo>
                  <a:pt x="1105869" y="1268414"/>
                </a:lnTo>
                <a:lnTo>
                  <a:pt x="1025012" y="1268414"/>
                </a:lnTo>
                <a:lnTo>
                  <a:pt x="806567" y="1268414"/>
                </a:lnTo>
                <a:lnTo>
                  <a:pt x="755767" y="1268414"/>
                </a:lnTo>
                <a:lnTo>
                  <a:pt x="725711" y="1268414"/>
                </a:lnTo>
                <a:lnTo>
                  <a:pt x="299302" y="1268414"/>
                </a:lnTo>
                <a:lnTo>
                  <a:pt x="0" y="126841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568812" y="299314"/>
            <a:ext cx="2031326" cy="646331"/>
          </a:xfrm>
          <a:prstGeom prst="rect">
            <a:avLst/>
          </a:prstGeom>
          <a:noFill/>
        </p:spPr>
        <p:txBody>
          <a:bodyPr wrap="none" rtlCol="0">
            <a:spAutoFit/>
            <a:scene3d>
              <a:camera prst="orthographicFront"/>
              <a:lightRig rig="threePt" dir="t"/>
            </a:scene3d>
            <a:sp3d contourW="12700"/>
          </a:bodyPr>
          <a:lstStyle/>
          <a:p>
            <a:pPr algn="ctr"/>
            <a:r>
              <a:rPr lang="zh-CN" altLang="en-US" sz="3600" b="1" dirty="0">
                <a:solidFill>
                  <a:schemeClr val="accent3"/>
                </a:solidFill>
                <a:latin typeface="+mn-ea"/>
                <a:cs typeface="经典综艺体简" panose="02010609000101010101" pitchFamily="49" charset="-122"/>
              </a:rPr>
              <a:t>技术分析</a:t>
            </a:r>
          </a:p>
        </p:txBody>
      </p:sp>
      <p:sp>
        <p:nvSpPr>
          <p:cNvPr id="21" name="文本框 11"/>
          <p:cNvSpPr txBox="1"/>
          <p:nvPr/>
        </p:nvSpPr>
        <p:spPr>
          <a:xfrm>
            <a:off x="5143500" y="534670"/>
            <a:ext cx="5597525" cy="523220"/>
          </a:xfrm>
          <a:prstGeom prst="rect">
            <a:avLst/>
          </a:prstGeom>
          <a:noFill/>
        </p:spPr>
        <p:txBody>
          <a:bodyPr wrap="square" rtlCol="0">
            <a:spAutoFit/>
            <a:scene3d>
              <a:camera prst="orthographicFront"/>
              <a:lightRig rig="threePt" dir="t"/>
            </a:scene3d>
            <a:sp3d contourW="12700"/>
          </a:bodyPr>
          <a:lstStyle/>
          <a:p>
            <a:r>
              <a:rPr lang="zh-CN" altLang="zh-CN" sz="2800" dirty="0"/>
              <a:t>编辑“企业简介”文档</a:t>
            </a:r>
            <a:endParaRPr lang="zh-CN" altLang="en-US" sz="2800" dirty="0">
              <a:solidFill>
                <a:schemeClr val="tx1">
                  <a:lumMod val="85000"/>
                  <a:lumOff val="15000"/>
                </a:schemeClr>
              </a:solidFill>
            </a:endParaRPr>
          </a:p>
        </p:txBody>
      </p:sp>
      <p:sp>
        <p:nvSpPr>
          <p:cNvPr id="22" name="TextBox 21"/>
          <p:cNvSpPr txBox="1"/>
          <p:nvPr/>
        </p:nvSpPr>
        <p:spPr>
          <a:xfrm>
            <a:off x="3776964" y="535681"/>
            <a:ext cx="1366694" cy="521970"/>
          </a:xfrm>
          <a:prstGeom prst="rect">
            <a:avLst/>
          </a:prstGeom>
          <a:noFill/>
          <a:ln>
            <a:noFill/>
          </a:ln>
        </p:spPr>
        <p:txBody>
          <a:bodyPr wrap="square" rtlCol="0">
            <a:spAutoFit/>
          </a:bodyPr>
          <a:lstStyle/>
          <a:p>
            <a:r>
              <a:rPr lang="zh-CN" altLang="en-US" sz="2800" dirty="0">
                <a:solidFill>
                  <a:schemeClr val="tx1">
                    <a:lumMod val="85000"/>
                    <a:lumOff val="15000"/>
                  </a:schemeClr>
                </a:solidFill>
              </a:rPr>
              <a:t>任务四</a:t>
            </a:r>
            <a:endParaRPr lang="en-US" altLang="zh-CN" sz="2800" dirty="0">
              <a:solidFill>
                <a:schemeClr val="tx1">
                  <a:lumMod val="85000"/>
                  <a:lumOff val="15000"/>
                </a:schemeClr>
              </a:solidFill>
            </a:endParaRPr>
          </a:p>
        </p:txBody>
      </p:sp>
      <p:sp>
        <p:nvSpPr>
          <p:cNvPr id="2" name="矩形 1"/>
          <p:cNvSpPr/>
          <p:nvPr/>
        </p:nvSpPr>
        <p:spPr>
          <a:xfrm>
            <a:off x="3776964" y="2942157"/>
            <a:ext cx="4185761" cy="461665"/>
          </a:xfrm>
          <a:prstGeom prst="rect">
            <a:avLst/>
          </a:prstGeom>
        </p:spPr>
        <p:txBody>
          <a:bodyPr wrap="none">
            <a:spAutoFit/>
          </a:bodyPr>
          <a:lstStyle/>
          <a:p>
            <a:r>
              <a:rPr lang="zh-CN" altLang="zh-CN" sz="2400" dirty="0"/>
              <a:t>（一）</a:t>
            </a:r>
            <a:r>
              <a:rPr lang="zh-CN" altLang="en-US" sz="2400" dirty="0"/>
              <a:t>图片和图形对象的插入</a:t>
            </a:r>
          </a:p>
        </p:txBody>
      </p:sp>
      <p:sp>
        <p:nvSpPr>
          <p:cNvPr id="20" name="矩形 19"/>
          <p:cNvSpPr/>
          <p:nvPr/>
        </p:nvSpPr>
        <p:spPr>
          <a:xfrm>
            <a:off x="3776964" y="3631183"/>
            <a:ext cx="4185761" cy="461665"/>
          </a:xfrm>
          <a:prstGeom prst="rect">
            <a:avLst/>
          </a:prstGeom>
        </p:spPr>
        <p:txBody>
          <a:bodyPr wrap="none">
            <a:spAutoFit/>
          </a:bodyPr>
          <a:lstStyle/>
          <a:p>
            <a:r>
              <a:rPr lang="zh-CN" altLang="en-US" sz="2400" dirty="0"/>
              <a:t>（二）图片和图形对象的编辑</a:t>
            </a:r>
          </a:p>
        </p:txBody>
      </p:sp>
      <p:sp>
        <p:nvSpPr>
          <p:cNvPr id="23" name="矩形 22"/>
          <p:cNvSpPr/>
          <p:nvPr/>
        </p:nvSpPr>
        <p:spPr>
          <a:xfrm>
            <a:off x="3776964" y="4279255"/>
            <a:ext cx="4185761" cy="461665"/>
          </a:xfrm>
          <a:prstGeom prst="rect">
            <a:avLst/>
          </a:prstGeom>
        </p:spPr>
        <p:txBody>
          <a:bodyPr wrap="none">
            <a:spAutoFit/>
          </a:bodyPr>
          <a:lstStyle/>
          <a:p>
            <a:r>
              <a:rPr lang="zh-CN" altLang="en-US" sz="2400" dirty="0"/>
              <a:t>（三）图片和图形对象的美化</a:t>
            </a:r>
          </a:p>
        </p:txBody>
      </p:sp>
      <p:grpSp>
        <p:nvGrpSpPr>
          <p:cNvPr id="5" name="组合 4"/>
          <p:cNvGrpSpPr/>
          <p:nvPr/>
        </p:nvGrpSpPr>
        <p:grpSpPr>
          <a:xfrm>
            <a:off x="10949940" y="5029200"/>
            <a:ext cx="1069975" cy="383540"/>
            <a:chOff x="17295" y="8008"/>
            <a:chExt cx="1685" cy="604"/>
          </a:xfrm>
        </p:grpSpPr>
        <p:sp>
          <p:nvSpPr>
            <p:cNvPr id="25" name="燕尾形 24"/>
            <p:cNvSpPr/>
            <p:nvPr/>
          </p:nvSpPr>
          <p:spPr>
            <a:xfrm>
              <a:off x="17295" y="8008"/>
              <a:ext cx="528" cy="605"/>
            </a:xfrm>
            <a:prstGeom prst="chevron">
              <a:avLst>
                <a:gd name="adj" fmla="val 3693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6" name="燕尾形 25"/>
            <p:cNvSpPr/>
            <p:nvPr/>
          </p:nvSpPr>
          <p:spPr>
            <a:xfrm>
              <a:off x="17885" y="8008"/>
              <a:ext cx="528" cy="605"/>
            </a:xfrm>
            <a:prstGeom prst="chevron">
              <a:avLst>
                <a:gd name="adj" fmla="val 36932"/>
              </a:avLst>
            </a:prstGeom>
            <a:solidFill>
              <a:srgbClr val="0274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7" name="燕尾形 26"/>
            <p:cNvSpPr/>
            <p:nvPr/>
          </p:nvSpPr>
          <p:spPr>
            <a:xfrm>
              <a:off x="18452" y="8008"/>
              <a:ext cx="528" cy="605"/>
            </a:xfrm>
            <a:prstGeom prst="chevron">
              <a:avLst>
                <a:gd name="adj" fmla="val 36932"/>
              </a:avLst>
            </a:prstGeom>
            <a:solidFill>
              <a:srgbClr val="0799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Tree>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（一）图片和图形对象的插入</a:t>
            </a:r>
          </a:p>
        </p:txBody>
      </p:sp>
      <p:pic>
        <p:nvPicPr>
          <p:cNvPr id="18" name="图片占位符 72"/>
          <p:cNvPicPr>
            <a:picLocks noChangeAspect="1"/>
          </p:cNvPicPr>
          <p:nvPr/>
        </p:nvPicPr>
        <p:blipFill>
          <a:blip r:embed="rId2" cstate="print">
            <a:grayscl/>
            <a:extLst>
              <a:ext uri="{28A0092B-C50C-407E-A947-70E740481C1C}">
                <a14:useLocalDpi xmlns:a14="http://schemas.microsoft.com/office/drawing/2010/main" val="0"/>
              </a:ext>
            </a:extLst>
          </a:blip>
          <a:srcRect l="10000" r="10000"/>
          <a:stretch>
            <a:fillRect/>
          </a:stretch>
        </p:blipFill>
        <p:spPr>
          <a:xfrm>
            <a:off x="4948634" y="3080756"/>
            <a:ext cx="1682616" cy="1682616"/>
          </a:xfrm>
          <a:prstGeom prst="rect">
            <a:avLst/>
          </a:prstGeom>
        </p:spPr>
      </p:pic>
      <p:grpSp>
        <p:nvGrpSpPr>
          <p:cNvPr id="19" name="d4147ba2-1b1f-4f02-8522-a8ed880e1d8a"/>
          <p:cNvGrpSpPr>
            <a:grpSpLocks noChangeAspect="1"/>
          </p:cNvGrpSpPr>
          <p:nvPr/>
        </p:nvGrpSpPr>
        <p:grpSpPr>
          <a:xfrm>
            <a:off x="3981647" y="2519293"/>
            <a:ext cx="3616590" cy="4335089"/>
            <a:chOff x="4394009" y="1781552"/>
            <a:chExt cx="3616590" cy="4335089"/>
          </a:xfrm>
        </p:grpSpPr>
        <p:grpSp>
          <p:nvGrpSpPr>
            <p:cNvPr id="20" name="Group 3"/>
            <p:cNvGrpSpPr/>
            <p:nvPr/>
          </p:nvGrpSpPr>
          <p:grpSpPr>
            <a:xfrm>
              <a:off x="5360999" y="2343015"/>
              <a:ext cx="1682615" cy="3773626"/>
              <a:chOff x="3860006" y="1952943"/>
              <a:chExt cx="1423988" cy="3193597"/>
            </a:xfrm>
          </p:grpSpPr>
          <p:grpSp>
            <p:nvGrpSpPr>
              <p:cNvPr id="61" name="Group 71"/>
              <p:cNvGrpSpPr/>
              <p:nvPr/>
            </p:nvGrpSpPr>
            <p:grpSpPr>
              <a:xfrm>
                <a:off x="3860006" y="1952943"/>
                <a:ext cx="1423988" cy="2413000"/>
                <a:chOff x="3854451" y="1960563"/>
                <a:chExt cx="1423988" cy="2413000"/>
              </a:xfrm>
            </p:grpSpPr>
            <p:sp>
              <p:nvSpPr>
                <p:cNvPr id="76" name="Rectangle 72"/>
                <p:cNvSpPr/>
                <p:nvPr/>
              </p:nvSpPr>
              <p:spPr bwMode="auto">
                <a:xfrm>
                  <a:off x="4465638" y="3336925"/>
                  <a:ext cx="196850" cy="201613"/>
                </a:xfrm>
                <a:prstGeom prst="rect">
                  <a:avLst/>
                </a:prstGeom>
                <a:solidFill>
                  <a:schemeClr val="tx1">
                    <a:lumMod val="65000"/>
                    <a:lumOff val="35000"/>
                  </a:schemeClr>
                </a:solidFill>
                <a:ln w="9525">
                  <a:noFill/>
                  <a:miter lim="800000"/>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等线" panose="02010600030101010101" charset="-122"/>
                    <a:ea typeface="+mn-ea"/>
                    <a:cs typeface="+mn-cs"/>
                  </a:endParaRPr>
                </a:p>
              </p:txBody>
            </p:sp>
            <p:sp>
              <p:nvSpPr>
                <p:cNvPr id="77" name="Rectangle 73"/>
                <p:cNvSpPr/>
                <p:nvPr/>
              </p:nvSpPr>
              <p:spPr bwMode="auto">
                <a:xfrm>
                  <a:off x="4365626" y="3511550"/>
                  <a:ext cx="401638" cy="862013"/>
                </a:xfrm>
                <a:prstGeom prst="rect">
                  <a:avLst/>
                </a:prstGeom>
                <a:solidFill>
                  <a:schemeClr val="tx1">
                    <a:lumMod val="50000"/>
                    <a:lumOff val="50000"/>
                  </a:schemeClr>
                </a:solidFill>
                <a:ln w="9525">
                  <a:noFill/>
                  <a:miter lim="800000"/>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等线" panose="02010600030101010101" charset="-122"/>
                    <a:ea typeface="+mn-ea"/>
                    <a:cs typeface="+mn-cs"/>
                  </a:endParaRPr>
                </a:p>
              </p:txBody>
            </p:sp>
            <p:sp>
              <p:nvSpPr>
                <p:cNvPr id="78" name="Freeform: Shape 74"/>
                <p:cNvSpPr/>
                <p:nvPr/>
              </p:nvSpPr>
              <p:spPr bwMode="auto">
                <a:xfrm>
                  <a:off x="3854451" y="1960563"/>
                  <a:ext cx="1423988" cy="1423988"/>
                </a:xfrm>
                <a:custGeom>
                  <a:avLst/>
                  <a:gdLst/>
                  <a:ahLst/>
                  <a:cxnLst>
                    <a:cxn ang="0">
                      <a:pos x="538" y="1076"/>
                    </a:cxn>
                    <a:cxn ang="0">
                      <a:pos x="0" y="538"/>
                    </a:cxn>
                    <a:cxn ang="0">
                      <a:pos x="538" y="0"/>
                    </a:cxn>
                    <a:cxn ang="0">
                      <a:pos x="1076" y="538"/>
                    </a:cxn>
                    <a:cxn ang="0">
                      <a:pos x="538" y="1076"/>
                    </a:cxn>
                    <a:cxn ang="0">
                      <a:pos x="538" y="80"/>
                    </a:cxn>
                    <a:cxn ang="0">
                      <a:pos x="80" y="538"/>
                    </a:cxn>
                    <a:cxn ang="0">
                      <a:pos x="538" y="996"/>
                    </a:cxn>
                    <a:cxn ang="0">
                      <a:pos x="996" y="538"/>
                    </a:cxn>
                    <a:cxn ang="0">
                      <a:pos x="538" y="80"/>
                    </a:cxn>
                  </a:cxnLst>
                  <a:rect l="0" t="0" r="r" b="b"/>
                  <a:pathLst>
                    <a:path w="1076" h="1076">
                      <a:moveTo>
                        <a:pt x="538" y="1076"/>
                      </a:moveTo>
                      <a:cubicBezTo>
                        <a:pt x="241" y="1076"/>
                        <a:pt x="0" y="835"/>
                        <a:pt x="0" y="538"/>
                      </a:cubicBezTo>
                      <a:cubicBezTo>
                        <a:pt x="0" y="242"/>
                        <a:pt x="241" y="0"/>
                        <a:pt x="538" y="0"/>
                      </a:cubicBezTo>
                      <a:cubicBezTo>
                        <a:pt x="835" y="0"/>
                        <a:pt x="1076" y="242"/>
                        <a:pt x="1076" y="538"/>
                      </a:cubicBezTo>
                      <a:cubicBezTo>
                        <a:pt x="1076" y="835"/>
                        <a:pt x="835" y="1076"/>
                        <a:pt x="538" y="1076"/>
                      </a:cubicBezTo>
                      <a:close/>
                      <a:moveTo>
                        <a:pt x="538" y="80"/>
                      </a:moveTo>
                      <a:cubicBezTo>
                        <a:pt x="286" y="80"/>
                        <a:pt x="80" y="286"/>
                        <a:pt x="80" y="538"/>
                      </a:cubicBezTo>
                      <a:cubicBezTo>
                        <a:pt x="80" y="791"/>
                        <a:pt x="286" y="996"/>
                        <a:pt x="538" y="996"/>
                      </a:cubicBezTo>
                      <a:cubicBezTo>
                        <a:pt x="791" y="996"/>
                        <a:pt x="996" y="791"/>
                        <a:pt x="996" y="538"/>
                      </a:cubicBezTo>
                      <a:cubicBezTo>
                        <a:pt x="996" y="286"/>
                        <a:pt x="791" y="80"/>
                        <a:pt x="538" y="80"/>
                      </a:cubicBezTo>
                      <a:close/>
                    </a:path>
                  </a:pathLst>
                </a:custGeom>
                <a:solidFill>
                  <a:schemeClr val="bg1">
                    <a:lumMod val="65000"/>
                  </a:schemeClr>
                </a:solidFill>
                <a:ln w="9525">
                  <a:noFill/>
                  <a:rou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dirty="0">
                    <a:ln>
                      <a:noFill/>
                    </a:ln>
                    <a:solidFill>
                      <a:srgbClr val="000000"/>
                    </a:solidFill>
                    <a:effectLst/>
                    <a:uLnTx/>
                    <a:uFillTx/>
                    <a:latin typeface="等线" panose="02010600030101010101" charset="-122"/>
                    <a:ea typeface="+mn-ea"/>
                    <a:cs typeface="+mn-cs"/>
                  </a:endParaRPr>
                </a:p>
              </p:txBody>
            </p:sp>
          </p:grpSp>
          <p:grpSp>
            <p:nvGrpSpPr>
              <p:cNvPr id="62" name="Group 75"/>
              <p:cNvGrpSpPr/>
              <p:nvPr/>
            </p:nvGrpSpPr>
            <p:grpSpPr>
              <a:xfrm>
                <a:off x="4128293" y="3495540"/>
                <a:ext cx="987426" cy="1651000"/>
                <a:chOff x="4122738" y="3500438"/>
                <a:chExt cx="987426" cy="1651000"/>
              </a:xfrm>
            </p:grpSpPr>
            <p:sp>
              <p:nvSpPr>
                <p:cNvPr id="63" name="Freeform: Shape 76"/>
                <p:cNvSpPr/>
                <p:nvPr/>
              </p:nvSpPr>
              <p:spPr bwMode="auto">
                <a:xfrm>
                  <a:off x="4560888" y="4279900"/>
                  <a:ext cx="508000" cy="458788"/>
                </a:xfrm>
                <a:custGeom>
                  <a:avLst/>
                  <a:gdLst/>
                  <a:ahLst/>
                  <a:cxnLst>
                    <a:cxn ang="0">
                      <a:pos x="383" y="0"/>
                    </a:cxn>
                    <a:cxn ang="0">
                      <a:pos x="200" y="198"/>
                    </a:cxn>
                    <a:cxn ang="0">
                      <a:pos x="200" y="347"/>
                    </a:cxn>
                    <a:cxn ang="0">
                      <a:pos x="0" y="347"/>
                    </a:cxn>
                    <a:cxn ang="0">
                      <a:pos x="0" y="90"/>
                    </a:cxn>
                    <a:cxn ang="0">
                      <a:pos x="383" y="0"/>
                    </a:cxn>
                  </a:cxnLst>
                  <a:rect l="0" t="0" r="r" b="b"/>
                  <a:pathLst>
                    <a:path w="383" h="347">
                      <a:moveTo>
                        <a:pt x="383" y="0"/>
                      </a:moveTo>
                      <a:cubicBezTo>
                        <a:pt x="383" y="0"/>
                        <a:pt x="352" y="89"/>
                        <a:pt x="200" y="198"/>
                      </a:cubicBezTo>
                      <a:cubicBezTo>
                        <a:pt x="200" y="347"/>
                        <a:pt x="200" y="347"/>
                        <a:pt x="200" y="347"/>
                      </a:cubicBezTo>
                      <a:cubicBezTo>
                        <a:pt x="0" y="347"/>
                        <a:pt x="0" y="347"/>
                        <a:pt x="0" y="347"/>
                      </a:cubicBezTo>
                      <a:cubicBezTo>
                        <a:pt x="0" y="90"/>
                        <a:pt x="0" y="90"/>
                        <a:pt x="0" y="90"/>
                      </a:cubicBezTo>
                      <a:lnTo>
                        <a:pt x="383" y="0"/>
                      </a:lnTo>
                      <a:close/>
                    </a:path>
                  </a:pathLst>
                </a:custGeom>
                <a:solidFill>
                  <a:schemeClr val="bg1">
                    <a:lumMod val="75000"/>
                  </a:schemeClr>
                </a:solidFill>
                <a:ln w="9525">
                  <a:noFill/>
                  <a:rou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等线" panose="02010600030101010101" charset="-122"/>
                    <a:ea typeface="+mn-ea"/>
                    <a:cs typeface="+mn-cs"/>
                  </a:endParaRPr>
                </a:p>
              </p:txBody>
            </p:sp>
            <p:sp>
              <p:nvSpPr>
                <p:cNvPr id="64" name="Freeform: Shape 77"/>
                <p:cNvSpPr/>
                <p:nvPr/>
              </p:nvSpPr>
              <p:spPr bwMode="auto">
                <a:xfrm>
                  <a:off x="4548188" y="3500438"/>
                  <a:ext cx="541338" cy="357188"/>
                </a:xfrm>
                <a:custGeom>
                  <a:avLst/>
                  <a:gdLst/>
                  <a:ahLst/>
                  <a:cxnLst>
                    <a:cxn ang="0">
                      <a:pos x="395" y="56"/>
                    </a:cxn>
                    <a:cxn ang="0">
                      <a:pos x="353" y="150"/>
                    </a:cxn>
                    <a:cxn ang="0">
                      <a:pos x="108" y="256"/>
                    </a:cxn>
                    <a:cxn ang="0">
                      <a:pos x="15" y="213"/>
                    </a:cxn>
                    <a:cxn ang="0">
                      <a:pos x="15" y="213"/>
                    </a:cxn>
                    <a:cxn ang="0">
                      <a:pos x="57" y="119"/>
                    </a:cxn>
                    <a:cxn ang="0">
                      <a:pos x="302" y="14"/>
                    </a:cxn>
                    <a:cxn ang="0">
                      <a:pos x="395" y="56"/>
                    </a:cxn>
                  </a:cxnLst>
                  <a:rect l="0" t="0" r="r" b="b"/>
                  <a:pathLst>
                    <a:path w="409" h="270">
                      <a:moveTo>
                        <a:pt x="395" y="56"/>
                      </a:moveTo>
                      <a:cubicBezTo>
                        <a:pt x="409" y="94"/>
                        <a:pt x="390" y="136"/>
                        <a:pt x="353" y="150"/>
                      </a:cubicBezTo>
                      <a:cubicBezTo>
                        <a:pt x="108" y="256"/>
                        <a:pt x="108" y="256"/>
                        <a:pt x="108" y="256"/>
                      </a:cubicBezTo>
                      <a:cubicBezTo>
                        <a:pt x="71" y="270"/>
                        <a:pt x="29" y="250"/>
                        <a:pt x="15" y="213"/>
                      </a:cubicBezTo>
                      <a:cubicBezTo>
                        <a:pt x="15" y="213"/>
                        <a:pt x="15" y="213"/>
                        <a:pt x="15" y="213"/>
                      </a:cubicBezTo>
                      <a:cubicBezTo>
                        <a:pt x="0" y="175"/>
                        <a:pt x="20" y="133"/>
                        <a:pt x="57" y="119"/>
                      </a:cubicBezTo>
                      <a:cubicBezTo>
                        <a:pt x="302" y="14"/>
                        <a:pt x="302" y="14"/>
                        <a:pt x="302" y="14"/>
                      </a:cubicBezTo>
                      <a:cubicBezTo>
                        <a:pt x="339" y="0"/>
                        <a:pt x="381" y="19"/>
                        <a:pt x="395" y="56"/>
                      </a:cubicBezTo>
                      <a:close/>
                    </a:path>
                  </a:pathLst>
                </a:custGeom>
                <a:solidFill>
                  <a:schemeClr val="bg1">
                    <a:lumMod val="85000"/>
                  </a:schemeClr>
                </a:solidFill>
                <a:ln w="9525">
                  <a:noFill/>
                  <a:rou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等线" panose="02010600030101010101" charset="-122"/>
                    <a:ea typeface="+mn-ea"/>
                    <a:cs typeface="+mn-cs"/>
                  </a:endParaRPr>
                </a:p>
              </p:txBody>
            </p:sp>
            <p:sp>
              <p:nvSpPr>
                <p:cNvPr id="65" name="Freeform: Shape 78"/>
                <p:cNvSpPr/>
                <p:nvPr/>
              </p:nvSpPr>
              <p:spPr bwMode="auto">
                <a:xfrm>
                  <a:off x="4576763" y="3673475"/>
                  <a:ext cx="119063" cy="166688"/>
                </a:xfrm>
                <a:custGeom>
                  <a:avLst/>
                  <a:gdLst/>
                  <a:ahLst/>
                  <a:cxnLst>
                    <a:cxn ang="0">
                      <a:pos x="12" y="78"/>
                    </a:cxn>
                    <a:cxn ang="0">
                      <a:pos x="47" y="0"/>
                    </a:cxn>
                    <a:cxn ang="0">
                      <a:pos x="90" y="114"/>
                    </a:cxn>
                    <a:cxn ang="0">
                      <a:pos x="12" y="78"/>
                    </a:cxn>
                  </a:cxnLst>
                  <a:rect l="0" t="0" r="r" b="b"/>
                  <a:pathLst>
                    <a:path w="90" h="126">
                      <a:moveTo>
                        <a:pt x="12" y="78"/>
                      </a:moveTo>
                      <a:cubicBezTo>
                        <a:pt x="0" y="47"/>
                        <a:pt x="16" y="12"/>
                        <a:pt x="47" y="0"/>
                      </a:cubicBezTo>
                      <a:cubicBezTo>
                        <a:pt x="90" y="114"/>
                        <a:pt x="90" y="114"/>
                        <a:pt x="90" y="114"/>
                      </a:cubicBezTo>
                      <a:cubicBezTo>
                        <a:pt x="58" y="126"/>
                        <a:pt x="23" y="110"/>
                        <a:pt x="12" y="78"/>
                      </a:cubicBezTo>
                      <a:close/>
                    </a:path>
                  </a:pathLst>
                </a:custGeom>
                <a:solidFill>
                  <a:schemeClr val="bg1">
                    <a:lumMod val="75000"/>
                  </a:schemeClr>
                </a:solidFill>
                <a:ln w="9525">
                  <a:noFill/>
                  <a:rou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等线" panose="02010600030101010101" charset="-122"/>
                    <a:ea typeface="+mn-ea"/>
                    <a:cs typeface="+mn-cs"/>
                  </a:endParaRPr>
                </a:p>
              </p:txBody>
            </p:sp>
            <p:sp>
              <p:nvSpPr>
                <p:cNvPr id="66" name="Freeform: Shape 79"/>
                <p:cNvSpPr/>
                <p:nvPr/>
              </p:nvSpPr>
              <p:spPr bwMode="auto">
                <a:xfrm>
                  <a:off x="4560888" y="3705225"/>
                  <a:ext cx="541338" cy="357188"/>
                </a:xfrm>
                <a:custGeom>
                  <a:avLst/>
                  <a:gdLst/>
                  <a:ahLst/>
                  <a:cxnLst>
                    <a:cxn ang="0">
                      <a:pos x="395" y="57"/>
                    </a:cxn>
                    <a:cxn ang="0">
                      <a:pos x="352" y="151"/>
                    </a:cxn>
                    <a:cxn ang="0">
                      <a:pos x="108" y="256"/>
                    </a:cxn>
                    <a:cxn ang="0">
                      <a:pos x="14" y="214"/>
                    </a:cxn>
                    <a:cxn ang="0">
                      <a:pos x="14" y="214"/>
                    </a:cxn>
                    <a:cxn ang="0">
                      <a:pos x="57" y="120"/>
                    </a:cxn>
                    <a:cxn ang="0">
                      <a:pos x="301" y="15"/>
                    </a:cxn>
                    <a:cxn ang="0">
                      <a:pos x="395" y="57"/>
                    </a:cxn>
                  </a:cxnLst>
                  <a:rect l="0" t="0" r="r" b="b"/>
                  <a:pathLst>
                    <a:path w="409" h="271">
                      <a:moveTo>
                        <a:pt x="395" y="57"/>
                      </a:moveTo>
                      <a:cubicBezTo>
                        <a:pt x="409" y="95"/>
                        <a:pt x="390" y="137"/>
                        <a:pt x="352" y="151"/>
                      </a:cubicBezTo>
                      <a:cubicBezTo>
                        <a:pt x="108" y="256"/>
                        <a:pt x="108" y="256"/>
                        <a:pt x="108" y="256"/>
                      </a:cubicBezTo>
                      <a:cubicBezTo>
                        <a:pt x="70" y="271"/>
                        <a:pt x="28" y="251"/>
                        <a:pt x="14" y="214"/>
                      </a:cubicBezTo>
                      <a:cubicBezTo>
                        <a:pt x="14" y="214"/>
                        <a:pt x="14" y="214"/>
                        <a:pt x="14" y="214"/>
                      </a:cubicBezTo>
                      <a:cubicBezTo>
                        <a:pt x="0" y="176"/>
                        <a:pt x="19" y="134"/>
                        <a:pt x="57" y="120"/>
                      </a:cubicBezTo>
                      <a:cubicBezTo>
                        <a:pt x="301" y="15"/>
                        <a:pt x="301" y="15"/>
                        <a:pt x="301" y="15"/>
                      </a:cubicBezTo>
                      <a:cubicBezTo>
                        <a:pt x="339" y="0"/>
                        <a:pt x="381" y="20"/>
                        <a:pt x="395" y="57"/>
                      </a:cubicBezTo>
                      <a:close/>
                    </a:path>
                  </a:pathLst>
                </a:custGeom>
                <a:solidFill>
                  <a:schemeClr val="bg1">
                    <a:lumMod val="85000"/>
                  </a:schemeClr>
                </a:solidFill>
                <a:ln w="9525">
                  <a:noFill/>
                  <a:rou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等线" panose="02010600030101010101" charset="-122"/>
                    <a:ea typeface="+mn-ea"/>
                    <a:cs typeface="+mn-cs"/>
                  </a:endParaRPr>
                </a:p>
              </p:txBody>
            </p:sp>
            <p:sp>
              <p:nvSpPr>
                <p:cNvPr id="67" name="Freeform: Shape 80"/>
                <p:cNvSpPr/>
                <p:nvPr/>
              </p:nvSpPr>
              <p:spPr bwMode="auto">
                <a:xfrm>
                  <a:off x="4589463" y="3871913"/>
                  <a:ext cx="119063" cy="166688"/>
                </a:xfrm>
                <a:custGeom>
                  <a:avLst/>
                  <a:gdLst/>
                  <a:ahLst/>
                  <a:cxnLst>
                    <a:cxn ang="0">
                      <a:pos x="12" y="79"/>
                    </a:cxn>
                    <a:cxn ang="0">
                      <a:pos x="48" y="0"/>
                    </a:cxn>
                    <a:cxn ang="0">
                      <a:pos x="90" y="114"/>
                    </a:cxn>
                    <a:cxn ang="0">
                      <a:pos x="12" y="79"/>
                    </a:cxn>
                  </a:cxnLst>
                  <a:rect l="0" t="0" r="r" b="b"/>
                  <a:pathLst>
                    <a:path w="90" h="126">
                      <a:moveTo>
                        <a:pt x="12" y="79"/>
                      </a:moveTo>
                      <a:cubicBezTo>
                        <a:pt x="0" y="47"/>
                        <a:pt x="16" y="12"/>
                        <a:pt x="48" y="0"/>
                      </a:cubicBezTo>
                      <a:cubicBezTo>
                        <a:pt x="90" y="114"/>
                        <a:pt x="90" y="114"/>
                        <a:pt x="90" y="114"/>
                      </a:cubicBezTo>
                      <a:cubicBezTo>
                        <a:pt x="59" y="126"/>
                        <a:pt x="24" y="110"/>
                        <a:pt x="12" y="79"/>
                      </a:cubicBezTo>
                      <a:close/>
                    </a:path>
                  </a:pathLst>
                </a:custGeom>
                <a:solidFill>
                  <a:schemeClr val="bg1">
                    <a:lumMod val="75000"/>
                  </a:schemeClr>
                </a:solidFill>
                <a:ln w="9525">
                  <a:noFill/>
                  <a:rou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等线" panose="02010600030101010101" charset="-122"/>
                    <a:ea typeface="+mn-ea"/>
                    <a:cs typeface="+mn-cs"/>
                  </a:endParaRPr>
                </a:p>
              </p:txBody>
            </p:sp>
            <p:sp>
              <p:nvSpPr>
                <p:cNvPr id="68" name="Freeform: Shape 81"/>
                <p:cNvSpPr/>
                <p:nvPr/>
              </p:nvSpPr>
              <p:spPr bwMode="auto">
                <a:xfrm>
                  <a:off x="4122738" y="3716338"/>
                  <a:ext cx="711200" cy="1022350"/>
                </a:xfrm>
                <a:custGeom>
                  <a:avLst/>
                  <a:gdLst/>
                  <a:ahLst/>
                  <a:cxnLst>
                    <a:cxn ang="0">
                      <a:pos x="485" y="66"/>
                    </a:cxn>
                    <a:cxn ang="0">
                      <a:pos x="357" y="9"/>
                    </a:cxn>
                    <a:cxn ang="0">
                      <a:pos x="275" y="5"/>
                    </a:cxn>
                    <a:cxn ang="0">
                      <a:pos x="140" y="5"/>
                    </a:cxn>
                    <a:cxn ang="0">
                      <a:pos x="85" y="5"/>
                    </a:cxn>
                    <a:cxn ang="0">
                      <a:pos x="0" y="80"/>
                    </a:cxn>
                    <a:cxn ang="0">
                      <a:pos x="0" y="136"/>
                    </a:cxn>
                    <a:cxn ang="0">
                      <a:pos x="0" y="540"/>
                    </a:cxn>
                    <a:cxn ang="0">
                      <a:pos x="124" y="675"/>
                    </a:cxn>
                    <a:cxn ang="0">
                      <a:pos x="124" y="773"/>
                    </a:cxn>
                    <a:cxn ang="0">
                      <a:pos x="344" y="773"/>
                    </a:cxn>
                    <a:cxn ang="0">
                      <a:pos x="344" y="596"/>
                    </a:cxn>
                    <a:cxn ang="0">
                      <a:pos x="344" y="552"/>
                    </a:cxn>
                    <a:cxn ang="0">
                      <a:pos x="188" y="148"/>
                    </a:cxn>
                    <a:cxn ang="0">
                      <a:pos x="315" y="151"/>
                    </a:cxn>
                    <a:cxn ang="0">
                      <a:pos x="424" y="198"/>
                    </a:cxn>
                    <a:cxn ang="0">
                      <a:pos x="521" y="162"/>
                    </a:cxn>
                    <a:cxn ang="0">
                      <a:pos x="485" y="66"/>
                    </a:cxn>
                  </a:cxnLst>
                  <a:rect l="0" t="0" r="r" b="b"/>
                  <a:pathLst>
                    <a:path w="538" h="773">
                      <a:moveTo>
                        <a:pt x="485" y="66"/>
                      </a:moveTo>
                      <a:cubicBezTo>
                        <a:pt x="357" y="9"/>
                        <a:pt x="357" y="9"/>
                        <a:pt x="357" y="9"/>
                      </a:cubicBezTo>
                      <a:cubicBezTo>
                        <a:pt x="338" y="0"/>
                        <a:pt x="284" y="5"/>
                        <a:pt x="275" y="5"/>
                      </a:cubicBezTo>
                      <a:cubicBezTo>
                        <a:pt x="140" y="5"/>
                        <a:pt x="140" y="5"/>
                        <a:pt x="140" y="5"/>
                      </a:cubicBezTo>
                      <a:cubicBezTo>
                        <a:pt x="85" y="5"/>
                        <a:pt x="85" y="5"/>
                        <a:pt x="85" y="5"/>
                      </a:cubicBezTo>
                      <a:cubicBezTo>
                        <a:pt x="41" y="5"/>
                        <a:pt x="0" y="35"/>
                        <a:pt x="0" y="80"/>
                      </a:cubicBezTo>
                      <a:cubicBezTo>
                        <a:pt x="0" y="136"/>
                        <a:pt x="0" y="136"/>
                        <a:pt x="0" y="136"/>
                      </a:cubicBezTo>
                      <a:cubicBezTo>
                        <a:pt x="0" y="540"/>
                        <a:pt x="0" y="540"/>
                        <a:pt x="0" y="540"/>
                      </a:cubicBezTo>
                      <a:cubicBezTo>
                        <a:pt x="0" y="610"/>
                        <a:pt x="56" y="669"/>
                        <a:pt x="124" y="675"/>
                      </a:cubicBezTo>
                      <a:cubicBezTo>
                        <a:pt x="124" y="773"/>
                        <a:pt x="124" y="773"/>
                        <a:pt x="124" y="773"/>
                      </a:cubicBezTo>
                      <a:cubicBezTo>
                        <a:pt x="344" y="773"/>
                        <a:pt x="344" y="773"/>
                        <a:pt x="344" y="773"/>
                      </a:cubicBezTo>
                      <a:cubicBezTo>
                        <a:pt x="344" y="596"/>
                        <a:pt x="344" y="596"/>
                        <a:pt x="344" y="596"/>
                      </a:cubicBezTo>
                      <a:cubicBezTo>
                        <a:pt x="344" y="552"/>
                        <a:pt x="344" y="552"/>
                        <a:pt x="344" y="552"/>
                      </a:cubicBezTo>
                      <a:cubicBezTo>
                        <a:pt x="344" y="303"/>
                        <a:pt x="188" y="148"/>
                        <a:pt x="188" y="148"/>
                      </a:cubicBezTo>
                      <a:cubicBezTo>
                        <a:pt x="188" y="148"/>
                        <a:pt x="283" y="147"/>
                        <a:pt x="315" y="151"/>
                      </a:cubicBezTo>
                      <a:cubicBezTo>
                        <a:pt x="349" y="155"/>
                        <a:pt x="424" y="198"/>
                        <a:pt x="424" y="198"/>
                      </a:cubicBezTo>
                      <a:cubicBezTo>
                        <a:pt x="461" y="215"/>
                        <a:pt x="504" y="199"/>
                        <a:pt x="521" y="162"/>
                      </a:cubicBezTo>
                      <a:cubicBezTo>
                        <a:pt x="538" y="126"/>
                        <a:pt x="522" y="83"/>
                        <a:pt x="485" y="66"/>
                      </a:cubicBezTo>
                      <a:close/>
                    </a:path>
                  </a:pathLst>
                </a:custGeom>
                <a:solidFill>
                  <a:schemeClr val="bg1">
                    <a:lumMod val="95000"/>
                  </a:schemeClr>
                </a:solidFill>
                <a:ln w="9525">
                  <a:noFill/>
                  <a:rou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等线" panose="02010600030101010101" charset="-122"/>
                    <a:ea typeface="+mn-ea"/>
                    <a:cs typeface="+mn-cs"/>
                  </a:endParaRPr>
                </a:p>
              </p:txBody>
            </p:sp>
            <p:sp>
              <p:nvSpPr>
                <p:cNvPr id="69" name="Freeform: Shape 82"/>
                <p:cNvSpPr/>
                <p:nvPr/>
              </p:nvSpPr>
              <p:spPr bwMode="auto">
                <a:xfrm>
                  <a:off x="4687888" y="3816350"/>
                  <a:ext cx="122238" cy="160338"/>
                </a:xfrm>
                <a:custGeom>
                  <a:avLst/>
                  <a:gdLst/>
                  <a:ahLst/>
                  <a:cxnLst>
                    <a:cxn ang="0">
                      <a:pos x="78" y="79"/>
                    </a:cxn>
                    <a:cxn ang="0">
                      <a:pos x="0" y="108"/>
                    </a:cxn>
                    <a:cxn ang="0">
                      <a:pos x="49" y="0"/>
                    </a:cxn>
                    <a:cxn ang="0">
                      <a:pos x="78" y="79"/>
                    </a:cxn>
                  </a:cxnLst>
                  <a:rect l="0" t="0" r="r" b="b"/>
                  <a:pathLst>
                    <a:path w="92" h="122">
                      <a:moveTo>
                        <a:pt x="78" y="79"/>
                      </a:moveTo>
                      <a:cubicBezTo>
                        <a:pt x="65" y="109"/>
                        <a:pt x="30" y="122"/>
                        <a:pt x="0" y="108"/>
                      </a:cubicBezTo>
                      <a:cubicBezTo>
                        <a:pt x="49" y="0"/>
                        <a:pt x="49" y="0"/>
                        <a:pt x="49" y="0"/>
                      </a:cubicBezTo>
                      <a:cubicBezTo>
                        <a:pt x="79" y="14"/>
                        <a:pt x="92" y="49"/>
                        <a:pt x="78" y="79"/>
                      </a:cubicBezTo>
                      <a:close/>
                    </a:path>
                  </a:pathLst>
                </a:custGeom>
                <a:solidFill>
                  <a:schemeClr val="bg1">
                    <a:lumMod val="75000"/>
                  </a:schemeClr>
                </a:solidFill>
                <a:ln w="9525">
                  <a:noFill/>
                  <a:rou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等线" panose="02010600030101010101" charset="-122"/>
                    <a:ea typeface="+mn-ea"/>
                    <a:cs typeface="+mn-cs"/>
                  </a:endParaRPr>
                </a:p>
              </p:txBody>
            </p:sp>
            <p:sp>
              <p:nvSpPr>
                <p:cNvPr id="70" name="Rectangle 83"/>
                <p:cNvSpPr/>
                <p:nvPr/>
              </p:nvSpPr>
              <p:spPr bwMode="auto">
                <a:xfrm>
                  <a:off x="4243388" y="4722813"/>
                  <a:ext cx="641350" cy="428625"/>
                </a:xfrm>
                <a:prstGeom prst="rect">
                  <a:avLst/>
                </a:prstGeom>
                <a:solidFill>
                  <a:schemeClr val="bg1">
                    <a:lumMod val="65000"/>
                  </a:schemeClr>
                </a:solidFill>
                <a:ln w="9525">
                  <a:noFill/>
                  <a:miter lim="800000"/>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等线" panose="02010600030101010101" charset="-122"/>
                    <a:ea typeface="+mn-ea"/>
                    <a:cs typeface="+mn-cs"/>
                  </a:endParaRPr>
                </a:p>
              </p:txBody>
            </p:sp>
            <p:sp>
              <p:nvSpPr>
                <p:cNvPr id="71" name="Rectangle 84"/>
                <p:cNvSpPr/>
                <p:nvPr/>
              </p:nvSpPr>
              <p:spPr bwMode="auto">
                <a:xfrm>
                  <a:off x="4576763" y="4722813"/>
                  <a:ext cx="307975" cy="428625"/>
                </a:xfrm>
                <a:prstGeom prst="rect">
                  <a:avLst/>
                </a:prstGeom>
                <a:solidFill>
                  <a:schemeClr val="bg1">
                    <a:lumMod val="50000"/>
                  </a:schemeClr>
                </a:solidFill>
                <a:ln w="9525">
                  <a:noFill/>
                  <a:miter lim="800000"/>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等线" panose="02010600030101010101" charset="-122"/>
                    <a:ea typeface="+mn-ea"/>
                    <a:cs typeface="+mn-cs"/>
                  </a:endParaRPr>
                </a:p>
              </p:txBody>
            </p:sp>
            <p:sp>
              <p:nvSpPr>
                <p:cNvPr id="72" name="Freeform: Shape 85"/>
                <p:cNvSpPr/>
                <p:nvPr/>
              </p:nvSpPr>
              <p:spPr bwMode="auto">
                <a:xfrm>
                  <a:off x="4568826" y="3910013"/>
                  <a:ext cx="541338" cy="357188"/>
                </a:xfrm>
                <a:custGeom>
                  <a:avLst/>
                  <a:gdLst/>
                  <a:ahLst/>
                  <a:cxnLst>
                    <a:cxn ang="0">
                      <a:pos x="395" y="57"/>
                    </a:cxn>
                    <a:cxn ang="0">
                      <a:pos x="352" y="151"/>
                    </a:cxn>
                    <a:cxn ang="0">
                      <a:pos x="107" y="256"/>
                    </a:cxn>
                    <a:cxn ang="0">
                      <a:pos x="14" y="214"/>
                    </a:cxn>
                    <a:cxn ang="0">
                      <a:pos x="14" y="214"/>
                    </a:cxn>
                    <a:cxn ang="0">
                      <a:pos x="56" y="120"/>
                    </a:cxn>
                    <a:cxn ang="0">
                      <a:pos x="301" y="14"/>
                    </a:cxn>
                    <a:cxn ang="0">
                      <a:pos x="395" y="57"/>
                    </a:cxn>
                  </a:cxnLst>
                  <a:rect l="0" t="0" r="r" b="b"/>
                  <a:pathLst>
                    <a:path w="409" h="270">
                      <a:moveTo>
                        <a:pt x="395" y="57"/>
                      </a:moveTo>
                      <a:cubicBezTo>
                        <a:pt x="409" y="95"/>
                        <a:pt x="389" y="137"/>
                        <a:pt x="352" y="151"/>
                      </a:cubicBezTo>
                      <a:cubicBezTo>
                        <a:pt x="107" y="256"/>
                        <a:pt x="107" y="256"/>
                        <a:pt x="107" y="256"/>
                      </a:cubicBezTo>
                      <a:cubicBezTo>
                        <a:pt x="70" y="270"/>
                        <a:pt x="28" y="251"/>
                        <a:pt x="14" y="214"/>
                      </a:cubicBezTo>
                      <a:cubicBezTo>
                        <a:pt x="14" y="214"/>
                        <a:pt x="14" y="214"/>
                        <a:pt x="14" y="214"/>
                      </a:cubicBezTo>
                      <a:cubicBezTo>
                        <a:pt x="0" y="176"/>
                        <a:pt x="19" y="134"/>
                        <a:pt x="56" y="120"/>
                      </a:cubicBezTo>
                      <a:cubicBezTo>
                        <a:pt x="301" y="14"/>
                        <a:pt x="301" y="14"/>
                        <a:pt x="301" y="14"/>
                      </a:cubicBezTo>
                      <a:cubicBezTo>
                        <a:pt x="339" y="0"/>
                        <a:pt x="380" y="19"/>
                        <a:pt x="395" y="57"/>
                      </a:cubicBezTo>
                      <a:close/>
                    </a:path>
                  </a:pathLst>
                </a:custGeom>
                <a:solidFill>
                  <a:schemeClr val="bg1">
                    <a:lumMod val="85000"/>
                  </a:schemeClr>
                </a:solidFill>
                <a:ln w="9525">
                  <a:noFill/>
                  <a:rou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等线" panose="02010600030101010101" charset="-122"/>
                    <a:ea typeface="+mn-ea"/>
                    <a:cs typeface="+mn-cs"/>
                  </a:endParaRPr>
                </a:p>
              </p:txBody>
            </p:sp>
            <p:sp>
              <p:nvSpPr>
                <p:cNvPr id="73" name="Freeform: Shape 86"/>
                <p:cNvSpPr/>
                <p:nvPr/>
              </p:nvSpPr>
              <p:spPr bwMode="auto">
                <a:xfrm>
                  <a:off x="4591051" y="4083050"/>
                  <a:ext cx="114300" cy="160338"/>
                </a:xfrm>
                <a:custGeom>
                  <a:avLst/>
                  <a:gdLst/>
                  <a:ahLst/>
                  <a:cxnLst>
                    <a:cxn ang="0">
                      <a:pos x="12" y="76"/>
                    </a:cxn>
                    <a:cxn ang="0">
                      <a:pos x="46" y="0"/>
                    </a:cxn>
                    <a:cxn ang="0">
                      <a:pos x="87" y="110"/>
                    </a:cxn>
                    <a:cxn ang="0">
                      <a:pos x="12" y="76"/>
                    </a:cxn>
                  </a:cxnLst>
                  <a:rect l="0" t="0" r="r" b="b"/>
                  <a:pathLst>
                    <a:path w="87" h="121">
                      <a:moveTo>
                        <a:pt x="12" y="76"/>
                      </a:moveTo>
                      <a:cubicBezTo>
                        <a:pt x="0" y="45"/>
                        <a:pt x="16" y="11"/>
                        <a:pt x="46" y="0"/>
                      </a:cubicBezTo>
                      <a:cubicBezTo>
                        <a:pt x="87" y="110"/>
                        <a:pt x="87" y="110"/>
                        <a:pt x="87" y="110"/>
                      </a:cubicBezTo>
                      <a:cubicBezTo>
                        <a:pt x="57" y="121"/>
                        <a:pt x="23" y="106"/>
                        <a:pt x="12" y="76"/>
                      </a:cubicBezTo>
                      <a:close/>
                    </a:path>
                  </a:pathLst>
                </a:custGeom>
                <a:solidFill>
                  <a:schemeClr val="bg1">
                    <a:lumMod val="75000"/>
                  </a:schemeClr>
                </a:solidFill>
                <a:ln w="9525">
                  <a:noFill/>
                  <a:rou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等线" panose="02010600030101010101" charset="-122"/>
                    <a:ea typeface="+mn-ea"/>
                    <a:cs typeface="+mn-cs"/>
                  </a:endParaRPr>
                </a:p>
              </p:txBody>
            </p:sp>
            <p:sp>
              <p:nvSpPr>
                <p:cNvPr id="74" name="Freeform: Shape 87"/>
                <p:cNvSpPr/>
                <p:nvPr/>
              </p:nvSpPr>
              <p:spPr bwMode="auto">
                <a:xfrm>
                  <a:off x="4560888" y="4121150"/>
                  <a:ext cx="541338" cy="357188"/>
                </a:xfrm>
                <a:custGeom>
                  <a:avLst/>
                  <a:gdLst/>
                  <a:ahLst/>
                  <a:cxnLst>
                    <a:cxn ang="0">
                      <a:pos x="395" y="57"/>
                    </a:cxn>
                    <a:cxn ang="0">
                      <a:pos x="352" y="150"/>
                    </a:cxn>
                    <a:cxn ang="0">
                      <a:pos x="108" y="256"/>
                    </a:cxn>
                    <a:cxn ang="0">
                      <a:pos x="14" y="213"/>
                    </a:cxn>
                    <a:cxn ang="0">
                      <a:pos x="14" y="213"/>
                    </a:cxn>
                    <a:cxn ang="0">
                      <a:pos x="57" y="120"/>
                    </a:cxn>
                    <a:cxn ang="0">
                      <a:pos x="301" y="14"/>
                    </a:cxn>
                    <a:cxn ang="0">
                      <a:pos x="395" y="57"/>
                    </a:cxn>
                  </a:cxnLst>
                  <a:rect l="0" t="0" r="r" b="b"/>
                  <a:pathLst>
                    <a:path w="409" h="270">
                      <a:moveTo>
                        <a:pt x="395" y="57"/>
                      </a:moveTo>
                      <a:cubicBezTo>
                        <a:pt x="409" y="94"/>
                        <a:pt x="390" y="136"/>
                        <a:pt x="352" y="150"/>
                      </a:cubicBezTo>
                      <a:cubicBezTo>
                        <a:pt x="108" y="256"/>
                        <a:pt x="108" y="256"/>
                        <a:pt x="108" y="256"/>
                      </a:cubicBezTo>
                      <a:cubicBezTo>
                        <a:pt x="70" y="270"/>
                        <a:pt x="28" y="251"/>
                        <a:pt x="14" y="213"/>
                      </a:cubicBezTo>
                      <a:cubicBezTo>
                        <a:pt x="14" y="213"/>
                        <a:pt x="14" y="213"/>
                        <a:pt x="14" y="213"/>
                      </a:cubicBezTo>
                      <a:cubicBezTo>
                        <a:pt x="0" y="176"/>
                        <a:pt x="19" y="134"/>
                        <a:pt x="57" y="120"/>
                      </a:cubicBezTo>
                      <a:cubicBezTo>
                        <a:pt x="301" y="14"/>
                        <a:pt x="301" y="14"/>
                        <a:pt x="301" y="14"/>
                      </a:cubicBezTo>
                      <a:cubicBezTo>
                        <a:pt x="339" y="0"/>
                        <a:pt x="381" y="19"/>
                        <a:pt x="395" y="57"/>
                      </a:cubicBezTo>
                      <a:close/>
                    </a:path>
                  </a:pathLst>
                </a:custGeom>
                <a:solidFill>
                  <a:schemeClr val="bg1">
                    <a:lumMod val="85000"/>
                  </a:schemeClr>
                </a:solidFill>
                <a:ln w="9525">
                  <a:noFill/>
                  <a:rou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等线" panose="02010600030101010101" charset="-122"/>
                    <a:ea typeface="+mn-ea"/>
                    <a:cs typeface="+mn-cs"/>
                  </a:endParaRPr>
                </a:p>
              </p:txBody>
            </p:sp>
            <p:sp>
              <p:nvSpPr>
                <p:cNvPr id="75" name="Freeform: Shape 88"/>
                <p:cNvSpPr/>
                <p:nvPr/>
              </p:nvSpPr>
              <p:spPr bwMode="auto">
                <a:xfrm>
                  <a:off x="4591051" y="4294188"/>
                  <a:ext cx="114300" cy="160338"/>
                </a:xfrm>
                <a:custGeom>
                  <a:avLst/>
                  <a:gdLst/>
                  <a:ahLst/>
                  <a:cxnLst>
                    <a:cxn ang="0">
                      <a:pos x="12" y="75"/>
                    </a:cxn>
                    <a:cxn ang="0">
                      <a:pos x="46" y="0"/>
                    </a:cxn>
                    <a:cxn ang="0">
                      <a:pos x="87" y="110"/>
                    </a:cxn>
                    <a:cxn ang="0">
                      <a:pos x="12" y="75"/>
                    </a:cxn>
                  </a:cxnLst>
                  <a:rect l="0" t="0" r="r" b="b"/>
                  <a:pathLst>
                    <a:path w="87" h="121">
                      <a:moveTo>
                        <a:pt x="12" y="75"/>
                      </a:moveTo>
                      <a:cubicBezTo>
                        <a:pt x="0" y="45"/>
                        <a:pt x="16" y="11"/>
                        <a:pt x="46" y="0"/>
                      </a:cubicBezTo>
                      <a:cubicBezTo>
                        <a:pt x="87" y="110"/>
                        <a:pt x="87" y="110"/>
                        <a:pt x="87" y="110"/>
                      </a:cubicBezTo>
                      <a:cubicBezTo>
                        <a:pt x="57" y="121"/>
                        <a:pt x="23" y="106"/>
                        <a:pt x="12" y="75"/>
                      </a:cubicBezTo>
                      <a:close/>
                    </a:path>
                  </a:pathLst>
                </a:custGeom>
                <a:solidFill>
                  <a:schemeClr val="bg1">
                    <a:lumMod val="75000"/>
                  </a:schemeClr>
                </a:solidFill>
                <a:ln w="9525">
                  <a:noFill/>
                  <a:rou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等线" panose="02010600030101010101" charset="-122"/>
                    <a:ea typeface="+mn-ea"/>
                    <a:cs typeface="+mn-cs"/>
                  </a:endParaRPr>
                </a:p>
              </p:txBody>
            </p:sp>
          </p:grpSp>
        </p:grpSp>
        <p:grpSp>
          <p:nvGrpSpPr>
            <p:cNvPr id="21" name="Group 7"/>
            <p:cNvGrpSpPr/>
            <p:nvPr/>
          </p:nvGrpSpPr>
          <p:grpSpPr>
            <a:xfrm>
              <a:off x="4780428" y="3998593"/>
              <a:ext cx="720317" cy="720317"/>
              <a:chOff x="4780428" y="3998593"/>
              <a:chExt cx="720317" cy="720317"/>
            </a:xfrm>
          </p:grpSpPr>
          <p:sp>
            <p:nvSpPr>
              <p:cNvPr id="56" name="Oval 127"/>
              <p:cNvSpPr/>
              <p:nvPr/>
            </p:nvSpPr>
            <p:spPr>
              <a:xfrm>
                <a:off x="4780428" y="3998593"/>
                <a:ext cx="720317" cy="72031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等线" panose="02010600030101010101" charset="-122"/>
                  <a:ea typeface="+mn-ea"/>
                  <a:cs typeface="+mn-cs"/>
                </a:endParaRPr>
              </a:p>
            </p:txBody>
          </p:sp>
          <p:grpSp>
            <p:nvGrpSpPr>
              <p:cNvPr id="57" name="Group 90"/>
              <p:cNvGrpSpPr/>
              <p:nvPr/>
            </p:nvGrpSpPr>
            <p:grpSpPr>
              <a:xfrm>
                <a:off x="4963323" y="4143978"/>
                <a:ext cx="354533" cy="429567"/>
                <a:chOff x="3543301" y="3363913"/>
                <a:chExt cx="300038" cy="363538"/>
              </a:xfrm>
              <a:solidFill>
                <a:schemeClr val="bg1"/>
              </a:solidFill>
            </p:grpSpPr>
            <p:sp>
              <p:nvSpPr>
                <p:cNvPr id="58" name="Freeform: Shape 128"/>
                <p:cNvSpPr/>
                <p:nvPr/>
              </p:nvSpPr>
              <p:spPr bwMode="auto">
                <a:xfrm>
                  <a:off x="3676651" y="3386138"/>
                  <a:ext cx="119063" cy="152400"/>
                </a:xfrm>
                <a:custGeom>
                  <a:avLst/>
                  <a:gdLst/>
                  <a:ahLst/>
                  <a:cxnLst>
                    <a:cxn ang="0">
                      <a:pos x="32" y="18"/>
                    </a:cxn>
                    <a:cxn ang="0">
                      <a:pos x="4" y="68"/>
                    </a:cxn>
                    <a:cxn ang="0">
                      <a:pos x="4" y="102"/>
                    </a:cxn>
                    <a:cxn ang="0">
                      <a:pos x="5" y="115"/>
                    </a:cxn>
                    <a:cxn ang="0">
                      <a:pos x="6" y="115"/>
                    </a:cxn>
                    <a:cxn ang="0">
                      <a:pos x="20" y="102"/>
                    </a:cxn>
                    <a:cxn ang="0">
                      <a:pos x="20" y="69"/>
                    </a:cxn>
                    <a:cxn ang="0">
                      <a:pos x="58" y="56"/>
                    </a:cxn>
                    <a:cxn ang="0">
                      <a:pos x="89" y="5"/>
                    </a:cxn>
                    <a:cxn ang="0">
                      <a:pos x="32" y="18"/>
                    </a:cxn>
                  </a:cxnLst>
                  <a:rect l="0" t="0" r="r" b="b"/>
                  <a:pathLst>
                    <a:path w="89" h="115">
                      <a:moveTo>
                        <a:pt x="32" y="18"/>
                      </a:moveTo>
                      <a:cubicBezTo>
                        <a:pt x="16" y="30"/>
                        <a:pt x="4" y="51"/>
                        <a:pt x="4" y="68"/>
                      </a:cubicBezTo>
                      <a:cubicBezTo>
                        <a:pt x="4" y="102"/>
                        <a:pt x="4" y="102"/>
                        <a:pt x="4" y="102"/>
                      </a:cubicBezTo>
                      <a:cubicBezTo>
                        <a:pt x="4" y="107"/>
                        <a:pt x="0" y="115"/>
                        <a:pt x="5" y="115"/>
                      </a:cubicBezTo>
                      <a:cubicBezTo>
                        <a:pt x="6" y="115"/>
                        <a:pt x="6" y="115"/>
                        <a:pt x="6" y="115"/>
                      </a:cubicBezTo>
                      <a:cubicBezTo>
                        <a:pt x="11" y="115"/>
                        <a:pt x="20" y="107"/>
                        <a:pt x="20" y="102"/>
                      </a:cubicBezTo>
                      <a:cubicBezTo>
                        <a:pt x="20" y="69"/>
                        <a:pt x="20" y="69"/>
                        <a:pt x="20" y="69"/>
                      </a:cubicBezTo>
                      <a:cubicBezTo>
                        <a:pt x="24" y="69"/>
                        <a:pt x="45" y="66"/>
                        <a:pt x="58" y="56"/>
                      </a:cubicBezTo>
                      <a:cubicBezTo>
                        <a:pt x="83" y="38"/>
                        <a:pt x="89" y="5"/>
                        <a:pt x="89" y="5"/>
                      </a:cubicBezTo>
                      <a:cubicBezTo>
                        <a:pt x="89" y="5"/>
                        <a:pt x="56" y="0"/>
                        <a:pt x="32" y="18"/>
                      </a:cubicBezTo>
                      <a:close/>
                    </a:path>
                  </a:pathLst>
                </a:custGeom>
                <a:grpFill/>
                <a:ln w="9525">
                  <a:noFill/>
                  <a:rou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等线" panose="02010600030101010101" charset="-122"/>
                    <a:ea typeface="+mn-ea"/>
                    <a:cs typeface="+mn-cs"/>
                  </a:endParaRPr>
                </a:p>
              </p:txBody>
            </p:sp>
            <p:sp>
              <p:nvSpPr>
                <p:cNvPr id="59" name="Freeform: Shape 129"/>
                <p:cNvSpPr/>
                <p:nvPr/>
              </p:nvSpPr>
              <p:spPr bwMode="auto">
                <a:xfrm>
                  <a:off x="3586163" y="3363913"/>
                  <a:ext cx="117475" cy="152400"/>
                </a:xfrm>
                <a:custGeom>
                  <a:avLst/>
                  <a:gdLst/>
                  <a:ahLst/>
                  <a:cxnLst>
                    <a:cxn ang="0">
                      <a:pos x="56" y="18"/>
                    </a:cxn>
                    <a:cxn ang="0">
                      <a:pos x="85" y="68"/>
                    </a:cxn>
                    <a:cxn ang="0">
                      <a:pos x="85" y="102"/>
                    </a:cxn>
                    <a:cxn ang="0">
                      <a:pos x="84" y="115"/>
                    </a:cxn>
                    <a:cxn ang="0">
                      <a:pos x="82" y="115"/>
                    </a:cxn>
                    <a:cxn ang="0">
                      <a:pos x="69" y="102"/>
                    </a:cxn>
                    <a:cxn ang="0">
                      <a:pos x="69" y="69"/>
                    </a:cxn>
                    <a:cxn ang="0">
                      <a:pos x="30" y="56"/>
                    </a:cxn>
                    <a:cxn ang="0">
                      <a:pos x="0" y="5"/>
                    </a:cxn>
                    <a:cxn ang="0">
                      <a:pos x="56" y="18"/>
                    </a:cxn>
                  </a:cxnLst>
                  <a:rect l="0" t="0" r="r" b="b"/>
                  <a:pathLst>
                    <a:path w="89" h="115">
                      <a:moveTo>
                        <a:pt x="56" y="18"/>
                      </a:moveTo>
                      <a:cubicBezTo>
                        <a:pt x="73" y="30"/>
                        <a:pt x="85" y="51"/>
                        <a:pt x="85" y="68"/>
                      </a:cubicBezTo>
                      <a:cubicBezTo>
                        <a:pt x="85" y="102"/>
                        <a:pt x="85" y="102"/>
                        <a:pt x="85" y="102"/>
                      </a:cubicBezTo>
                      <a:cubicBezTo>
                        <a:pt x="85" y="107"/>
                        <a:pt x="89" y="115"/>
                        <a:pt x="84" y="115"/>
                      </a:cubicBezTo>
                      <a:cubicBezTo>
                        <a:pt x="82" y="115"/>
                        <a:pt x="82" y="115"/>
                        <a:pt x="82" y="115"/>
                      </a:cubicBezTo>
                      <a:cubicBezTo>
                        <a:pt x="77" y="115"/>
                        <a:pt x="69" y="107"/>
                        <a:pt x="69" y="102"/>
                      </a:cubicBezTo>
                      <a:cubicBezTo>
                        <a:pt x="69" y="69"/>
                        <a:pt x="69" y="69"/>
                        <a:pt x="69" y="69"/>
                      </a:cubicBezTo>
                      <a:cubicBezTo>
                        <a:pt x="65" y="69"/>
                        <a:pt x="43" y="66"/>
                        <a:pt x="30" y="56"/>
                      </a:cubicBezTo>
                      <a:cubicBezTo>
                        <a:pt x="6" y="38"/>
                        <a:pt x="0" y="5"/>
                        <a:pt x="0" y="5"/>
                      </a:cubicBezTo>
                      <a:cubicBezTo>
                        <a:pt x="0" y="5"/>
                        <a:pt x="32" y="0"/>
                        <a:pt x="56" y="18"/>
                      </a:cubicBezTo>
                      <a:close/>
                    </a:path>
                  </a:pathLst>
                </a:custGeom>
                <a:grpFill/>
                <a:ln w="9525">
                  <a:noFill/>
                  <a:rou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等线" panose="02010600030101010101" charset="-122"/>
                    <a:ea typeface="+mn-ea"/>
                    <a:cs typeface="+mn-cs"/>
                  </a:endParaRPr>
                </a:p>
              </p:txBody>
            </p:sp>
            <p:sp>
              <p:nvSpPr>
                <p:cNvPr id="60" name="Freeform: Shape 130"/>
                <p:cNvSpPr/>
                <p:nvPr/>
              </p:nvSpPr>
              <p:spPr bwMode="auto">
                <a:xfrm>
                  <a:off x="3543301" y="3475038"/>
                  <a:ext cx="300038" cy="252413"/>
                </a:xfrm>
                <a:custGeom>
                  <a:avLst/>
                  <a:gdLst/>
                  <a:ahLst/>
                  <a:cxnLst>
                    <a:cxn ang="0">
                      <a:pos x="113" y="34"/>
                    </a:cxn>
                    <a:cxn ang="0">
                      <a:pos x="161" y="0"/>
                    </a:cxn>
                    <a:cxn ang="0">
                      <a:pos x="227" y="78"/>
                    </a:cxn>
                    <a:cxn ang="0">
                      <a:pos x="145" y="190"/>
                    </a:cxn>
                    <a:cxn ang="0">
                      <a:pos x="113" y="183"/>
                    </a:cxn>
                    <a:cxn ang="0">
                      <a:pos x="114" y="183"/>
                    </a:cxn>
                    <a:cxn ang="0">
                      <a:pos x="82" y="190"/>
                    </a:cxn>
                    <a:cxn ang="0">
                      <a:pos x="0" y="79"/>
                    </a:cxn>
                    <a:cxn ang="0">
                      <a:pos x="66" y="1"/>
                    </a:cxn>
                    <a:cxn ang="0">
                      <a:pos x="114" y="34"/>
                    </a:cxn>
                    <a:cxn ang="0">
                      <a:pos x="113" y="34"/>
                    </a:cxn>
                  </a:cxnLst>
                  <a:rect l="0" t="0" r="r" b="b"/>
                  <a:pathLst>
                    <a:path w="227" h="190">
                      <a:moveTo>
                        <a:pt x="113" y="34"/>
                      </a:moveTo>
                      <a:cubicBezTo>
                        <a:pt x="113" y="34"/>
                        <a:pt x="126" y="0"/>
                        <a:pt x="161" y="0"/>
                      </a:cubicBezTo>
                      <a:cubicBezTo>
                        <a:pt x="197" y="0"/>
                        <a:pt x="227" y="29"/>
                        <a:pt x="227" y="78"/>
                      </a:cubicBezTo>
                      <a:cubicBezTo>
                        <a:pt x="227" y="127"/>
                        <a:pt x="190" y="190"/>
                        <a:pt x="145" y="190"/>
                      </a:cubicBezTo>
                      <a:cubicBezTo>
                        <a:pt x="113" y="190"/>
                        <a:pt x="113" y="183"/>
                        <a:pt x="113" y="183"/>
                      </a:cubicBezTo>
                      <a:cubicBezTo>
                        <a:pt x="114" y="183"/>
                        <a:pt x="114" y="183"/>
                        <a:pt x="114" y="183"/>
                      </a:cubicBezTo>
                      <a:cubicBezTo>
                        <a:pt x="114" y="183"/>
                        <a:pt x="114" y="190"/>
                        <a:pt x="82" y="190"/>
                      </a:cubicBezTo>
                      <a:cubicBezTo>
                        <a:pt x="37" y="190"/>
                        <a:pt x="0" y="128"/>
                        <a:pt x="0" y="79"/>
                      </a:cubicBezTo>
                      <a:cubicBezTo>
                        <a:pt x="0" y="30"/>
                        <a:pt x="31" y="1"/>
                        <a:pt x="66" y="1"/>
                      </a:cubicBezTo>
                      <a:cubicBezTo>
                        <a:pt x="101" y="1"/>
                        <a:pt x="114" y="34"/>
                        <a:pt x="114" y="34"/>
                      </a:cubicBezTo>
                      <a:lnTo>
                        <a:pt x="113" y="34"/>
                      </a:lnTo>
                      <a:close/>
                    </a:path>
                  </a:pathLst>
                </a:custGeom>
                <a:grpFill/>
                <a:ln w="9525">
                  <a:noFill/>
                  <a:rou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等线" panose="02010600030101010101" charset="-122"/>
                    <a:ea typeface="+mn-ea"/>
                    <a:cs typeface="+mn-cs"/>
                  </a:endParaRPr>
                </a:p>
              </p:txBody>
            </p:sp>
          </p:grpSp>
        </p:grpSp>
        <p:grpSp>
          <p:nvGrpSpPr>
            <p:cNvPr id="22" name="Group 6"/>
            <p:cNvGrpSpPr/>
            <p:nvPr/>
          </p:nvGrpSpPr>
          <p:grpSpPr>
            <a:xfrm>
              <a:off x="6903861" y="3998593"/>
              <a:ext cx="720317" cy="720317"/>
              <a:chOff x="6903861" y="3998593"/>
              <a:chExt cx="720317" cy="720317"/>
            </a:xfrm>
          </p:grpSpPr>
          <p:sp>
            <p:nvSpPr>
              <p:cNvPr id="47" name="Oval 133"/>
              <p:cNvSpPr/>
              <p:nvPr/>
            </p:nvSpPr>
            <p:spPr>
              <a:xfrm>
                <a:off x="6903861" y="3998593"/>
                <a:ext cx="720317" cy="72031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等线" panose="02010600030101010101" charset="-122"/>
                  <a:ea typeface="+mn-ea"/>
                  <a:cs typeface="+mn-cs"/>
                </a:endParaRPr>
              </a:p>
            </p:txBody>
          </p:sp>
          <p:grpSp>
            <p:nvGrpSpPr>
              <p:cNvPr id="48" name="Group 132"/>
              <p:cNvGrpSpPr/>
              <p:nvPr/>
            </p:nvGrpSpPr>
            <p:grpSpPr>
              <a:xfrm>
                <a:off x="7096533" y="4186196"/>
                <a:ext cx="335052" cy="345154"/>
                <a:chOff x="5281613" y="3390900"/>
                <a:chExt cx="315913" cy="325438"/>
              </a:xfrm>
              <a:solidFill>
                <a:schemeClr val="bg1"/>
              </a:solidFill>
            </p:grpSpPr>
            <p:sp>
              <p:nvSpPr>
                <p:cNvPr id="49" name="Freeform: Shape 134"/>
                <p:cNvSpPr/>
                <p:nvPr/>
              </p:nvSpPr>
              <p:spPr bwMode="auto">
                <a:xfrm>
                  <a:off x="5424488" y="3557588"/>
                  <a:ext cx="158750" cy="158750"/>
                </a:xfrm>
                <a:custGeom>
                  <a:avLst/>
                  <a:gdLst/>
                  <a:ahLst/>
                  <a:cxnLst>
                    <a:cxn ang="0">
                      <a:pos x="63" y="112"/>
                    </a:cxn>
                    <a:cxn ang="0">
                      <a:pos x="93" y="112"/>
                    </a:cxn>
                    <a:cxn ang="0">
                      <a:pos x="111" y="94"/>
                    </a:cxn>
                    <a:cxn ang="0">
                      <a:pos x="111" y="64"/>
                    </a:cxn>
                    <a:cxn ang="0">
                      <a:pos x="81" y="33"/>
                    </a:cxn>
                    <a:cxn ang="0">
                      <a:pos x="26" y="9"/>
                    </a:cxn>
                    <a:cxn ang="0">
                      <a:pos x="8" y="27"/>
                    </a:cxn>
                    <a:cxn ang="0">
                      <a:pos x="33" y="81"/>
                    </a:cxn>
                    <a:cxn ang="0">
                      <a:pos x="63" y="112"/>
                    </a:cxn>
                  </a:cxnLst>
                  <a:rect l="0" t="0" r="r" b="b"/>
                  <a:pathLst>
                    <a:path w="120" h="120">
                      <a:moveTo>
                        <a:pt x="63" y="112"/>
                      </a:moveTo>
                      <a:cubicBezTo>
                        <a:pt x="71" y="120"/>
                        <a:pt x="85" y="120"/>
                        <a:pt x="93" y="112"/>
                      </a:cubicBezTo>
                      <a:cubicBezTo>
                        <a:pt x="111" y="94"/>
                        <a:pt x="111" y="94"/>
                        <a:pt x="111" y="94"/>
                      </a:cubicBezTo>
                      <a:cubicBezTo>
                        <a:pt x="120" y="85"/>
                        <a:pt x="120" y="72"/>
                        <a:pt x="111" y="64"/>
                      </a:cubicBezTo>
                      <a:cubicBezTo>
                        <a:pt x="81" y="33"/>
                        <a:pt x="81" y="33"/>
                        <a:pt x="81" y="33"/>
                      </a:cubicBezTo>
                      <a:cubicBezTo>
                        <a:pt x="73" y="25"/>
                        <a:pt x="34" y="0"/>
                        <a:pt x="26" y="9"/>
                      </a:cubicBezTo>
                      <a:cubicBezTo>
                        <a:pt x="8" y="27"/>
                        <a:pt x="8" y="27"/>
                        <a:pt x="8" y="27"/>
                      </a:cubicBezTo>
                      <a:cubicBezTo>
                        <a:pt x="0" y="35"/>
                        <a:pt x="24" y="73"/>
                        <a:pt x="33" y="81"/>
                      </a:cubicBezTo>
                      <a:lnTo>
                        <a:pt x="63" y="112"/>
                      </a:lnTo>
                      <a:close/>
                    </a:path>
                  </a:pathLst>
                </a:custGeom>
                <a:grpFill/>
                <a:ln w="9525">
                  <a:noFill/>
                  <a:rou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等线" panose="02010600030101010101" charset="-122"/>
                    <a:ea typeface="+mn-ea"/>
                    <a:cs typeface="+mn-cs"/>
                  </a:endParaRPr>
                </a:p>
              </p:txBody>
            </p:sp>
            <p:sp>
              <p:nvSpPr>
                <p:cNvPr id="50" name="Freeform: Shape 135"/>
                <p:cNvSpPr/>
                <p:nvPr/>
              </p:nvSpPr>
              <p:spPr bwMode="auto">
                <a:xfrm>
                  <a:off x="5473701" y="3608388"/>
                  <a:ext cx="87313" cy="85725"/>
                </a:xfrm>
                <a:custGeom>
                  <a:avLst/>
                  <a:gdLst/>
                  <a:ahLst/>
                  <a:cxnLst>
                    <a:cxn ang="0">
                      <a:pos x="14" y="54"/>
                    </a:cxn>
                    <a:cxn ang="0">
                      <a:pos x="55" y="14"/>
                    </a:cxn>
                    <a:cxn ang="0">
                      <a:pos x="41" y="0"/>
                    </a:cxn>
                    <a:cxn ang="0">
                      <a:pos x="0" y="40"/>
                    </a:cxn>
                    <a:cxn ang="0">
                      <a:pos x="14" y="54"/>
                    </a:cxn>
                  </a:cxnLst>
                  <a:rect l="0" t="0" r="r" b="b"/>
                  <a:pathLst>
                    <a:path w="55" h="54">
                      <a:moveTo>
                        <a:pt x="14" y="54"/>
                      </a:moveTo>
                      <a:lnTo>
                        <a:pt x="55" y="14"/>
                      </a:lnTo>
                      <a:lnTo>
                        <a:pt x="41" y="0"/>
                      </a:lnTo>
                      <a:lnTo>
                        <a:pt x="0" y="40"/>
                      </a:lnTo>
                      <a:lnTo>
                        <a:pt x="14" y="54"/>
                      </a:lnTo>
                      <a:close/>
                    </a:path>
                  </a:pathLst>
                </a:custGeom>
                <a:grpFill/>
                <a:ln w="9525">
                  <a:noFill/>
                  <a:rou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等线" panose="02010600030101010101" charset="-122"/>
                    <a:ea typeface="+mn-ea"/>
                    <a:cs typeface="+mn-cs"/>
                  </a:endParaRPr>
                </a:p>
              </p:txBody>
            </p:sp>
            <p:sp>
              <p:nvSpPr>
                <p:cNvPr id="51" name="Freeform: Shape 136"/>
                <p:cNvSpPr/>
                <p:nvPr/>
              </p:nvSpPr>
              <p:spPr bwMode="auto">
                <a:xfrm>
                  <a:off x="5305426" y="3438525"/>
                  <a:ext cx="233363" cy="233363"/>
                </a:xfrm>
                <a:custGeom>
                  <a:avLst/>
                  <a:gdLst/>
                  <a:ahLst/>
                  <a:cxnLst>
                    <a:cxn ang="0">
                      <a:pos x="106" y="147"/>
                    </a:cxn>
                    <a:cxn ang="0">
                      <a:pos x="147" y="107"/>
                    </a:cxn>
                    <a:cxn ang="0">
                      <a:pos x="40" y="0"/>
                    </a:cxn>
                    <a:cxn ang="0">
                      <a:pos x="0" y="41"/>
                    </a:cxn>
                    <a:cxn ang="0">
                      <a:pos x="106" y="147"/>
                    </a:cxn>
                  </a:cxnLst>
                  <a:rect l="0" t="0" r="r" b="b"/>
                  <a:pathLst>
                    <a:path w="147" h="147">
                      <a:moveTo>
                        <a:pt x="106" y="147"/>
                      </a:moveTo>
                      <a:lnTo>
                        <a:pt x="147" y="107"/>
                      </a:lnTo>
                      <a:lnTo>
                        <a:pt x="40" y="0"/>
                      </a:lnTo>
                      <a:lnTo>
                        <a:pt x="0" y="41"/>
                      </a:lnTo>
                      <a:lnTo>
                        <a:pt x="106" y="147"/>
                      </a:lnTo>
                      <a:close/>
                    </a:path>
                  </a:pathLst>
                </a:custGeom>
                <a:grpFill/>
                <a:ln w="9525">
                  <a:noFill/>
                  <a:rou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等线" panose="02010600030101010101" charset="-122"/>
                    <a:ea typeface="+mn-ea"/>
                    <a:cs typeface="+mn-cs"/>
                  </a:endParaRPr>
                </a:p>
              </p:txBody>
            </p:sp>
            <p:sp>
              <p:nvSpPr>
                <p:cNvPr id="52" name="Freeform: Shape 137"/>
                <p:cNvSpPr/>
                <p:nvPr/>
              </p:nvSpPr>
              <p:spPr bwMode="auto">
                <a:xfrm>
                  <a:off x="5281613" y="3414713"/>
                  <a:ext cx="87313" cy="87313"/>
                </a:xfrm>
                <a:custGeom>
                  <a:avLst/>
                  <a:gdLst/>
                  <a:ahLst/>
                  <a:cxnLst>
                    <a:cxn ang="0">
                      <a:pos x="0" y="0"/>
                    </a:cxn>
                    <a:cxn ang="0">
                      <a:pos x="7" y="28"/>
                    </a:cxn>
                    <a:cxn ang="0">
                      <a:pos x="15" y="55"/>
                    </a:cxn>
                    <a:cxn ang="0">
                      <a:pos x="35" y="35"/>
                    </a:cxn>
                    <a:cxn ang="0">
                      <a:pos x="55" y="15"/>
                    </a:cxn>
                    <a:cxn ang="0">
                      <a:pos x="27" y="8"/>
                    </a:cxn>
                    <a:cxn ang="0">
                      <a:pos x="0" y="0"/>
                    </a:cxn>
                  </a:cxnLst>
                  <a:rect l="0" t="0" r="r" b="b"/>
                  <a:pathLst>
                    <a:path w="55" h="55">
                      <a:moveTo>
                        <a:pt x="0" y="0"/>
                      </a:moveTo>
                      <a:lnTo>
                        <a:pt x="7" y="28"/>
                      </a:lnTo>
                      <a:lnTo>
                        <a:pt x="15" y="55"/>
                      </a:lnTo>
                      <a:lnTo>
                        <a:pt x="35" y="35"/>
                      </a:lnTo>
                      <a:lnTo>
                        <a:pt x="55" y="15"/>
                      </a:lnTo>
                      <a:lnTo>
                        <a:pt x="27" y="8"/>
                      </a:lnTo>
                      <a:lnTo>
                        <a:pt x="0" y="0"/>
                      </a:lnTo>
                      <a:close/>
                    </a:path>
                  </a:pathLst>
                </a:custGeom>
                <a:grpFill/>
                <a:ln w="9525">
                  <a:noFill/>
                  <a:rou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等线" panose="02010600030101010101" charset="-122"/>
                    <a:ea typeface="+mn-ea"/>
                    <a:cs typeface="+mn-cs"/>
                  </a:endParaRPr>
                </a:p>
              </p:txBody>
            </p:sp>
            <p:sp>
              <p:nvSpPr>
                <p:cNvPr id="53" name="Freeform: Shape 138"/>
                <p:cNvSpPr/>
                <p:nvPr/>
              </p:nvSpPr>
              <p:spPr bwMode="auto">
                <a:xfrm>
                  <a:off x="5281613" y="3414713"/>
                  <a:ext cx="25400" cy="25400"/>
                </a:xfrm>
                <a:custGeom>
                  <a:avLst/>
                  <a:gdLst/>
                  <a:ahLst/>
                  <a:cxnLst>
                    <a:cxn ang="0">
                      <a:pos x="0" y="0"/>
                    </a:cxn>
                    <a:cxn ang="0">
                      <a:pos x="4" y="16"/>
                    </a:cxn>
                    <a:cxn ang="0">
                      <a:pos x="10" y="10"/>
                    </a:cxn>
                    <a:cxn ang="0">
                      <a:pos x="16" y="4"/>
                    </a:cxn>
                    <a:cxn ang="0">
                      <a:pos x="0" y="0"/>
                    </a:cxn>
                  </a:cxnLst>
                  <a:rect l="0" t="0" r="r" b="b"/>
                  <a:pathLst>
                    <a:path w="16" h="16">
                      <a:moveTo>
                        <a:pt x="0" y="0"/>
                      </a:moveTo>
                      <a:lnTo>
                        <a:pt x="4" y="16"/>
                      </a:lnTo>
                      <a:lnTo>
                        <a:pt x="10" y="10"/>
                      </a:lnTo>
                      <a:lnTo>
                        <a:pt x="16" y="4"/>
                      </a:lnTo>
                      <a:lnTo>
                        <a:pt x="0" y="0"/>
                      </a:lnTo>
                      <a:close/>
                    </a:path>
                  </a:pathLst>
                </a:custGeom>
                <a:grpFill/>
                <a:ln w="9525">
                  <a:noFill/>
                  <a:rou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等线" panose="02010600030101010101" charset="-122"/>
                    <a:ea typeface="+mn-ea"/>
                    <a:cs typeface="+mn-cs"/>
                  </a:endParaRPr>
                </a:p>
              </p:txBody>
            </p:sp>
            <p:sp>
              <p:nvSpPr>
                <p:cNvPr id="54" name="Freeform: Shape 139"/>
                <p:cNvSpPr/>
                <p:nvPr/>
              </p:nvSpPr>
              <p:spPr bwMode="auto">
                <a:xfrm>
                  <a:off x="5489576" y="3390900"/>
                  <a:ext cx="107950" cy="107950"/>
                </a:xfrm>
                <a:custGeom>
                  <a:avLst/>
                  <a:gdLst/>
                  <a:ahLst/>
                  <a:cxnLst>
                    <a:cxn ang="0">
                      <a:pos x="53" y="64"/>
                    </a:cxn>
                    <a:cxn ang="0">
                      <a:pos x="11" y="70"/>
                    </a:cxn>
                    <a:cxn ang="0">
                      <a:pos x="17" y="29"/>
                    </a:cxn>
                    <a:cxn ang="0">
                      <a:pos x="82" y="0"/>
                    </a:cxn>
                    <a:cxn ang="0">
                      <a:pos x="53" y="64"/>
                    </a:cxn>
                  </a:cxnLst>
                  <a:rect l="0" t="0" r="r" b="b"/>
                  <a:pathLst>
                    <a:path w="82" h="81">
                      <a:moveTo>
                        <a:pt x="53" y="64"/>
                      </a:moveTo>
                      <a:cubicBezTo>
                        <a:pt x="38" y="78"/>
                        <a:pt x="22" y="81"/>
                        <a:pt x="11" y="70"/>
                      </a:cubicBezTo>
                      <a:cubicBezTo>
                        <a:pt x="0" y="59"/>
                        <a:pt x="4" y="43"/>
                        <a:pt x="17" y="29"/>
                      </a:cubicBezTo>
                      <a:cubicBezTo>
                        <a:pt x="42" y="2"/>
                        <a:pt x="82" y="0"/>
                        <a:pt x="82" y="0"/>
                      </a:cubicBezTo>
                      <a:cubicBezTo>
                        <a:pt x="82" y="0"/>
                        <a:pt x="76" y="43"/>
                        <a:pt x="53" y="64"/>
                      </a:cubicBezTo>
                      <a:close/>
                    </a:path>
                  </a:pathLst>
                </a:custGeom>
                <a:grpFill/>
                <a:ln w="9525">
                  <a:noFill/>
                  <a:rou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等线" panose="02010600030101010101" charset="-122"/>
                    <a:ea typeface="+mn-ea"/>
                    <a:cs typeface="+mn-cs"/>
                  </a:endParaRPr>
                </a:p>
              </p:txBody>
            </p:sp>
            <p:sp>
              <p:nvSpPr>
                <p:cNvPr id="55" name="Freeform: Shape 140"/>
                <p:cNvSpPr/>
                <p:nvPr/>
              </p:nvSpPr>
              <p:spPr bwMode="auto">
                <a:xfrm>
                  <a:off x="5281613" y="3486150"/>
                  <a:ext cx="219075" cy="219075"/>
                </a:xfrm>
                <a:custGeom>
                  <a:avLst/>
                  <a:gdLst/>
                  <a:ahLst/>
                  <a:cxnLst>
                    <a:cxn ang="0">
                      <a:pos x="22" y="162"/>
                    </a:cxn>
                    <a:cxn ang="0">
                      <a:pos x="7" y="162"/>
                    </a:cxn>
                    <a:cxn ang="0">
                      <a:pos x="5" y="159"/>
                    </a:cxn>
                    <a:cxn ang="0">
                      <a:pos x="5" y="144"/>
                    </a:cxn>
                    <a:cxn ang="0">
                      <a:pos x="133" y="4"/>
                    </a:cxn>
                    <a:cxn ang="0">
                      <a:pos x="149" y="4"/>
                    </a:cxn>
                    <a:cxn ang="0">
                      <a:pos x="162" y="17"/>
                    </a:cxn>
                    <a:cxn ang="0">
                      <a:pos x="162" y="33"/>
                    </a:cxn>
                    <a:cxn ang="0">
                      <a:pos x="22" y="162"/>
                    </a:cxn>
                  </a:cxnLst>
                  <a:rect l="0" t="0" r="r" b="b"/>
                  <a:pathLst>
                    <a:path w="166" h="166">
                      <a:moveTo>
                        <a:pt x="22" y="162"/>
                      </a:moveTo>
                      <a:cubicBezTo>
                        <a:pt x="18" y="166"/>
                        <a:pt x="12" y="166"/>
                        <a:pt x="7" y="162"/>
                      </a:cubicBezTo>
                      <a:cubicBezTo>
                        <a:pt x="5" y="159"/>
                        <a:pt x="5" y="159"/>
                        <a:pt x="5" y="159"/>
                      </a:cubicBezTo>
                      <a:cubicBezTo>
                        <a:pt x="1" y="155"/>
                        <a:pt x="0" y="148"/>
                        <a:pt x="5" y="144"/>
                      </a:cubicBezTo>
                      <a:cubicBezTo>
                        <a:pt x="133" y="4"/>
                        <a:pt x="133" y="4"/>
                        <a:pt x="133" y="4"/>
                      </a:cubicBezTo>
                      <a:cubicBezTo>
                        <a:pt x="138" y="0"/>
                        <a:pt x="144" y="0"/>
                        <a:pt x="149" y="4"/>
                      </a:cubicBezTo>
                      <a:cubicBezTo>
                        <a:pt x="162" y="17"/>
                        <a:pt x="162" y="17"/>
                        <a:pt x="162" y="17"/>
                      </a:cubicBezTo>
                      <a:cubicBezTo>
                        <a:pt x="166" y="22"/>
                        <a:pt x="166" y="28"/>
                        <a:pt x="162" y="33"/>
                      </a:cubicBezTo>
                      <a:lnTo>
                        <a:pt x="22" y="162"/>
                      </a:lnTo>
                      <a:close/>
                    </a:path>
                  </a:pathLst>
                </a:custGeom>
                <a:grpFill/>
                <a:ln w="9525">
                  <a:noFill/>
                  <a:rou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等线" panose="02010600030101010101" charset="-122"/>
                    <a:ea typeface="+mn-ea"/>
                    <a:cs typeface="+mn-cs"/>
                  </a:endParaRPr>
                </a:p>
              </p:txBody>
            </p:sp>
          </p:grpSp>
        </p:grpSp>
        <p:grpSp>
          <p:nvGrpSpPr>
            <p:cNvPr id="23" name="Group 5"/>
            <p:cNvGrpSpPr/>
            <p:nvPr/>
          </p:nvGrpSpPr>
          <p:grpSpPr>
            <a:xfrm>
              <a:off x="7290282" y="2890073"/>
              <a:ext cx="720317" cy="720317"/>
              <a:chOff x="7290282" y="2845833"/>
              <a:chExt cx="720317" cy="720317"/>
            </a:xfrm>
          </p:grpSpPr>
          <p:sp>
            <p:nvSpPr>
              <p:cNvPr id="43" name="Oval 149"/>
              <p:cNvSpPr/>
              <p:nvPr/>
            </p:nvSpPr>
            <p:spPr>
              <a:xfrm>
                <a:off x="7290282" y="2845833"/>
                <a:ext cx="720317" cy="72031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等线" panose="02010600030101010101" charset="-122"/>
                  <a:ea typeface="+mn-ea"/>
                  <a:cs typeface="+mn-cs"/>
                </a:endParaRPr>
              </a:p>
            </p:txBody>
          </p:sp>
          <p:grpSp>
            <p:nvGrpSpPr>
              <p:cNvPr id="44" name="Group 193"/>
              <p:cNvGrpSpPr/>
              <p:nvPr/>
            </p:nvGrpSpPr>
            <p:grpSpPr>
              <a:xfrm>
                <a:off x="7522886" y="3029887"/>
                <a:ext cx="255112" cy="352208"/>
                <a:chOff x="5011738" y="2427288"/>
                <a:chExt cx="212725" cy="293688"/>
              </a:xfrm>
              <a:solidFill>
                <a:schemeClr val="bg1"/>
              </a:solidFill>
            </p:grpSpPr>
            <p:sp>
              <p:nvSpPr>
                <p:cNvPr id="45" name="Freeform: Shape 194"/>
                <p:cNvSpPr/>
                <p:nvPr/>
              </p:nvSpPr>
              <p:spPr bwMode="auto">
                <a:xfrm>
                  <a:off x="5011738" y="2427288"/>
                  <a:ext cx="212725" cy="293688"/>
                </a:xfrm>
                <a:custGeom>
                  <a:avLst/>
                  <a:gdLst/>
                  <a:ahLst/>
                  <a:cxnLst>
                    <a:cxn ang="0">
                      <a:pos x="78" y="11"/>
                    </a:cxn>
                    <a:cxn ang="0">
                      <a:pos x="84" y="11"/>
                    </a:cxn>
                    <a:cxn ang="0">
                      <a:pos x="84" y="0"/>
                    </a:cxn>
                    <a:cxn ang="0">
                      <a:pos x="0" y="0"/>
                    </a:cxn>
                    <a:cxn ang="0">
                      <a:pos x="0" y="11"/>
                    </a:cxn>
                    <a:cxn ang="0">
                      <a:pos x="7" y="11"/>
                    </a:cxn>
                    <a:cxn ang="0">
                      <a:pos x="30" y="52"/>
                    </a:cxn>
                    <a:cxn ang="0">
                      <a:pos x="30" y="64"/>
                    </a:cxn>
                    <a:cxn ang="0">
                      <a:pos x="8" y="105"/>
                    </a:cxn>
                    <a:cxn ang="0">
                      <a:pos x="0" y="105"/>
                    </a:cxn>
                    <a:cxn ang="0">
                      <a:pos x="0" y="116"/>
                    </a:cxn>
                    <a:cxn ang="0">
                      <a:pos x="84" y="116"/>
                    </a:cxn>
                    <a:cxn ang="0">
                      <a:pos x="84" y="105"/>
                    </a:cxn>
                    <a:cxn ang="0">
                      <a:pos x="78" y="105"/>
                    </a:cxn>
                    <a:cxn ang="0">
                      <a:pos x="55" y="64"/>
                    </a:cxn>
                    <a:cxn ang="0">
                      <a:pos x="55" y="52"/>
                    </a:cxn>
                    <a:cxn ang="0">
                      <a:pos x="78" y="11"/>
                    </a:cxn>
                    <a:cxn ang="0">
                      <a:pos x="52" y="69"/>
                    </a:cxn>
                    <a:cxn ang="0">
                      <a:pos x="72" y="105"/>
                    </a:cxn>
                    <a:cxn ang="0">
                      <a:pos x="67" y="105"/>
                    </a:cxn>
                    <a:cxn ang="0">
                      <a:pos x="56" y="93"/>
                    </a:cxn>
                    <a:cxn ang="0">
                      <a:pos x="43" y="77"/>
                    </a:cxn>
                    <a:cxn ang="0">
                      <a:pos x="30" y="93"/>
                    </a:cxn>
                    <a:cxn ang="0">
                      <a:pos x="20" y="105"/>
                    </a:cxn>
                    <a:cxn ang="0">
                      <a:pos x="13" y="105"/>
                    </a:cxn>
                    <a:cxn ang="0">
                      <a:pos x="34" y="69"/>
                    </a:cxn>
                    <a:cxn ang="0">
                      <a:pos x="36" y="69"/>
                    </a:cxn>
                    <a:cxn ang="0">
                      <a:pos x="36" y="48"/>
                    </a:cxn>
                    <a:cxn ang="0">
                      <a:pos x="34" y="47"/>
                    </a:cxn>
                    <a:cxn ang="0">
                      <a:pos x="13" y="11"/>
                    </a:cxn>
                    <a:cxn ang="0">
                      <a:pos x="72" y="11"/>
                    </a:cxn>
                    <a:cxn ang="0">
                      <a:pos x="52" y="47"/>
                    </a:cxn>
                    <a:cxn ang="0">
                      <a:pos x="49" y="48"/>
                    </a:cxn>
                    <a:cxn ang="0">
                      <a:pos x="49" y="69"/>
                    </a:cxn>
                    <a:cxn ang="0">
                      <a:pos x="52" y="69"/>
                    </a:cxn>
                  </a:cxnLst>
                  <a:rect l="0" t="0" r="r" b="b"/>
                  <a:pathLst>
                    <a:path w="84" h="116">
                      <a:moveTo>
                        <a:pt x="78" y="11"/>
                      </a:moveTo>
                      <a:cubicBezTo>
                        <a:pt x="84" y="11"/>
                        <a:pt x="84" y="11"/>
                        <a:pt x="84" y="11"/>
                      </a:cubicBezTo>
                      <a:cubicBezTo>
                        <a:pt x="84" y="0"/>
                        <a:pt x="84" y="0"/>
                        <a:pt x="84" y="0"/>
                      </a:cubicBezTo>
                      <a:cubicBezTo>
                        <a:pt x="0" y="0"/>
                        <a:pt x="0" y="0"/>
                        <a:pt x="0" y="0"/>
                      </a:cubicBezTo>
                      <a:cubicBezTo>
                        <a:pt x="0" y="11"/>
                        <a:pt x="0" y="11"/>
                        <a:pt x="0" y="11"/>
                      </a:cubicBezTo>
                      <a:cubicBezTo>
                        <a:pt x="7" y="11"/>
                        <a:pt x="7" y="11"/>
                        <a:pt x="7" y="11"/>
                      </a:cubicBezTo>
                      <a:cubicBezTo>
                        <a:pt x="8" y="33"/>
                        <a:pt x="16" y="48"/>
                        <a:pt x="30" y="52"/>
                      </a:cubicBezTo>
                      <a:cubicBezTo>
                        <a:pt x="30" y="64"/>
                        <a:pt x="30" y="64"/>
                        <a:pt x="30" y="64"/>
                      </a:cubicBezTo>
                      <a:cubicBezTo>
                        <a:pt x="17" y="69"/>
                        <a:pt x="9" y="83"/>
                        <a:pt x="8" y="105"/>
                      </a:cubicBezTo>
                      <a:cubicBezTo>
                        <a:pt x="0" y="105"/>
                        <a:pt x="0" y="105"/>
                        <a:pt x="0" y="105"/>
                      </a:cubicBezTo>
                      <a:cubicBezTo>
                        <a:pt x="0" y="116"/>
                        <a:pt x="0" y="116"/>
                        <a:pt x="0" y="116"/>
                      </a:cubicBezTo>
                      <a:cubicBezTo>
                        <a:pt x="84" y="116"/>
                        <a:pt x="84" y="116"/>
                        <a:pt x="84" y="116"/>
                      </a:cubicBezTo>
                      <a:cubicBezTo>
                        <a:pt x="84" y="105"/>
                        <a:pt x="84" y="105"/>
                        <a:pt x="84" y="105"/>
                      </a:cubicBezTo>
                      <a:cubicBezTo>
                        <a:pt x="78" y="105"/>
                        <a:pt x="78" y="105"/>
                        <a:pt x="78" y="105"/>
                      </a:cubicBezTo>
                      <a:cubicBezTo>
                        <a:pt x="77" y="83"/>
                        <a:pt x="69" y="69"/>
                        <a:pt x="55" y="64"/>
                      </a:cubicBezTo>
                      <a:cubicBezTo>
                        <a:pt x="55" y="52"/>
                        <a:pt x="55" y="52"/>
                        <a:pt x="55" y="52"/>
                      </a:cubicBezTo>
                      <a:cubicBezTo>
                        <a:pt x="69" y="48"/>
                        <a:pt x="77" y="33"/>
                        <a:pt x="78" y="11"/>
                      </a:cubicBezTo>
                      <a:close/>
                      <a:moveTo>
                        <a:pt x="52" y="69"/>
                      </a:moveTo>
                      <a:cubicBezTo>
                        <a:pt x="67" y="73"/>
                        <a:pt x="72" y="90"/>
                        <a:pt x="72" y="105"/>
                      </a:cubicBezTo>
                      <a:cubicBezTo>
                        <a:pt x="67" y="105"/>
                        <a:pt x="67" y="105"/>
                        <a:pt x="67" y="105"/>
                      </a:cubicBezTo>
                      <a:cubicBezTo>
                        <a:pt x="56" y="93"/>
                        <a:pt x="56" y="93"/>
                        <a:pt x="56" y="93"/>
                      </a:cubicBezTo>
                      <a:cubicBezTo>
                        <a:pt x="43" y="77"/>
                        <a:pt x="43" y="77"/>
                        <a:pt x="43" y="77"/>
                      </a:cubicBezTo>
                      <a:cubicBezTo>
                        <a:pt x="30" y="93"/>
                        <a:pt x="30" y="93"/>
                        <a:pt x="30" y="93"/>
                      </a:cubicBezTo>
                      <a:cubicBezTo>
                        <a:pt x="20" y="105"/>
                        <a:pt x="20" y="105"/>
                        <a:pt x="20" y="105"/>
                      </a:cubicBezTo>
                      <a:cubicBezTo>
                        <a:pt x="13" y="105"/>
                        <a:pt x="13" y="105"/>
                        <a:pt x="13" y="105"/>
                      </a:cubicBezTo>
                      <a:cubicBezTo>
                        <a:pt x="14" y="90"/>
                        <a:pt x="18" y="73"/>
                        <a:pt x="34" y="69"/>
                      </a:cubicBezTo>
                      <a:cubicBezTo>
                        <a:pt x="36" y="69"/>
                        <a:pt x="36" y="69"/>
                        <a:pt x="36" y="69"/>
                      </a:cubicBezTo>
                      <a:cubicBezTo>
                        <a:pt x="36" y="48"/>
                        <a:pt x="36" y="48"/>
                        <a:pt x="36" y="48"/>
                      </a:cubicBezTo>
                      <a:cubicBezTo>
                        <a:pt x="34" y="47"/>
                        <a:pt x="34" y="47"/>
                        <a:pt x="34" y="47"/>
                      </a:cubicBezTo>
                      <a:cubicBezTo>
                        <a:pt x="18" y="43"/>
                        <a:pt x="14" y="27"/>
                        <a:pt x="13" y="11"/>
                      </a:cubicBezTo>
                      <a:cubicBezTo>
                        <a:pt x="72" y="11"/>
                        <a:pt x="72" y="11"/>
                        <a:pt x="72" y="11"/>
                      </a:cubicBezTo>
                      <a:cubicBezTo>
                        <a:pt x="72" y="27"/>
                        <a:pt x="67" y="43"/>
                        <a:pt x="52" y="47"/>
                      </a:cubicBezTo>
                      <a:cubicBezTo>
                        <a:pt x="49" y="48"/>
                        <a:pt x="49" y="48"/>
                        <a:pt x="49" y="48"/>
                      </a:cubicBezTo>
                      <a:cubicBezTo>
                        <a:pt x="49" y="69"/>
                        <a:pt x="49" y="69"/>
                        <a:pt x="49" y="69"/>
                      </a:cubicBezTo>
                      <a:lnTo>
                        <a:pt x="52" y="69"/>
                      </a:lnTo>
                      <a:close/>
                    </a:path>
                  </a:pathLst>
                </a:custGeom>
                <a:grpFill/>
                <a:ln w="9525">
                  <a:noFill/>
                  <a:rou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等线" panose="02010600030101010101" charset="-122"/>
                    <a:ea typeface="+mn-ea"/>
                    <a:cs typeface="+mn-cs"/>
                  </a:endParaRPr>
                </a:p>
              </p:txBody>
            </p:sp>
            <p:sp>
              <p:nvSpPr>
                <p:cNvPr id="46" name="Freeform: Shape 195"/>
                <p:cNvSpPr/>
                <p:nvPr/>
              </p:nvSpPr>
              <p:spPr bwMode="auto">
                <a:xfrm>
                  <a:off x="5092701" y="2516188"/>
                  <a:ext cx="60325" cy="34925"/>
                </a:xfrm>
                <a:custGeom>
                  <a:avLst/>
                  <a:gdLst/>
                  <a:ahLst/>
                  <a:cxnLst>
                    <a:cxn ang="0">
                      <a:pos x="38" y="0"/>
                    </a:cxn>
                    <a:cxn ang="0">
                      <a:pos x="0" y="0"/>
                    </a:cxn>
                    <a:cxn ang="0">
                      <a:pos x="9" y="11"/>
                    </a:cxn>
                    <a:cxn ang="0">
                      <a:pos x="19" y="22"/>
                    </a:cxn>
                    <a:cxn ang="0">
                      <a:pos x="29" y="11"/>
                    </a:cxn>
                    <a:cxn ang="0">
                      <a:pos x="38" y="0"/>
                    </a:cxn>
                  </a:cxnLst>
                  <a:rect l="0" t="0" r="r" b="b"/>
                  <a:pathLst>
                    <a:path w="38" h="22">
                      <a:moveTo>
                        <a:pt x="38" y="0"/>
                      </a:moveTo>
                      <a:lnTo>
                        <a:pt x="0" y="0"/>
                      </a:lnTo>
                      <a:lnTo>
                        <a:pt x="9" y="11"/>
                      </a:lnTo>
                      <a:lnTo>
                        <a:pt x="19" y="22"/>
                      </a:lnTo>
                      <a:lnTo>
                        <a:pt x="29" y="11"/>
                      </a:lnTo>
                      <a:lnTo>
                        <a:pt x="38" y="0"/>
                      </a:lnTo>
                      <a:close/>
                    </a:path>
                  </a:pathLst>
                </a:custGeom>
                <a:grpFill/>
                <a:ln w="9525">
                  <a:noFill/>
                  <a:rou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等线" panose="02010600030101010101" charset="-122"/>
                    <a:ea typeface="+mn-ea"/>
                    <a:cs typeface="+mn-cs"/>
                  </a:endParaRPr>
                </a:p>
              </p:txBody>
            </p:sp>
          </p:grpSp>
        </p:grpSp>
        <p:grpSp>
          <p:nvGrpSpPr>
            <p:cNvPr id="24" name="Group 8"/>
            <p:cNvGrpSpPr/>
            <p:nvPr/>
          </p:nvGrpSpPr>
          <p:grpSpPr>
            <a:xfrm>
              <a:off x="4394009" y="2890073"/>
              <a:ext cx="720317" cy="720317"/>
              <a:chOff x="4394009" y="2845833"/>
              <a:chExt cx="720317" cy="720317"/>
            </a:xfrm>
          </p:grpSpPr>
          <p:sp>
            <p:nvSpPr>
              <p:cNvPr id="41" name="Oval 143"/>
              <p:cNvSpPr/>
              <p:nvPr/>
            </p:nvSpPr>
            <p:spPr>
              <a:xfrm>
                <a:off x="4394009" y="2845833"/>
                <a:ext cx="720317" cy="72031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等线" panose="02010600030101010101" charset="-122"/>
                  <a:ea typeface="+mn-ea"/>
                  <a:cs typeface="+mn-cs"/>
                </a:endParaRPr>
              </a:p>
            </p:txBody>
          </p:sp>
          <p:sp>
            <p:nvSpPr>
              <p:cNvPr id="42" name="Freeform: Shape 198"/>
              <p:cNvSpPr/>
              <p:nvPr/>
            </p:nvSpPr>
            <p:spPr bwMode="auto">
              <a:xfrm>
                <a:off x="4620209" y="3063516"/>
                <a:ext cx="267916" cy="284950"/>
              </a:xfrm>
              <a:custGeom>
                <a:avLst/>
                <a:gdLst/>
                <a:ahLst/>
                <a:cxnLst>
                  <a:cxn ang="0">
                    <a:pos x="102" y="0"/>
                  </a:cxn>
                  <a:cxn ang="0">
                    <a:pos x="15" y="0"/>
                  </a:cxn>
                  <a:cxn ang="0">
                    <a:pos x="7" y="7"/>
                  </a:cxn>
                  <a:cxn ang="0">
                    <a:pos x="7" y="22"/>
                  </a:cxn>
                  <a:cxn ang="0">
                    <a:pos x="18" y="22"/>
                  </a:cxn>
                  <a:cxn ang="0">
                    <a:pos x="22" y="26"/>
                  </a:cxn>
                  <a:cxn ang="0">
                    <a:pos x="18" y="29"/>
                  </a:cxn>
                  <a:cxn ang="0">
                    <a:pos x="4" y="29"/>
                  </a:cxn>
                  <a:cxn ang="0">
                    <a:pos x="0" y="33"/>
                  </a:cxn>
                  <a:cxn ang="0">
                    <a:pos x="4" y="36"/>
                  </a:cxn>
                  <a:cxn ang="0">
                    <a:pos x="7" y="36"/>
                  </a:cxn>
                  <a:cxn ang="0">
                    <a:pos x="7" y="51"/>
                  </a:cxn>
                  <a:cxn ang="0">
                    <a:pos x="18" y="51"/>
                  </a:cxn>
                  <a:cxn ang="0">
                    <a:pos x="22" y="55"/>
                  </a:cxn>
                  <a:cxn ang="0">
                    <a:pos x="18" y="58"/>
                  </a:cxn>
                  <a:cxn ang="0">
                    <a:pos x="4" y="58"/>
                  </a:cxn>
                  <a:cxn ang="0">
                    <a:pos x="0" y="62"/>
                  </a:cxn>
                  <a:cxn ang="0">
                    <a:pos x="4" y="66"/>
                  </a:cxn>
                  <a:cxn ang="0">
                    <a:pos x="7" y="66"/>
                  </a:cxn>
                  <a:cxn ang="0">
                    <a:pos x="7" y="80"/>
                  </a:cxn>
                  <a:cxn ang="0">
                    <a:pos x="18" y="80"/>
                  </a:cxn>
                  <a:cxn ang="0">
                    <a:pos x="22" y="84"/>
                  </a:cxn>
                  <a:cxn ang="0">
                    <a:pos x="18" y="87"/>
                  </a:cxn>
                  <a:cxn ang="0">
                    <a:pos x="4" y="87"/>
                  </a:cxn>
                  <a:cxn ang="0">
                    <a:pos x="0" y="91"/>
                  </a:cxn>
                  <a:cxn ang="0">
                    <a:pos x="4" y="95"/>
                  </a:cxn>
                  <a:cxn ang="0">
                    <a:pos x="7" y="95"/>
                  </a:cxn>
                  <a:cxn ang="0">
                    <a:pos x="7" y="109"/>
                  </a:cxn>
                  <a:cxn ang="0">
                    <a:pos x="15" y="116"/>
                  </a:cxn>
                  <a:cxn ang="0">
                    <a:pos x="102" y="116"/>
                  </a:cxn>
                  <a:cxn ang="0">
                    <a:pos x="109" y="109"/>
                  </a:cxn>
                  <a:cxn ang="0">
                    <a:pos x="109" y="7"/>
                  </a:cxn>
                  <a:cxn ang="0">
                    <a:pos x="102" y="0"/>
                  </a:cxn>
                  <a:cxn ang="0">
                    <a:pos x="87" y="51"/>
                  </a:cxn>
                  <a:cxn ang="0">
                    <a:pos x="44" y="51"/>
                  </a:cxn>
                  <a:cxn ang="0">
                    <a:pos x="44" y="22"/>
                  </a:cxn>
                  <a:cxn ang="0">
                    <a:pos x="87" y="22"/>
                  </a:cxn>
                  <a:cxn ang="0">
                    <a:pos x="87" y="51"/>
                  </a:cxn>
                </a:cxnLst>
                <a:rect l="0" t="0" r="r" b="b"/>
                <a:pathLst>
                  <a:path w="109" h="116">
                    <a:moveTo>
                      <a:pt x="102" y="0"/>
                    </a:moveTo>
                    <a:cubicBezTo>
                      <a:pt x="15" y="0"/>
                      <a:pt x="15" y="0"/>
                      <a:pt x="15" y="0"/>
                    </a:cubicBezTo>
                    <a:cubicBezTo>
                      <a:pt x="11" y="0"/>
                      <a:pt x="7" y="3"/>
                      <a:pt x="7" y="7"/>
                    </a:cubicBezTo>
                    <a:cubicBezTo>
                      <a:pt x="7" y="22"/>
                      <a:pt x="7" y="22"/>
                      <a:pt x="7" y="22"/>
                    </a:cubicBezTo>
                    <a:cubicBezTo>
                      <a:pt x="18" y="22"/>
                      <a:pt x="18" y="22"/>
                      <a:pt x="18" y="22"/>
                    </a:cubicBezTo>
                    <a:cubicBezTo>
                      <a:pt x="20" y="22"/>
                      <a:pt x="22" y="24"/>
                      <a:pt x="22" y="26"/>
                    </a:cubicBezTo>
                    <a:cubicBezTo>
                      <a:pt x="22" y="28"/>
                      <a:pt x="20" y="29"/>
                      <a:pt x="18" y="29"/>
                    </a:cubicBezTo>
                    <a:cubicBezTo>
                      <a:pt x="4" y="29"/>
                      <a:pt x="4" y="29"/>
                      <a:pt x="4" y="29"/>
                    </a:cubicBezTo>
                    <a:cubicBezTo>
                      <a:pt x="2" y="29"/>
                      <a:pt x="0" y="31"/>
                      <a:pt x="0" y="33"/>
                    </a:cubicBezTo>
                    <a:cubicBezTo>
                      <a:pt x="0" y="35"/>
                      <a:pt x="2" y="36"/>
                      <a:pt x="4" y="36"/>
                    </a:cubicBezTo>
                    <a:cubicBezTo>
                      <a:pt x="7" y="36"/>
                      <a:pt x="7" y="36"/>
                      <a:pt x="7" y="36"/>
                    </a:cubicBezTo>
                    <a:cubicBezTo>
                      <a:pt x="7" y="51"/>
                      <a:pt x="7" y="51"/>
                      <a:pt x="7" y="51"/>
                    </a:cubicBezTo>
                    <a:cubicBezTo>
                      <a:pt x="18" y="51"/>
                      <a:pt x="18" y="51"/>
                      <a:pt x="18" y="51"/>
                    </a:cubicBezTo>
                    <a:cubicBezTo>
                      <a:pt x="20" y="51"/>
                      <a:pt x="22" y="53"/>
                      <a:pt x="22" y="55"/>
                    </a:cubicBezTo>
                    <a:cubicBezTo>
                      <a:pt x="22" y="57"/>
                      <a:pt x="20" y="58"/>
                      <a:pt x="18" y="58"/>
                    </a:cubicBezTo>
                    <a:cubicBezTo>
                      <a:pt x="4" y="58"/>
                      <a:pt x="4" y="58"/>
                      <a:pt x="4" y="58"/>
                    </a:cubicBezTo>
                    <a:cubicBezTo>
                      <a:pt x="2" y="58"/>
                      <a:pt x="0" y="60"/>
                      <a:pt x="0" y="62"/>
                    </a:cubicBezTo>
                    <a:cubicBezTo>
                      <a:pt x="0" y="64"/>
                      <a:pt x="2" y="66"/>
                      <a:pt x="4" y="66"/>
                    </a:cubicBezTo>
                    <a:cubicBezTo>
                      <a:pt x="7" y="66"/>
                      <a:pt x="7" y="66"/>
                      <a:pt x="7" y="66"/>
                    </a:cubicBezTo>
                    <a:cubicBezTo>
                      <a:pt x="7" y="80"/>
                      <a:pt x="7" y="80"/>
                      <a:pt x="7" y="80"/>
                    </a:cubicBezTo>
                    <a:cubicBezTo>
                      <a:pt x="18" y="80"/>
                      <a:pt x="18" y="80"/>
                      <a:pt x="18" y="80"/>
                    </a:cubicBezTo>
                    <a:cubicBezTo>
                      <a:pt x="20" y="80"/>
                      <a:pt x="22" y="82"/>
                      <a:pt x="22" y="84"/>
                    </a:cubicBezTo>
                    <a:cubicBezTo>
                      <a:pt x="22" y="86"/>
                      <a:pt x="20" y="87"/>
                      <a:pt x="18" y="87"/>
                    </a:cubicBezTo>
                    <a:cubicBezTo>
                      <a:pt x="4" y="87"/>
                      <a:pt x="4" y="87"/>
                      <a:pt x="4" y="87"/>
                    </a:cubicBezTo>
                    <a:cubicBezTo>
                      <a:pt x="2" y="87"/>
                      <a:pt x="0" y="89"/>
                      <a:pt x="0" y="91"/>
                    </a:cubicBezTo>
                    <a:cubicBezTo>
                      <a:pt x="0" y="93"/>
                      <a:pt x="2" y="95"/>
                      <a:pt x="4" y="95"/>
                    </a:cubicBezTo>
                    <a:cubicBezTo>
                      <a:pt x="7" y="95"/>
                      <a:pt x="7" y="95"/>
                      <a:pt x="7" y="95"/>
                    </a:cubicBezTo>
                    <a:cubicBezTo>
                      <a:pt x="7" y="109"/>
                      <a:pt x="7" y="109"/>
                      <a:pt x="7" y="109"/>
                    </a:cubicBezTo>
                    <a:cubicBezTo>
                      <a:pt x="7" y="113"/>
                      <a:pt x="11" y="116"/>
                      <a:pt x="15" y="116"/>
                    </a:cubicBezTo>
                    <a:cubicBezTo>
                      <a:pt x="102" y="116"/>
                      <a:pt x="102" y="116"/>
                      <a:pt x="102" y="116"/>
                    </a:cubicBezTo>
                    <a:cubicBezTo>
                      <a:pt x="106" y="116"/>
                      <a:pt x="109" y="113"/>
                      <a:pt x="109" y="109"/>
                    </a:cubicBezTo>
                    <a:cubicBezTo>
                      <a:pt x="109" y="7"/>
                      <a:pt x="109" y="7"/>
                      <a:pt x="109" y="7"/>
                    </a:cubicBezTo>
                    <a:cubicBezTo>
                      <a:pt x="109" y="3"/>
                      <a:pt x="106" y="0"/>
                      <a:pt x="102" y="0"/>
                    </a:cubicBezTo>
                    <a:close/>
                    <a:moveTo>
                      <a:pt x="87" y="51"/>
                    </a:moveTo>
                    <a:cubicBezTo>
                      <a:pt x="44" y="51"/>
                      <a:pt x="44" y="51"/>
                      <a:pt x="44" y="51"/>
                    </a:cubicBezTo>
                    <a:cubicBezTo>
                      <a:pt x="44" y="22"/>
                      <a:pt x="44" y="22"/>
                      <a:pt x="44" y="22"/>
                    </a:cubicBezTo>
                    <a:cubicBezTo>
                      <a:pt x="87" y="22"/>
                      <a:pt x="87" y="22"/>
                      <a:pt x="87" y="22"/>
                    </a:cubicBezTo>
                    <a:lnTo>
                      <a:pt x="87" y="51"/>
                    </a:lnTo>
                    <a:close/>
                  </a:path>
                </a:pathLst>
              </a:custGeom>
              <a:solidFill>
                <a:schemeClr val="bg1"/>
              </a:solidFill>
              <a:ln w="9525">
                <a:noFill/>
                <a:rou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等线" panose="02010600030101010101" charset="-122"/>
                  <a:ea typeface="+mn-ea"/>
                  <a:cs typeface="+mn-cs"/>
                </a:endParaRPr>
              </a:p>
            </p:txBody>
          </p:sp>
        </p:grpSp>
        <p:grpSp>
          <p:nvGrpSpPr>
            <p:cNvPr id="25" name="Group 9"/>
            <p:cNvGrpSpPr/>
            <p:nvPr/>
          </p:nvGrpSpPr>
          <p:grpSpPr>
            <a:xfrm>
              <a:off x="4814194" y="1781552"/>
              <a:ext cx="720317" cy="720317"/>
              <a:chOff x="4814194" y="1781552"/>
              <a:chExt cx="720317" cy="720317"/>
            </a:xfrm>
          </p:grpSpPr>
          <p:sp>
            <p:nvSpPr>
              <p:cNvPr id="32" name="Oval 170"/>
              <p:cNvSpPr/>
              <p:nvPr/>
            </p:nvSpPr>
            <p:spPr>
              <a:xfrm>
                <a:off x="4814194" y="1781552"/>
                <a:ext cx="720317" cy="72031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等线" panose="02010600030101010101" charset="-122"/>
                  <a:ea typeface="+mn-ea"/>
                  <a:cs typeface="+mn-cs"/>
                </a:endParaRPr>
              </a:p>
            </p:txBody>
          </p:sp>
          <p:grpSp>
            <p:nvGrpSpPr>
              <p:cNvPr id="33" name="Group 171"/>
              <p:cNvGrpSpPr/>
              <p:nvPr/>
            </p:nvGrpSpPr>
            <p:grpSpPr>
              <a:xfrm>
                <a:off x="4968765" y="1929259"/>
                <a:ext cx="411181" cy="424886"/>
                <a:chOff x="3475038" y="1590675"/>
                <a:chExt cx="428625" cy="442913"/>
              </a:xfrm>
              <a:solidFill>
                <a:schemeClr val="bg1"/>
              </a:solidFill>
            </p:grpSpPr>
            <p:sp>
              <p:nvSpPr>
                <p:cNvPr id="34" name="Oval 172"/>
                <p:cNvSpPr/>
                <p:nvPr/>
              </p:nvSpPr>
              <p:spPr bwMode="auto">
                <a:xfrm>
                  <a:off x="3640138" y="1766888"/>
                  <a:ext cx="92075" cy="90488"/>
                </a:xfrm>
                <a:prstGeom prst="ellipse">
                  <a:avLst/>
                </a:prstGeom>
                <a:grpFill/>
                <a:ln w="9525">
                  <a:noFill/>
                  <a:rou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等线" panose="02010600030101010101" charset="-122"/>
                    <a:ea typeface="+mn-ea"/>
                    <a:cs typeface="+mn-cs"/>
                  </a:endParaRPr>
                </a:p>
              </p:txBody>
            </p:sp>
            <p:sp>
              <p:nvSpPr>
                <p:cNvPr id="35" name="Freeform: Shape 173"/>
                <p:cNvSpPr/>
                <p:nvPr/>
              </p:nvSpPr>
              <p:spPr bwMode="auto">
                <a:xfrm>
                  <a:off x="3600451" y="1590675"/>
                  <a:ext cx="173038" cy="442913"/>
                </a:xfrm>
                <a:custGeom>
                  <a:avLst/>
                  <a:gdLst/>
                  <a:ahLst/>
                  <a:cxnLst>
                    <a:cxn ang="0">
                      <a:pos x="65" y="335"/>
                    </a:cxn>
                    <a:cxn ang="0">
                      <a:pos x="0" y="168"/>
                    </a:cxn>
                    <a:cxn ang="0">
                      <a:pos x="65" y="0"/>
                    </a:cxn>
                    <a:cxn ang="0">
                      <a:pos x="131" y="168"/>
                    </a:cxn>
                    <a:cxn ang="0">
                      <a:pos x="65" y="335"/>
                    </a:cxn>
                    <a:cxn ang="0">
                      <a:pos x="65" y="8"/>
                    </a:cxn>
                    <a:cxn ang="0">
                      <a:pos x="7" y="168"/>
                    </a:cxn>
                    <a:cxn ang="0">
                      <a:pos x="65" y="328"/>
                    </a:cxn>
                    <a:cxn ang="0">
                      <a:pos x="124" y="168"/>
                    </a:cxn>
                    <a:cxn ang="0">
                      <a:pos x="65" y="8"/>
                    </a:cxn>
                  </a:cxnLst>
                  <a:rect l="0" t="0" r="r" b="b"/>
                  <a:pathLst>
                    <a:path w="131" h="335">
                      <a:moveTo>
                        <a:pt x="65" y="335"/>
                      </a:moveTo>
                      <a:cubicBezTo>
                        <a:pt x="29" y="335"/>
                        <a:pt x="0" y="262"/>
                        <a:pt x="0" y="168"/>
                      </a:cubicBezTo>
                      <a:cubicBezTo>
                        <a:pt x="0" y="74"/>
                        <a:pt x="29" y="0"/>
                        <a:pt x="65" y="0"/>
                      </a:cubicBezTo>
                      <a:cubicBezTo>
                        <a:pt x="102" y="0"/>
                        <a:pt x="131" y="74"/>
                        <a:pt x="131" y="168"/>
                      </a:cubicBezTo>
                      <a:cubicBezTo>
                        <a:pt x="131" y="262"/>
                        <a:pt x="102" y="335"/>
                        <a:pt x="65" y="335"/>
                      </a:cubicBezTo>
                      <a:close/>
                      <a:moveTo>
                        <a:pt x="65" y="8"/>
                      </a:moveTo>
                      <a:cubicBezTo>
                        <a:pt x="34" y="8"/>
                        <a:pt x="7" y="81"/>
                        <a:pt x="7" y="168"/>
                      </a:cubicBezTo>
                      <a:cubicBezTo>
                        <a:pt x="7" y="255"/>
                        <a:pt x="34" y="328"/>
                        <a:pt x="65" y="328"/>
                      </a:cubicBezTo>
                      <a:cubicBezTo>
                        <a:pt x="97" y="328"/>
                        <a:pt x="124" y="255"/>
                        <a:pt x="124" y="168"/>
                      </a:cubicBezTo>
                      <a:cubicBezTo>
                        <a:pt x="124" y="81"/>
                        <a:pt x="97" y="8"/>
                        <a:pt x="65" y="8"/>
                      </a:cubicBezTo>
                      <a:close/>
                    </a:path>
                  </a:pathLst>
                </a:custGeom>
                <a:grpFill/>
                <a:ln w="4" cap="flat">
                  <a:noFill/>
                  <a:prstDash val="solid"/>
                  <a:miter lim="800000"/>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等线" panose="02010600030101010101" charset="-122"/>
                    <a:ea typeface="+mn-ea"/>
                    <a:cs typeface="+mn-cs"/>
                  </a:endParaRPr>
                </a:p>
              </p:txBody>
            </p:sp>
            <p:sp>
              <p:nvSpPr>
                <p:cNvPr id="36" name="Freeform: Shape 174"/>
                <p:cNvSpPr/>
                <p:nvPr/>
              </p:nvSpPr>
              <p:spPr bwMode="auto">
                <a:xfrm>
                  <a:off x="3484563" y="1646238"/>
                  <a:ext cx="419100" cy="330200"/>
                </a:xfrm>
                <a:custGeom>
                  <a:avLst/>
                  <a:gdLst/>
                  <a:ahLst/>
                  <a:cxnLst>
                    <a:cxn ang="0">
                      <a:pos x="264" y="250"/>
                    </a:cxn>
                    <a:cxn ang="0">
                      <a:pos x="111" y="176"/>
                    </a:cxn>
                    <a:cxn ang="0">
                      <a:pos x="24" y="82"/>
                    </a:cxn>
                    <a:cxn ang="0">
                      <a:pos x="11" y="12"/>
                    </a:cxn>
                    <a:cxn ang="0">
                      <a:pos x="41" y="0"/>
                    </a:cxn>
                    <a:cxn ang="0">
                      <a:pos x="193" y="74"/>
                    </a:cxn>
                    <a:cxn ang="0">
                      <a:pos x="293" y="239"/>
                    </a:cxn>
                    <a:cxn ang="0">
                      <a:pos x="264" y="250"/>
                    </a:cxn>
                    <a:cxn ang="0">
                      <a:pos x="41" y="8"/>
                    </a:cxn>
                    <a:cxn ang="0">
                      <a:pos x="17" y="16"/>
                    </a:cxn>
                    <a:cxn ang="0">
                      <a:pos x="30" y="79"/>
                    </a:cxn>
                    <a:cxn ang="0">
                      <a:pos x="116" y="171"/>
                    </a:cxn>
                    <a:cxn ang="0">
                      <a:pos x="264" y="243"/>
                    </a:cxn>
                    <a:cxn ang="0">
                      <a:pos x="287" y="234"/>
                    </a:cxn>
                    <a:cxn ang="0">
                      <a:pos x="189" y="80"/>
                    </a:cxn>
                    <a:cxn ang="0">
                      <a:pos x="41" y="8"/>
                    </a:cxn>
                  </a:cxnLst>
                  <a:rect l="0" t="0" r="r" b="b"/>
                  <a:pathLst>
                    <a:path w="316" h="250">
                      <a:moveTo>
                        <a:pt x="264" y="250"/>
                      </a:moveTo>
                      <a:cubicBezTo>
                        <a:pt x="227" y="250"/>
                        <a:pt x="167" y="221"/>
                        <a:pt x="111" y="176"/>
                      </a:cubicBezTo>
                      <a:cubicBezTo>
                        <a:pt x="74" y="146"/>
                        <a:pt x="43" y="113"/>
                        <a:pt x="24" y="82"/>
                      </a:cubicBezTo>
                      <a:cubicBezTo>
                        <a:pt x="4" y="51"/>
                        <a:pt x="0" y="26"/>
                        <a:pt x="11" y="12"/>
                      </a:cubicBezTo>
                      <a:cubicBezTo>
                        <a:pt x="17" y="4"/>
                        <a:pt x="27" y="0"/>
                        <a:pt x="41" y="0"/>
                      </a:cubicBezTo>
                      <a:cubicBezTo>
                        <a:pt x="78" y="0"/>
                        <a:pt x="137" y="29"/>
                        <a:pt x="193" y="74"/>
                      </a:cubicBezTo>
                      <a:cubicBezTo>
                        <a:pt x="272" y="138"/>
                        <a:pt x="316" y="210"/>
                        <a:pt x="293" y="239"/>
                      </a:cubicBezTo>
                      <a:cubicBezTo>
                        <a:pt x="287" y="246"/>
                        <a:pt x="277" y="250"/>
                        <a:pt x="264" y="250"/>
                      </a:cubicBezTo>
                      <a:close/>
                      <a:moveTo>
                        <a:pt x="41" y="8"/>
                      </a:moveTo>
                      <a:cubicBezTo>
                        <a:pt x="29" y="8"/>
                        <a:pt x="21" y="10"/>
                        <a:pt x="17" y="16"/>
                      </a:cubicBezTo>
                      <a:cubicBezTo>
                        <a:pt x="8" y="28"/>
                        <a:pt x="12" y="50"/>
                        <a:pt x="30" y="79"/>
                      </a:cubicBezTo>
                      <a:cubicBezTo>
                        <a:pt x="49" y="108"/>
                        <a:pt x="79" y="141"/>
                        <a:pt x="116" y="171"/>
                      </a:cubicBezTo>
                      <a:cubicBezTo>
                        <a:pt x="170" y="214"/>
                        <a:pt x="228" y="243"/>
                        <a:pt x="264" y="243"/>
                      </a:cubicBezTo>
                      <a:cubicBezTo>
                        <a:pt x="275" y="243"/>
                        <a:pt x="283" y="240"/>
                        <a:pt x="287" y="234"/>
                      </a:cubicBezTo>
                      <a:cubicBezTo>
                        <a:pt x="307" y="210"/>
                        <a:pt x="262" y="139"/>
                        <a:pt x="189" y="80"/>
                      </a:cubicBezTo>
                      <a:cubicBezTo>
                        <a:pt x="134" y="36"/>
                        <a:pt x="76" y="8"/>
                        <a:pt x="41" y="8"/>
                      </a:cubicBezTo>
                      <a:close/>
                    </a:path>
                  </a:pathLst>
                </a:custGeom>
                <a:grpFill/>
                <a:ln w="4" cap="flat">
                  <a:noFill/>
                  <a:prstDash val="solid"/>
                  <a:miter lim="800000"/>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等线" panose="02010600030101010101" charset="-122"/>
                    <a:ea typeface="+mn-ea"/>
                    <a:cs typeface="+mn-cs"/>
                  </a:endParaRPr>
                </a:p>
              </p:txBody>
            </p:sp>
            <p:sp>
              <p:nvSpPr>
                <p:cNvPr id="37" name="Freeform: Shape 175"/>
                <p:cNvSpPr/>
                <p:nvPr/>
              </p:nvSpPr>
              <p:spPr bwMode="auto">
                <a:xfrm>
                  <a:off x="3475038" y="1639888"/>
                  <a:ext cx="407988" cy="342900"/>
                </a:xfrm>
                <a:custGeom>
                  <a:avLst/>
                  <a:gdLst/>
                  <a:ahLst/>
                  <a:cxnLst>
                    <a:cxn ang="0">
                      <a:pos x="51" y="260"/>
                    </a:cxn>
                    <a:cxn ang="0">
                      <a:pos x="25" y="250"/>
                    </a:cxn>
                    <a:cxn ang="0">
                      <a:pos x="117" y="81"/>
                    </a:cxn>
                    <a:cxn ang="0">
                      <a:pos x="269" y="0"/>
                    </a:cxn>
                    <a:cxn ang="0">
                      <a:pos x="296" y="10"/>
                    </a:cxn>
                    <a:cxn ang="0">
                      <a:pos x="286" y="82"/>
                    </a:cxn>
                    <a:cxn ang="0">
                      <a:pos x="204" y="179"/>
                    </a:cxn>
                    <a:cxn ang="0">
                      <a:pos x="51" y="260"/>
                    </a:cxn>
                    <a:cxn ang="0">
                      <a:pos x="269" y="7"/>
                    </a:cxn>
                    <a:cxn ang="0">
                      <a:pos x="122" y="87"/>
                    </a:cxn>
                    <a:cxn ang="0">
                      <a:pos x="30" y="245"/>
                    </a:cxn>
                    <a:cxn ang="0">
                      <a:pos x="51" y="253"/>
                    </a:cxn>
                    <a:cxn ang="0">
                      <a:pos x="199" y="174"/>
                    </a:cxn>
                    <a:cxn ang="0">
                      <a:pos x="280" y="78"/>
                    </a:cxn>
                    <a:cxn ang="0">
                      <a:pos x="290" y="15"/>
                    </a:cxn>
                    <a:cxn ang="0">
                      <a:pos x="269" y="7"/>
                    </a:cxn>
                  </a:cxnLst>
                  <a:rect l="0" t="0" r="r" b="b"/>
                  <a:pathLst>
                    <a:path w="308" h="260">
                      <a:moveTo>
                        <a:pt x="51" y="260"/>
                      </a:moveTo>
                      <a:cubicBezTo>
                        <a:pt x="40" y="260"/>
                        <a:pt x="30" y="257"/>
                        <a:pt x="25" y="250"/>
                      </a:cubicBezTo>
                      <a:cubicBezTo>
                        <a:pt x="0" y="223"/>
                        <a:pt x="41" y="149"/>
                        <a:pt x="117" y="81"/>
                      </a:cubicBezTo>
                      <a:cubicBezTo>
                        <a:pt x="172" y="32"/>
                        <a:pt x="232" y="0"/>
                        <a:pt x="269" y="0"/>
                      </a:cubicBezTo>
                      <a:cubicBezTo>
                        <a:pt x="281" y="0"/>
                        <a:pt x="290" y="3"/>
                        <a:pt x="296" y="10"/>
                      </a:cubicBezTo>
                      <a:cubicBezTo>
                        <a:pt x="308" y="24"/>
                        <a:pt x="304" y="49"/>
                        <a:pt x="286" y="82"/>
                      </a:cubicBezTo>
                      <a:cubicBezTo>
                        <a:pt x="269" y="113"/>
                        <a:pt x="239" y="148"/>
                        <a:pt x="204" y="179"/>
                      </a:cubicBezTo>
                      <a:cubicBezTo>
                        <a:pt x="148" y="229"/>
                        <a:pt x="88" y="260"/>
                        <a:pt x="51" y="260"/>
                      </a:cubicBezTo>
                      <a:close/>
                      <a:moveTo>
                        <a:pt x="269" y="7"/>
                      </a:moveTo>
                      <a:cubicBezTo>
                        <a:pt x="234" y="7"/>
                        <a:pt x="175" y="39"/>
                        <a:pt x="122" y="87"/>
                      </a:cubicBezTo>
                      <a:cubicBezTo>
                        <a:pt x="51" y="149"/>
                        <a:pt x="9" y="222"/>
                        <a:pt x="30" y="245"/>
                      </a:cubicBezTo>
                      <a:cubicBezTo>
                        <a:pt x="34" y="251"/>
                        <a:pt x="42" y="253"/>
                        <a:pt x="51" y="253"/>
                      </a:cubicBezTo>
                      <a:cubicBezTo>
                        <a:pt x="86" y="253"/>
                        <a:pt x="145" y="221"/>
                        <a:pt x="199" y="174"/>
                      </a:cubicBezTo>
                      <a:cubicBezTo>
                        <a:pt x="234" y="143"/>
                        <a:pt x="263" y="109"/>
                        <a:pt x="280" y="78"/>
                      </a:cubicBezTo>
                      <a:cubicBezTo>
                        <a:pt x="296" y="49"/>
                        <a:pt x="300" y="26"/>
                        <a:pt x="290" y="15"/>
                      </a:cubicBezTo>
                      <a:cubicBezTo>
                        <a:pt x="286" y="10"/>
                        <a:pt x="279" y="7"/>
                        <a:pt x="269" y="7"/>
                      </a:cubicBezTo>
                      <a:close/>
                    </a:path>
                  </a:pathLst>
                </a:custGeom>
                <a:grpFill/>
                <a:ln w="4" cap="flat">
                  <a:noFill/>
                  <a:prstDash val="solid"/>
                  <a:miter lim="800000"/>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等线" panose="02010600030101010101" charset="-122"/>
                    <a:ea typeface="+mn-ea"/>
                    <a:cs typeface="+mn-cs"/>
                  </a:endParaRPr>
                </a:p>
              </p:txBody>
            </p:sp>
            <p:sp>
              <p:nvSpPr>
                <p:cNvPr id="38" name="Oval 176"/>
                <p:cNvSpPr/>
                <p:nvPr/>
              </p:nvSpPr>
              <p:spPr bwMode="auto">
                <a:xfrm>
                  <a:off x="3511551" y="1828800"/>
                  <a:ext cx="52388" cy="52388"/>
                </a:xfrm>
                <a:prstGeom prst="ellipse">
                  <a:avLst/>
                </a:prstGeom>
                <a:grpFill/>
                <a:ln w="9525">
                  <a:noFill/>
                  <a:rou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等线" panose="02010600030101010101" charset="-122"/>
                    <a:ea typeface="+mn-ea"/>
                    <a:cs typeface="+mn-cs"/>
                  </a:endParaRPr>
                </a:p>
              </p:txBody>
            </p:sp>
            <p:sp>
              <p:nvSpPr>
                <p:cNvPr id="39" name="Oval 177"/>
                <p:cNvSpPr/>
                <p:nvPr/>
              </p:nvSpPr>
              <p:spPr bwMode="auto">
                <a:xfrm>
                  <a:off x="3841751" y="1878013"/>
                  <a:ext cx="52388" cy="52388"/>
                </a:xfrm>
                <a:prstGeom prst="ellipse">
                  <a:avLst/>
                </a:prstGeom>
                <a:grpFill/>
                <a:ln w="9525">
                  <a:noFill/>
                  <a:rou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等线" panose="02010600030101010101" charset="-122"/>
                    <a:ea typeface="+mn-ea"/>
                    <a:cs typeface="+mn-cs"/>
                  </a:endParaRPr>
                </a:p>
              </p:txBody>
            </p:sp>
            <p:sp>
              <p:nvSpPr>
                <p:cNvPr id="40" name="Oval 178"/>
                <p:cNvSpPr/>
                <p:nvPr/>
              </p:nvSpPr>
              <p:spPr bwMode="auto">
                <a:xfrm>
                  <a:off x="3622676" y="1593850"/>
                  <a:ext cx="52388" cy="53975"/>
                </a:xfrm>
                <a:prstGeom prst="ellipse">
                  <a:avLst/>
                </a:prstGeom>
                <a:grpFill/>
                <a:ln w="9525">
                  <a:noFill/>
                  <a:rou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等线" panose="02010600030101010101" charset="-122"/>
                    <a:ea typeface="+mn-ea"/>
                    <a:cs typeface="+mn-cs"/>
                  </a:endParaRPr>
                </a:p>
              </p:txBody>
            </p:sp>
          </p:grpSp>
        </p:grpSp>
        <p:grpSp>
          <p:nvGrpSpPr>
            <p:cNvPr id="26" name="Group 2"/>
            <p:cNvGrpSpPr/>
            <p:nvPr/>
          </p:nvGrpSpPr>
          <p:grpSpPr>
            <a:xfrm>
              <a:off x="6870098" y="1781552"/>
              <a:ext cx="720317" cy="720317"/>
              <a:chOff x="6870098" y="1781552"/>
              <a:chExt cx="720317" cy="720317"/>
            </a:xfrm>
          </p:grpSpPr>
          <p:sp>
            <p:nvSpPr>
              <p:cNvPr id="27" name="Oval 181"/>
              <p:cNvSpPr/>
              <p:nvPr/>
            </p:nvSpPr>
            <p:spPr>
              <a:xfrm>
                <a:off x="6870098" y="1781552"/>
                <a:ext cx="720317" cy="72031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等线" panose="02010600030101010101" charset="-122"/>
                  <a:ea typeface="+mn-ea"/>
                  <a:cs typeface="+mn-cs"/>
                </a:endParaRPr>
              </a:p>
            </p:txBody>
          </p:sp>
          <p:grpSp>
            <p:nvGrpSpPr>
              <p:cNvPr id="28" name="Group 180"/>
              <p:cNvGrpSpPr/>
              <p:nvPr/>
            </p:nvGrpSpPr>
            <p:grpSpPr>
              <a:xfrm>
                <a:off x="7075690" y="1953265"/>
                <a:ext cx="309136" cy="376868"/>
                <a:chOff x="5287963" y="1638300"/>
                <a:chExt cx="282575" cy="344488"/>
              </a:xfrm>
              <a:solidFill>
                <a:schemeClr val="bg1"/>
              </a:solidFill>
            </p:grpSpPr>
            <p:sp>
              <p:nvSpPr>
                <p:cNvPr id="29" name="Freeform: Shape 182"/>
                <p:cNvSpPr/>
                <p:nvPr/>
              </p:nvSpPr>
              <p:spPr bwMode="auto">
                <a:xfrm>
                  <a:off x="5372101" y="1638300"/>
                  <a:ext cx="115888" cy="36513"/>
                </a:xfrm>
                <a:custGeom>
                  <a:avLst/>
                  <a:gdLst/>
                  <a:ahLst/>
                  <a:cxnLst>
                    <a:cxn ang="0">
                      <a:pos x="88" y="14"/>
                    </a:cxn>
                    <a:cxn ang="0">
                      <a:pos x="74" y="28"/>
                    </a:cxn>
                    <a:cxn ang="0">
                      <a:pos x="14" y="28"/>
                    </a:cxn>
                    <a:cxn ang="0">
                      <a:pos x="0" y="14"/>
                    </a:cxn>
                    <a:cxn ang="0">
                      <a:pos x="0" y="14"/>
                    </a:cxn>
                    <a:cxn ang="0">
                      <a:pos x="14" y="0"/>
                    </a:cxn>
                    <a:cxn ang="0">
                      <a:pos x="74" y="0"/>
                    </a:cxn>
                    <a:cxn ang="0">
                      <a:pos x="88" y="14"/>
                    </a:cxn>
                  </a:cxnLst>
                  <a:rect l="0" t="0" r="r" b="b"/>
                  <a:pathLst>
                    <a:path w="88" h="28">
                      <a:moveTo>
                        <a:pt x="88" y="14"/>
                      </a:moveTo>
                      <a:cubicBezTo>
                        <a:pt x="88" y="22"/>
                        <a:pt x="82" y="28"/>
                        <a:pt x="74" y="28"/>
                      </a:cubicBezTo>
                      <a:cubicBezTo>
                        <a:pt x="14" y="28"/>
                        <a:pt x="14" y="28"/>
                        <a:pt x="14" y="28"/>
                      </a:cubicBezTo>
                      <a:cubicBezTo>
                        <a:pt x="6" y="28"/>
                        <a:pt x="0" y="22"/>
                        <a:pt x="0" y="14"/>
                      </a:cubicBezTo>
                      <a:cubicBezTo>
                        <a:pt x="0" y="14"/>
                        <a:pt x="0" y="14"/>
                        <a:pt x="0" y="14"/>
                      </a:cubicBezTo>
                      <a:cubicBezTo>
                        <a:pt x="0" y="6"/>
                        <a:pt x="6" y="0"/>
                        <a:pt x="14" y="0"/>
                      </a:cubicBezTo>
                      <a:cubicBezTo>
                        <a:pt x="74" y="0"/>
                        <a:pt x="74" y="0"/>
                        <a:pt x="74" y="0"/>
                      </a:cubicBezTo>
                      <a:cubicBezTo>
                        <a:pt x="82" y="0"/>
                        <a:pt x="88" y="6"/>
                        <a:pt x="88" y="14"/>
                      </a:cubicBezTo>
                      <a:close/>
                    </a:path>
                  </a:pathLst>
                </a:custGeom>
                <a:grpFill/>
                <a:ln w="9525">
                  <a:noFill/>
                  <a:rou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等线" panose="02010600030101010101" charset="-122"/>
                    <a:ea typeface="+mn-ea"/>
                    <a:cs typeface="+mn-cs"/>
                  </a:endParaRPr>
                </a:p>
              </p:txBody>
            </p:sp>
            <p:sp>
              <p:nvSpPr>
                <p:cNvPr id="30" name="Freeform: Shape 183"/>
                <p:cNvSpPr/>
                <p:nvPr/>
              </p:nvSpPr>
              <p:spPr bwMode="auto">
                <a:xfrm>
                  <a:off x="5287963" y="1665288"/>
                  <a:ext cx="282575" cy="317500"/>
                </a:xfrm>
                <a:custGeom>
                  <a:avLst/>
                  <a:gdLst/>
                  <a:ahLst/>
                  <a:cxnLst>
                    <a:cxn ang="0">
                      <a:pos x="135" y="73"/>
                    </a:cxn>
                    <a:cxn ang="0">
                      <a:pos x="135" y="0"/>
                    </a:cxn>
                    <a:cxn ang="0">
                      <a:pos x="79" y="0"/>
                    </a:cxn>
                    <a:cxn ang="0">
                      <a:pos x="79" y="73"/>
                    </a:cxn>
                    <a:cxn ang="0">
                      <a:pos x="0" y="214"/>
                    </a:cxn>
                    <a:cxn ang="0">
                      <a:pos x="27" y="240"/>
                    </a:cxn>
                    <a:cxn ang="0">
                      <a:pos x="190" y="240"/>
                    </a:cxn>
                    <a:cxn ang="0">
                      <a:pos x="213" y="214"/>
                    </a:cxn>
                    <a:cxn ang="0">
                      <a:pos x="135" y="73"/>
                    </a:cxn>
                  </a:cxnLst>
                  <a:rect l="0" t="0" r="r" b="b"/>
                  <a:pathLst>
                    <a:path w="213" h="240">
                      <a:moveTo>
                        <a:pt x="135" y="73"/>
                      </a:moveTo>
                      <a:cubicBezTo>
                        <a:pt x="135" y="0"/>
                        <a:pt x="135" y="0"/>
                        <a:pt x="135" y="0"/>
                      </a:cubicBezTo>
                      <a:cubicBezTo>
                        <a:pt x="79" y="0"/>
                        <a:pt x="79" y="0"/>
                        <a:pt x="79" y="0"/>
                      </a:cubicBezTo>
                      <a:cubicBezTo>
                        <a:pt x="79" y="73"/>
                        <a:pt x="79" y="73"/>
                        <a:pt x="79" y="73"/>
                      </a:cubicBezTo>
                      <a:cubicBezTo>
                        <a:pt x="71" y="81"/>
                        <a:pt x="0" y="194"/>
                        <a:pt x="0" y="214"/>
                      </a:cubicBezTo>
                      <a:cubicBezTo>
                        <a:pt x="0" y="228"/>
                        <a:pt x="13" y="240"/>
                        <a:pt x="27" y="240"/>
                      </a:cubicBezTo>
                      <a:cubicBezTo>
                        <a:pt x="190" y="240"/>
                        <a:pt x="190" y="240"/>
                        <a:pt x="190" y="240"/>
                      </a:cubicBezTo>
                      <a:cubicBezTo>
                        <a:pt x="204" y="240"/>
                        <a:pt x="213" y="228"/>
                        <a:pt x="213" y="214"/>
                      </a:cubicBezTo>
                      <a:cubicBezTo>
                        <a:pt x="213" y="192"/>
                        <a:pt x="143" y="82"/>
                        <a:pt x="135" y="73"/>
                      </a:cubicBezTo>
                      <a:close/>
                    </a:path>
                  </a:pathLst>
                </a:custGeom>
                <a:grpFill/>
                <a:ln w="9525">
                  <a:noFill/>
                  <a:rou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等线" panose="02010600030101010101" charset="-122"/>
                    <a:ea typeface="+mn-ea"/>
                    <a:cs typeface="+mn-cs"/>
                  </a:endParaRPr>
                </a:p>
              </p:txBody>
            </p:sp>
            <p:sp>
              <p:nvSpPr>
                <p:cNvPr id="31" name="Freeform: Shape 184"/>
                <p:cNvSpPr/>
                <p:nvPr/>
              </p:nvSpPr>
              <p:spPr bwMode="auto">
                <a:xfrm>
                  <a:off x="5322888" y="1839913"/>
                  <a:ext cx="217488" cy="115888"/>
                </a:xfrm>
                <a:custGeom>
                  <a:avLst/>
                  <a:gdLst/>
                  <a:ahLst/>
                  <a:cxnLst>
                    <a:cxn ang="0">
                      <a:pos x="0" y="69"/>
                    </a:cxn>
                    <a:cxn ang="0">
                      <a:pos x="20" y="88"/>
                    </a:cxn>
                    <a:cxn ang="0">
                      <a:pos x="145" y="88"/>
                    </a:cxn>
                    <a:cxn ang="0">
                      <a:pos x="165" y="69"/>
                    </a:cxn>
                    <a:cxn ang="0">
                      <a:pos x="127" y="0"/>
                    </a:cxn>
                    <a:cxn ang="0">
                      <a:pos x="38" y="0"/>
                    </a:cxn>
                    <a:cxn ang="0">
                      <a:pos x="0" y="69"/>
                    </a:cxn>
                  </a:cxnLst>
                  <a:rect l="0" t="0" r="r" b="b"/>
                  <a:pathLst>
                    <a:path w="165" h="88">
                      <a:moveTo>
                        <a:pt x="0" y="69"/>
                      </a:moveTo>
                      <a:cubicBezTo>
                        <a:pt x="0" y="80"/>
                        <a:pt x="9" y="88"/>
                        <a:pt x="20" y="88"/>
                      </a:cubicBezTo>
                      <a:cubicBezTo>
                        <a:pt x="145" y="88"/>
                        <a:pt x="145" y="88"/>
                        <a:pt x="145" y="88"/>
                      </a:cubicBezTo>
                      <a:cubicBezTo>
                        <a:pt x="156" y="88"/>
                        <a:pt x="165" y="80"/>
                        <a:pt x="165" y="69"/>
                      </a:cubicBezTo>
                      <a:cubicBezTo>
                        <a:pt x="165" y="60"/>
                        <a:pt x="140" y="16"/>
                        <a:pt x="127" y="0"/>
                      </a:cubicBezTo>
                      <a:cubicBezTo>
                        <a:pt x="38" y="0"/>
                        <a:pt x="38" y="0"/>
                        <a:pt x="38" y="0"/>
                      </a:cubicBezTo>
                      <a:cubicBezTo>
                        <a:pt x="25" y="16"/>
                        <a:pt x="0" y="61"/>
                        <a:pt x="0" y="69"/>
                      </a:cubicBezTo>
                      <a:close/>
                    </a:path>
                  </a:pathLst>
                </a:custGeom>
                <a:grpFill/>
                <a:ln w="9525">
                  <a:noFill/>
                  <a:rou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等线" panose="02010600030101010101" charset="-122"/>
                    <a:ea typeface="+mn-ea"/>
                    <a:cs typeface="+mn-cs"/>
                  </a:endParaRPr>
                </a:p>
              </p:txBody>
            </p:sp>
          </p:grpSp>
        </p:grpSp>
      </p:grpSp>
      <p:sp>
        <p:nvSpPr>
          <p:cNvPr id="81" name="矩形 80"/>
          <p:cNvSpPr/>
          <p:nvPr/>
        </p:nvSpPr>
        <p:spPr>
          <a:xfrm>
            <a:off x="609600" y="2443172"/>
            <a:ext cx="2962503" cy="535531"/>
          </a:xfrm>
          <a:prstGeom prst="rect">
            <a:avLst/>
          </a:prstGeom>
        </p:spPr>
        <p:txBody>
          <a:bodyPr wrap="square">
            <a:spAutoFit/>
            <a:scene3d>
              <a:camera prst="orthographicFront"/>
              <a:lightRig rig="threePt" dir="t"/>
            </a:scene3d>
            <a:sp3d contourW="12700"/>
          </a:bodyPr>
          <a:lstStyle/>
          <a:p>
            <a:pPr algn="r">
              <a:lnSpc>
                <a:spcPct val="120000"/>
              </a:lnSpc>
            </a:pPr>
            <a:r>
              <a:rPr lang="zh-CN" altLang="en-US" sz="2400" dirty="0">
                <a:solidFill>
                  <a:schemeClr val="tx1">
                    <a:lumMod val="95000"/>
                    <a:lumOff val="5000"/>
                  </a:schemeClr>
                </a:solidFill>
              </a:rPr>
              <a:t>	插入封面</a:t>
            </a:r>
          </a:p>
        </p:txBody>
      </p:sp>
      <p:sp>
        <p:nvSpPr>
          <p:cNvPr id="84" name="矩形 83"/>
          <p:cNvSpPr/>
          <p:nvPr/>
        </p:nvSpPr>
        <p:spPr>
          <a:xfrm>
            <a:off x="7830903" y="2398515"/>
            <a:ext cx="2665037" cy="497316"/>
          </a:xfrm>
          <a:prstGeom prst="rect">
            <a:avLst/>
          </a:prstGeom>
        </p:spPr>
        <p:txBody>
          <a:bodyPr wrap="square">
            <a:spAutoFit/>
            <a:scene3d>
              <a:camera prst="orthographicFront"/>
              <a:lightRig rig="threePt" dir="t"/>
            </a:scene3d>
            <a:sp3d contourW="12700"/>
          </a:bodyPr>
          <a:lstStyle/>
          <a:p>
            <a:pPr>
              <a:lnSpc>
                <a:spcPct val="120000"/>
              </a:lnSpc>
            </a:pPr>
            <a:r>
              <a:rPr lang="zh-CN" altLang="en-US" sz="2400" dirty="0">
                <a:solidFill>
                  <a:schemeClr val="tx1">
                    <a:lumMod val="95000"/>
                    <a:lumOff val="5000"/>
                  </a:schemeClr>
                </a:solidFill>
              </a:rPr>
              <a:t>插入艺术字</a:t>
            </a:r>
          </a:p>
        </p:txBody>
      </p:sp>
      <p:sp>
        <p:nvSpPr>
          <p:cNvPr id="87" name="矩形 86"/>
          <p:cNvSpPr/>
          <p:nvPr/>
        </p:nvSpPr>
        <p:spPr>
          <a:xfrm>
            <a:off x="609600" y="3879994"/>
            <a:ext cx="2962503" cy="535531"/>
          </a:xfrm>
          <a:prstGeom prst="rect">
            <a:avLst/>
          </a:prstGeom>
        </p:spPr>
        <p:txBody>
          <a:bodyPr wrap="square">
            <a:spAutoFit/>
            <a:scene3d>
              <a:camera prst="orthographicFront"/>
              <a:lightRig rig="threePt" dir="t"/>
            </a:scene3d>
            <a:sp3d contourW="12700"/>
          </a:bodyPr>
          <a:lstStyle/>
          <a:p>
            <a:pPr algn="r">
              <a:lnSpc>
                <a:spcPct val="120000"/>
              </a:lnSpc>
            </a:pPr>
            <a:r>
              <a:rPr lang="zh-CN" altLang="en-US" sz="2400" dirty="0">
                <a:solidFill>
                  <a:schemeClr val="tx1">
                    <a:lumMod val="95000"/>
                    <a:lumOff val="5000"/>
                  </a:schemeClr>
                </a:solidFill>
              </a:rPr>
              <a:t>	插入图片</a:t>
            </a:r>
          </a:p>
        </p:txBody>
      </p:sp>
      <p:sp>
        <p:nvSpPr>
          <p:cNvPr id="90" name="矩形 89"/>
          <p:cNvSpPr/>
          <p:nvPr/>
        </p:nvSpPr>
        <p:spPr>
          <a:xfrm>
            <a:off x="7890593" y="3845497"/>
            <a:ext cx="2665037" cy="497316"/>
          </a:xfrm>
          <a:prstGeom prst="rect">
            <a:avLst/>
          </a:prstGeom>
        </p:spPr>
        <p:txBody>
          <a:bodyPr wrap="square">
            <a:spAutoFit/>
            <a:scene3d>
              <a:camera prst="orthographicFront"/>
              <a:lightRig rig="threePt" dir="t"/>
            </a:scene3d>
            <a:sp3d contourW="12700"/>
          </a:bodyPr>
          <a:lstStyle/>
          <a:p>
            <a:pPr>
              <a:lnSpc>
                <a:spcPct val="120000"/>
              </a:lnSpc>
            </a:pPr>
            <a:r>
              <a:rPr lang="zh-CN" altLang="en-US" sz="2400" dirty="0">
                <a:solidFill>
                  <a:schemeClr val="tx1">
                    <a:lumMod val="95000"/>
                    <a:lumOff val="5000"/>
                  </a:schemeClr>
                </a:solidFill>
              </a:rPr>
              <a:t>插入文本框</a:t>
            </a:r>
          </a:p>
        </p:txBody>
      </p:sp>
      <p:sp>
        <p:nvSpPr>
          <p:cNvPr id="93" name="矩形 92"/>
          <p:cNvSpPr/>
          <p:nvPr/>
        </p:nvSpPr>
        <p:spPr>
          <a:xfrm>
            <a:off x="1251285" y="5587960"/>
            <a:ext cx="2320818" cy="535531"/>
          </a:xfrm>
          <a:prstGeom prst="rect">
            <a:avLst/>
          </a:prstGeom>
        </p:spPr>
        <p:txBody>
          <a:bodyPr wrap="square">
            <a:spAutoFit/>
            <a:scene3d>
              <a:camera prst="orthographicFront"/>
              <a:lightRig rig="threePt" dir="t"/>
            </a:scene3d>
            <a:sp3d contourW="12700"/>
          </a:bodyPr>
          <a:lstStyle/>
          <a:p>
            <a:pPr algn="r">
              <a:lnSpc>
                <a:spcPct val="120000"/>
              </a:lnSpc>
            </a:pPr>
            <a:r>
              <a:rPr lang="zh-CN" altLang="en-US" sz="2400" dirty="0">
                <a:solidFill>
                  <a:schemeClr val="tx1">
                    <a:lumMod val="95000"/>
                    <a:lumOff val="5000"/>
                  </a:schemeClr>
                </a:solidFill>
              </a:rPr>
              <a:t>	插入形状</a:t>
            </a:r>
          </a:p>
        </p:txBody>
      </p:sp>
      <p:sp>
        <p:nvSpPr>
          <p:cNvPr id="96" name="矩形 95"/>
          <p:cNvSpPr/>
          <p:nvPr/>
        </p:nvSpPr>
        <p:spPr>
          <a:xfrm>
            <a:off x="7830841" y="5553463"/>
            <a:ext cx="3041433" cy="497316"/>
          </a:xfrm>
          <a:prstGeom prst="rect">
            <a:avLst/>
          </a:prstGeom>
        </p:spPr>
        <p:txBody>
          <a:bodyPr wrap="square">
            <a:spAutoFit/>
            <a:scene3d>
              <a:camera prst="orthographicFront"/>
              <a:lightRig rig="threePt" dir="t"/>
            </a:scene3d>
            <a:sp3d contourW="12700"/>
          </a:bodyPr>
          <a:lstStyle/>
          <a:p>
            <a:pPr>
              <a:lnSpc>
                <a:spcPct val="120000"/>
              </a:lnSpc>
            </a:pPr>
            <a:r>
              <a:rPr lang="zh-CN" altLang="en-US" sz="2400" dirty="0" smtClean="0">
                <a:solidFill>
                  <a:schemeClr val="tx1">
                    <a:lumMod val="95000"/>
                    <a:lumOff val="5000"/>
                  </a:schemeClr>
                </a:solidFill>
              </a:rPr>
              <a:t>插入流程图</a:t>
            </a:r>
            <a:endParaRPr lang="zh-CN" altLang="en-US" sz="2400" dirty="0">
              <a:solidFill>
                <a:schemeClr val="tx1">
                  <a:lumMod val="95000"/>
                  <a:lumOff val="5000"/>
                </a:schemeClr>
              </a:solidFill>
            </a:endParaRPr>
          </a:p>
        </p:txBody>
      </p:sp>
      <p:sp>
        <p:nvSpPr>
          <p:cNvPr id="2" name="内容占位符 2"/>
          <p:cNvSpPr txBox="1"/>
          <p:nvPr/>
        </p:nvSpPr>
        <p:spPr>
          <a:xfrm>
            <a:off x="603885" y="928057"/>
            <a:ext cx="10760075" cy="1243660"/>
          </a:xfrm>
          <a:prstGeom prst="rect">
            <a:avLst/>
          </a:prstGeom>
        </p:spPr>
        <p:txBody>
          <a:bodyPr vert="horz" lIns="91440" tIns="45720" rIns="91440" bIns="45720" rtlCol="0">
            <a:norm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5000"/>
              </a:lnSpc>
            </a:pPr>
            <a:r>
              <a:rPr lang="zh-CN" altLang="en-US" sz="2000" dirty="0"/>
              <a:t>利用</a:t>
            </a:r>
            <a:r>
              <a:rPr lang="en-US" altLang="zh-CN" sz="2000" dirty="0"/>
              <a:t>WPS Office</a:t>
            </a:r>
            <a:r>
              <a:rPr lang="zh-CN" altLang="en-US" sz="2000" dirty="0"/>
              <a:t>的“插入”选项卡可以插入各种对象，如封面、图片、形状、流程图、文本框、艺术字等。</a:t>
            </a:r>
            <a:endParaRPr lang="zh-CN" alt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（二）图片和图形对象的编辑</a:t>
            </a:r>
          </a:p>
        </p:txBody>
      </p:sp>
      <p:grpSp>
        <p:nvGrpSpPr>
          <p:cNvPr id="21" name="组合 20"/>
          <p:cNvGrpSpPr/>
          <p:nvPr/>
        </p:nvGrpSpPr>
        <p:grpSpPr>
          <a:xfrm>
            <a:off x="1424431" y="2818874"/>
            <a:ext cx="8680543" cy="2357139"/>
            <a:chOff x="893325" y="2475254"/>
            <a:chExt cx="8680543" cy="2357139"/>
          </a:xfrm>
        </p:grpSpPr>
        <p:sp>
          <p:nvSpPr>
            <p:cNvPr id="58" name="矩形 57"/>
            <p:cNvSpPr/>
            <p:nvPr/>
          </p:nvSpPr>
          <p:spPr>
            <a:xfrm>
              <a:off x="893325" y="4335077"/>
              <a:ext cx="2228426" cy="497316"/>
            </a:xfrm>
            <a:prstGeom prst="rect">
              <a:avLst/>
            </a:prstGeom>
          </p:spPr>
          <p:txBody>
            <a:bodyPr wrap="square">
              <a:spAutoFit/>
            </a:bodyPr>
            <a:lstStyle/>
            <a:p>
              <a:pPr algn="ctr">
                <a:lnSpc>
                  <a:spcPct val="120000"/>
                </a:lnSpc>
              </a:pPr>
              <a:r>
                <a:rPr lang="zh-CN" altLang="en-US" sz="2400" dirty="0">
                  <a:solidFill>
                    <a:srgbClr val="53585F"/>
                  </a:solidFill>
                </a:rPr>
                <a:t>调整大小</a:t>
              </a:r>
            </a:p>
          </p:txBody>
        </p:sp>
        <p:sp>
          <p:nvSpPr>
            <p:cNvPr id="61" name="矩形 60"/>
            <p:cNvSpPr/>
            <p:nvPr/>
          </p:nvSpPr>
          <p:spPr>
            <a:xfrm>
              <a:off x="7345442" y="4334988"/>
              <a:ext cx="2228426" cy="497316"/>
            </a:xfrm>
            <a:prstGeom prst="rect">
              <a:avLst/>
            </a:prstGeom>
          </p:spPr>
          <p:txBody>
            <a:bodyPr wrap="square">
              <a:spAutoFit/>
            </a:bodyPr>
            <a:lstStyle/>
            <a:p>
              <a:pPr algn="ctr">
                <a:lnSpc>
                  <a:spcPct val="120000"/>
                </a:lnSpc>
              </a:pPr>
              <a:r>
                <a:rPr lang="zh-CN" altLang="en-US" sz="2400" dirty="0">
                  <a:solidFill>
                    <a:srgbClr val="53585F"/>
                  </a:solidFill>
                </a:rPr>
                <a:t>调整角度</a:t>
              </a:r>
            </a:p>
          </p:txBody>
        </p:sp>
        <p:sp>
          <p:nvSpPr>
            <p:cNvPr id="67" name="矩形 66"/>
            <p:cNvSpPr/>
            <p:nvPr/>
          </p:nvSpPr>
          <p:spPr>
            <a:xfrm>
              <a:off x="3890808" y="4334916"/>
              <a:ext cx="2228426" cy="497316"/>
            </a:xfrm>
            <a:prstGeom prst="rect">
              <a:avLst/>
            </a:prstGeom>
          </p:spPr>
          <p:txBody>
            <a:bodyPr wrap="square">
              <a:spAutoFit/>
            </a:bodyPr>
            <a:lstStyle/>
            <a:p>
              <a:pPr algn="ctr">
                <a:lnSpc>
                  <a:spcPct val="120000"/>
                </a:lnSpc>
              </a:pPr>
              <a:r>
                <a:rPr lang="zh-CN" altLang="en-US" sz="2400" dirty="0">
                  <a:solidFill>
                    <a:srgbClr val="53585F"/>
                  </a:solidFill>
                </a:rPr>
                <a:t>调整位置</a:t>
              </a:r>
            </a:p>
          </p:txBody>
        </p:sp>
        <p:cxnSp>
          <p:nvCxnSpPr>
            <p:cNvPr id="50" name="直接连接符 49"/>
            <p:cNvCxnSpPr>
              <a:stCxn id="51" idx="6"/>
              <a:endCxn id="53" idx="6"/>
            </p:cNvCxnSpPr>
            <p:nvPr/>
          </p:nvCxnSpPr>
          <p:spPr>
            <a:xfrm>
              <a:off x="2645700" y="3157407"/>
              <a:ext cx="664914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1" name="椭圆 50"/>
            <p:cNvSpPr/>
            <p:nvPr/>
          </p:nvSpPr>
          <p:spPr>
            <a:xfrm>
              <a:off x="1281393" y="2475254"/>
              <a:ext cx="1364307" cy="136430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文本框 70"/>
            <p:cNvSpPr txBox="1"/>
            <p:nvPr/>
          </p:nvSpPr>
          <p:spPr>
            <a:xfrm>
              <a:off x="1609703" y="2817860"/>
              <a:ext cx="696074" cy="652347"/>
            </a:xfrm>
            <a:prstGeom prst="rect">
              <a:avLst/>
            </a:prstGeom>
            <a:noFill/>
          </p:spPr>
          <p:txBody>
            <a:bodyPr wrap="none" rtlCol="0">
              <a:spAutoFit/>
            </a:bodyPr>
            <a:lstStyle/>
            <a:p>
              <a:pPr algn="ctr"/>
              <a:r>
                <a:rPr lang="en-US" altLang="zh-CN" sz="4000" dirty="0">
                  <a:solidFill>
                    <a:schemeClr val="bg1"/>
                  </a:solidFill>
                </a:rPr>
                <a:t>01</a:t>
              </a:r>
              <a:endParaRPr lang="zh-CN" altLang="en-US" sz="4000" dirty="0">
                <a:solidFill>
                  <a:schemeClr val="bg1"/>
                </a:solidFill>
              </a:endParaRPr>
            </a:p>
          </p:txBody>
        </p:sp>
        <p:grpSp>
          <p:nvGrpSpPr>
            <p:cNvPr id="19" name="组合 18"/>
            <p:cNvGrpSpPr/>
            <p:nvPr/>
          </p:nvGrpSpPr>
          <p:grpSpPr>
            <a:xfrm>
              <a:off x="4476913" y="2475254"/>
              <a:ext cx="1364307" cy="1364305"/>
              <a:chOff x="3362701" y="2475254"/>
              <a:chExt cx="1364307" cy="1364305"/>
            </a:xfrm>
          </p:grpSpPr>
          <p:sp>
            <p:nvSpPr>
              <p:cNvPr id="52" name="椭圆 51"/>
              <p:cNvSpPr/>
              <p:nvPr/>
            </p:nvSpPr>
            <p:spPr>
              <a:xfrm>
                <a:off x="3362701" y="2475254"/>
                <a:ext cx="1364307" cy="136430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文本框 71"/>
              <p:cNvSpPr txBox="1"/>
              <p:nvPr/>
            </p:nvSpPr>
            <p:spPr>
              <a:xfrm>
                <a:off x="3696818" y="2817860"/>
                <a:ext cx="696074" cy="652347"/>
              </a:xfrm>
              <a:prstGeom prst="rect">
                <a:avLst/>
              </a:prstGeom>
              <a:noFill/>
            </p:spPr>
            <p:txBody>
              <a:bodyPr wrap="none" rtlCol="0">
                <a:spAutoFit/>
              </a:bodyPr>
              <a:lstStyle/>
              <a:p>
                <a:pPr algn="ctr"/>
                <a:r>
                  <a:rPr lang="en-US" altLang="zh-CN" sz="4000" dirty="0">
                    <a:solidFill>
                      <a:schemeClr val="bg1"/>
                    </a:solidFill>
                  </a:rPr>
                  <a:t>02</a:t>
                </a:r>
                <a:endParaRPr lang="zh-CN" altLang="en-US" sz="4000" dirty="0">
                  <a:solidFill>
                    <a:schemeClr val="bg1"/>
                  </a:solidFill>
                </a:endParaRPr>
              </a:p>
            </p:txBody>
          </p:sp>
        </p:grpSp>
        <p:grpSp>
          <p:nvGrpSpPr>
            <p:cNvPr id="18" name="组合 17"/>
            <p:cNvGrpSpPr/>
            <p:nvPr/>
          </p:nvGrpSpPr>
          <p:grpSpPr>
            <a:xfrm>
              <a:off x="7930537" y="2475254"/>
              <a:ext cx="1364307" cy="1364305"/>
              <a:chOff x="5444010" y="2475254"/>
              <a:chExt cx="1364307" cy="1364305"/>
            </a:xfrm>
          </p:grpSpPr>
          <p:sp>
            <p:nvSpPr>
              <p:cNvPr id="53" name="椭圆 52"/>
              <p:cNvSpPr/>
              <p:nvPr/>
            </p:nvSpPr>
            <p:spPr>
              <a:xfrm>
                <a:off x="5444010" y="2475254"/>
                <a:ext cx="1364307" cy="136430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solidFill>
                </a:endParaRPr>
              </a:p>
            </p:txBody>
          </p:sp>
          <p:sp>
            <p:nvSpPr>
              <p:cNvPr id="73" name="文本框 72"/>
              <p:cNvSpPr txBox="1"/>
              <p:nvPr/>
            </p:nvSpPr>
            <p:spPr>
              <a:xfrm>
                <a:off x="5778126" y="2817860"/>
                <a:ext cx="696074" cy="652347"/>
              </a:xfrm>
              <a:prstGeom prst="rect">
                <a:avLst/>
              </a:prstGeom>
              <a:noFill/>
            </p:spPr>
            <p:txBody>
              <a:bodyPr wrap="none" rtlCol="0">
                <a:spAutoFit/>
              </a:bodyPr>
              <a:lstStyle/>
              <a:p>
                <a:pPr algn="ctr"/>
                <a:r>
                  <a:rPr lang="en-US" altLang="zh-CN" sz="4000" dirty="0">
                    <a:solidFill>
                      <a:schemeClr val="bg1"/>
                    </a:solidFill>
                  </a:rPr>
                  <a:t>03</a:t>
                </a:r>
                <a:endParaRPr lang="zh-CN" altLang="en-US" sz="4000" dirty="0">
                  <a:solidFill>
                    <a:schemeClr val="bg1"/>
                  </a:solidFill>
                </a:endParaRPr>
              </a:p>
            </p:txBody>
          </p:sp>
        </p:grpSp>
      </p:grpSp>
      <p:sp>
        <p:nvSpPr>
          <p:cNvPr id="39" name="TextBox 38"/>
          <p:cNvSpPr txBox="1"/>
          <p:nvPr/>
        </p:nvSpPr>
        <p:spPr>
          <a:xfrm>
            <a:off x="550778" y="1028345"/>
            <a:ext cx="10962105" cy="553085"/>
          </a:xfrm>
          <a:prstGeom prst="rect">
            <a:avLst/>
          </a:prstGeom>
          <a:noFill/>
        </p:spPr>
        <p:txBody>
          <a:bodyPr wrap="square" rtlCol="0">
            <a:spAutoFit/>
          </a:bodyPr>
          <a:lstStyle/>
          <a:p>
            <a:pPr indent="609600" algn="just">
              <a:lnSpc>
                <a:spcPct val="150000"/>
              </a:lnSpc>
            </a:pPr>
            <a:r>
              <a:rPr lang="zh-CN" altLang="en-US" sz="2000" dirty="0">
                <a:latin typeface="+mn-ea"/>
                <a:cs typeface="+mn-ea"/>
                <a:sym typeface="Times New Roman" panose="02020603050405020304" pitchFamily="18" charset="0"/>
              </a:rPr>
              <a:t>在文档中插入图片和图形对象后，最常见的编辑操作有以下</a:t>
            </a:r>
            <a:r>
              <a:rPr lang="en-US" altLang="zh-CN" sz="2000" dirty="0">
                <a:latin typeface="+mn-ea"/>
                <a:cs typeface="+mn-ea"/>
                <a:sym typeface="Times New Roman" panose="02020603050405020304" pitchFamily="18" charset="0"/>
              </a:rPr>
              <a:t>3</a:t>
            </a:r>
            <a:r>
              <a:rPr lang="zh-CN" altLang="en-US" sz="2000" dirty="0">
                <a:latin typeface="+mn-ea"/>
                <a:cs typeface="+mn-ea"/>
                <a:sym typeface="Times New Roman" panose="02020603050405020304" pitchFamily="18" charset="0"/>
              </a:rPr>
              <a:t>种。</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（三）图片和图形对象的美化</a:t>
            </a:r>
          </a:p>
        </p:txBody>
      </p:sp>
      <p:sp>
        <p:nvSpPr>
          <p:cNvPr id="39" name="TextBox 38"/>
          <p:cNvSpPr txBox="1"/>
          <p:nvPr/>
        </p:nvSpPr>
        <p:spPr>
          <a:xfrm>
            <a:off x="4063999" y="1950597"/>
            <a:ext cx="6684212" cy="2461700"/>
          </a:xfrm>
          <a:prstGeom prst="rect">
            <a:avLst/>
          </a:prstGeom>
          <a:noFill/>
        </p:spPr>
        <p:txBody>
          <a:bodyPr wrap="square" rtlCol="0">
            <a:spAutoFit/>
          </a:bodyPr>
          <a:lstStyle/>
          <a:p>
            <a:pPr indent="609600" algn="just">
              <a:lnSpc>
                <a:spcPct val="200000"/>
              </a:lnSpc>
            </a:pPr>
            <a:r>
              <a:rPr lang="zh-CN" altLang="en-US" sz="2000" dirty="0">
                <a:latin typeface="+mn-ea"/>
                <a:cs typeface="+mn-ea"/>
                <a:sym typeface="Times New Roman" panose="02020603050405020304" pitchFamily="18" charset="0"/>
              </a:rPr>
              <a:t>选择并插入图片和图形对象后，</a:t>
            </a:r>
            <a:r>
              <a:rPr lang="en-US" altLang="zh-CN" sz="2000" dirty="0">
                <a:latin typeface="+mn-ea"/>
                <a:cs typeface="+mn-ea"/>
                <a:sym typeface="Times New Roman" panose="02020603050405020304" pitchFamily="18" charset="0"/>
              </a:rPr>
              <a:t>WPS Office</a:t>
            </a:r>
            <a:r>
              <a:rPr lang="zh-CN" altLang="en-US" sz="2000" dirty="0">
                <a:latin typeface="+mn-ea"/>
                <a:cs typeface="+mn-ea"/>
                <a:sym typeface="Times New Roman" panose="02020603050405020304" pitchFamily="18" charset="0"/>
              </a:rPr>
              <a:t>会显示相应的对象工具功能选项卡，如“图片工具”选项卡、“绘图工具”选项卡等，在其中可以对选择的对象进行格式设置、排列、叠放、组合等操作。</a:t>
            </a:r>
            <a:endParaRPr lang="zh-CN" altLang="en-US" sz="2000" dirty="0">
              <a:latin typeface="+mn-ea"/>
              <a:cs typeface="+mn-ea"/>
              <a:sym typeface="Times New Roman" panose="02020603050405020304" pitchFamily="18" charset="0"/>
            </a:endParaRPr>
          </a:p>
        </p:txBody>
      </p:sp>
      <p:grpSp>
        <p:nvGrpSpPr>
          <p:cNvPr id="17" name="组合 16"/>
          <p:cNvGrpSpPr/>
          <p:nvPr/>
        </p:nvGrpSpPr>
        <p:grpSpPr>
          <a:xfrm>
            <a:off x="776143" y="2769509"/>
            <a:ext cx="2300785" cy="3696240"/>
            <a:chOff x="6710" y="2504"/>
            <a:chExt cx="5868" cy="8331"/>
          </a:xfrm>
        </p:grpSpPr>
        <p:grpSp>
          <p:nvGrpSpPr>
            <p:cNvPr id="20" name="Group 5" descr="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
            <p:cNvGrpSpPr/>
            <p:nvPr/>
          </p:nvGrpSpPr>
          <p:grpSpPr>
            <a:xfrm>
              <a:off x="6822" y="2504"/>
              <a:ext cx="5200" cy="4151"/>
              <a:chOff x="4268169" y="1589803"/>
              <a:chExt cx="3302010" cy="2635794"/>
            </a:xfrm>
          </p:grpSpPr>
          <p:sp>
            <p:nvSpPr>
              <p:cNvPr id="28" name="Freeform 192"/>
              <p:cNvSpPr/>
              <p:nvPr/>
            </p:nvSpPr>
            <p:spPr bwMode="auto">
              <a:xfrm>
                <a:off x="4268169" y="2336443"/>
                <a:ext cx="1567460" cy="1593595"/>
              </a:xfrm>
              <a:custGeom>
                <a:avLst/>
                <a:gdLst>
                  <a:gd name="T0" fmla="*/ 0 w 1083"/>
                  <a:gd name="T1" fmla="*/ 1001 h 1001"/>
                  <a:gd name="T2" fmla="*/ 1083 w 1083"/>
                  <a:gd name="T3" fmla="*/ 0 h 1001"/>
                  <a:gd name="T4" fmla="*/ 229 w 1083"/>
                  <a:gd name="T5" fmla="*/ 627 h 1001"/>
                  <a:gd name="T6" fmla="*/ 0 w 1083"/>
                  <a:gd name="T7" fmla="*/ 1001 h 1001"/>
                </a:gdLst>
                <a:ahLst/>
                <a:cxnLst>
                  <a:cxn ang="0">
                    <a:pos x="T0" y="T1"/>
                  </a:cxn>
                  <a:cxn ang="0">
                    <a:pos x="T2" y="T3"/>
                  </a:cxn>
                  <a:cxn ang="0">
                    <a:pos x="T4" y="T5"/>
                  </a:cxn>
                  <a:cxn ang="0">
                    <a:pos x="T6" y="T7"/>
                  </a:cxn>
                </a:cxnLst>
                <a:rect l="0" t="0" r="r" b="b"/>
                <a:pathLst>
                  <a:path w="1083" h="1001">
                    <a:moveTo>
                      <a:pt x="0" y="1001"/>
                    </a:moveTo>
                    <a:cubicBezTo>
                      <a:pt x="0" y="1001"/>
                      <a:pt x="706" y="250"/>
                      <a:pt x="1083" y="0"/>
                    </a:cubicBezTo>
                    <a:cubicBezTo>
                      <a:pt x="1083" y="0"/>
                      <a:pt x="761" y="92"/>
                      <a:pt x="229" y="627"/>
                    </a:cubicBezTo>
                    <a:cubicBezTo>
                      <a:pt x="229" y="627"/>
                      <a:pt x="3" y="876"/>
                      <a:pt x="0" y="1001"/>
                    </a:cubicBezTo>
                    <a:close/>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nvGrpSpPr>
              <p:cNvPr id="29" name="Group 4"/>
              <p:cNvGrpSpPr/>
              <p:nvPr/>
            </p:nvGrpSpPr>
            <p:grpSpPr>
              <a:xfrm>
                <a:off x="4441992" y="1589803"/>
                <a:ext cx="3128187" cy="2635794"/>
                <a:chOff x="4441992" y="1589803"/>
                <a:chExt cx="3128187" cy="2635794"/>
              </a:xfrm>
            </p:grpSpPr>
            <p:sp>
              <p:nvSpPr>
                <p:cNvPr id="30" name="Freeform 176"/>
                <p:cNvSpPr/>
                <p:nvPr/>
              </p:nvSpPr>
              <p:spPr bwMode="auto">
                <a:xfrm>
                  <a:off x="4441992" y="2246900"/>
                  <a:ext cx="1933465" cy="1409123"/>
                </a:xfrm>
                <a:custGeom>
                  <a:avLst/>
                  <a:gdLst>
                    <a:gd name="T0" fmla="*/ 0 w 1336"/>
                    <a:gd name="T1" fmla="*/ 885 h 885"/>
                    <a:gd name="T2" fmla="*/ 966 w 1336"/>
                    <a:gd name="T3" fmla="*/ 877 h 885"/>
                    <a:gd name="T4" fmla="*/ 1336 w 1336"/>
                    <a:gd name="T5" fmla="*/ 70 h 885"/>
                    <a:gd name="T6" fmla="*/ 1179 w 1336"/>
                    <a:gd name="T7" fmla="*/ 0 h 885"/>
                    <a:gd name="T8" fmla="*/ 929 w 1336"/>
                    <a:gd name="T9" fmla="*/ 70 h 885"/>
                    <a:gd name="T10" fmla="*/ 842 w 1336"/>
                    <a:gd name="T11" fmla="*/ 115 h 885"/>
                    <a:gd name="T12" fmla="*/ 0 w 1336"/>
                    <a:gd name="T13" fmla="*/ 885 h 885"/>
                  </a:gdLst>
                  <a:ahLst/>
                  <a:cxnLst>
                    <a:cxn ang="0">
                      <a:pos x="T0" y="T1"/>
                    </a:cxn>
                    <a:cxn ang="0">
                      <a:pos x="T2" y="T3"/>
                    </a:cxn>
                    <a:cxn ang="0">
                      <a:pos x="T4" y="T5"/>
                    </a:cxn>
                    <a:cxn ang="0">
                      <a:pos x="T6" y="T7"/>
                    </a:cxn>
                    <a:cxn ang="0">
                      <a:pos x="T8" y="T9"/>
                    </a:cxn>
                    <a:cxn ang="0">
                      <a:pos x="T10" y="T11"/>
                    </a:cxn>
                    <a:cxn ang="0">
                      <a:pos x="T12" y="T13"/>
                    </a:cxn>
                  </a:cxnLst>
                  <a:rect l="0" t="0" r="r" b="b"/>
                  <a:pathLst>
                    <a:path w="1336" h="885">
                      <a:moveTo>
                        <a:pt x="0" y="885"/>
                      </a:moveTo>
                      <a:cubicBezTo>
                        <a:pt x="0" y="885"/>
                        <a:pt x="635" y="615"/>
                        <a:pt x="966" y="877"/>
                      </a:cubicBezTo>
                      <a:cubicBezTo>
                        <a:pt x="1336" y="70"/>
                        <a:pt x="1336" y="70"/>
                        <a:pt x="1336" y="70"/>
                      </a:cubicBezTo>
                      <a:cubicBezTo>
                        <a:pt x="1179" y="0"/>
                        <a:pt x="1179" y="0"/>
                        <a:pt x="1179" y="0"/>
                      </a:cubicBezTo>
                      <a:cubicBezTo>
                        <a:pt x="1179" y="0"/>
                        <a:pt x="1048" y="20"/>
                        <a:pt x="929" y="70"/>
                      </a:cubicBezTo>
                      <a:cubicBezTo>
                        <a:pt x="899" y="82"/>
                        <a:pt x="868" y="99"/>
                        <a:pt x="842" y="115"/>
                      </a:cubicBezTo>
                      <a:cubicBezTo>
                        <a:pt x="713" y="196"/>
                        <a:pt x="0" y="885"/>
                        <a:pt x="0" y="885"/>
                      </a:cubicBezTo>
                      <a:close/>
                    </a:path>
                  </a:pathLst>
                </a:custGeom>
                <a:solidFill>
                  <a:schemeClr val="accent3">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1" name="Freeform 177"/>
                <p:cNvSpPr/>
                <p:nvPr/>
              </p:nvSpPr>
              <p:spPr bwMode="auto">
                <a:xfrm>
                  <a:off x="4516661" y="3755665"/>
                  <a:ext cx="273586" cy="469932"/>
                </a:xfrm>
                <a:custGeom>
                  <a:avLst/>
                  <a:gdLst>
                    <a:gd name="T0" fmla="*/ 411 w 447"/>
                    <a:gd name="T1" fmla="*/ 28 h 698"/>
                    <a:gd name="T2" fmla="*/ 215 w 447"/>
                    <a:gd name="T3" fmla="*/ 0 h 698"/>
                    <a:gd name="T4" fmla="*/ 135 w 447"/>
                    <a:gd name="T5" fmla="*/ 177 h 698"/>
                    <a:gd name="T6" fmla="*/ 184 w 447"/>
                    <a:gd name="T7" fmla="*/ 196 h 698"/>
                    <a:gd name="T8" fmla="*/ 85 w 447"/>
                    <a:gd name="T9" fmla="*/ 355 h 698"/>
                    <a:gd name="T10" fmla="*/ 0 w 447"/>
                    <a:gd name="T11" fmla="*/ 691 h 698"/>
                    <a:gd name="T12" fmla="*/ 45 w 447"/>
                    <a:gd name="T13" fmla="*/ 698 h 698"/>
                    <a:gd name="T14" fmla="*/ 196 w 447"/>
                    <a:gd name="T15" fmla="*/ 395 h 698"/>
                    <a:gd name="T16" fmla="*/ 447 w 447"/>
                    <a:gd name="T17" fmla="*/ 166 h 698"/>
                    <a:gd name="T18" fmla="*/ 411 w 447"/>
                    <a:gd name="T19" fmla="*/ 28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7" h="698">
                      <a:moveTo>
                        <a:pt x="411" y="28"/>
                      </a:moveTo>
                      <a:lnTo>
                        <a:pt x="215" y="0"/>
                      </a:lnTo>
                      <a:lnTo>
                        <a:pt x="135" y="177"/>
                      </a:lnTo>
                      <a:lnTo>
                        <a:pt x="184" y="196"/>
                      </a:lnTo>
                      <a:lnTo>
                        <a:pt x="85" y="355"/>
                      </a:lnTo>
                      <a:lnTo>
                        <a:pt x="0" y="691"/>
                      </a:lnTo>
                      <a:lnTo>
                        <a:pt x="45" y="698"/>
                      </a:lnTo>
                      <a:lnTo>
                        <a:pt x="196" y="395"/>
                      </a:lnTo>
                      <a:lnTo>
                        <a:pt x="447" y="166"/>
                      </a:lnTo>
                      <a:lnTo>
                        <a:pt x="411" y="28"/>
                      </a:lnTo>
                      <a:close/>
                    </a:path>
                  </a:pathLst>
                </a:custGeom>
                <a:solidFill>
                  <a:schemeClr val="bg2">
                    <a:lumMod val="10000"/>
                  </a:schemeClr>
                </a:solidFill>
                <a:ln>
                  <a:noFill/>
                </a:ln>
              </p:spPr>
              <p:txBody>
                <a:bodyPr vert="horz" wrap="square" lIns="91440" tIns="45720" rIns="91440" bIns="45720" numCol="1" anchor="t" anchorCtr="0" compatLnSpc="1"/>
                <a:lstStyle/>
                <a:p>
                  <a:endParaRPr lang="en-US"/>
                </a:p>
              </p:txBody>
            </p:sp>
            <p:sp>
              <p:nvSpPr>
                <p:cNvPr id="32" name="Freeform 178"/>
                <p:cNvSpPr/>
                <p:nvPr/>
              </p:nvSpPr>
              <p:spPr bwMode="auto">
                <a:xfrm>
                  <a:off x="7332703" y="1589803"/>
                  <a:ext cx="237476" cy="318450"/>
                </a:xfrm>
                <a:custGeom>
                  <a:avLst/>
                  <a:gdLst>
                    <a:gd name="T0" fmla="*/ 0 w 388"/>
                    <a:gd name="T1" fmla="*/ 300 h 473"/>
                    <a:gd name="T2" fmla="*/ 80 w 388"/>
                    <a:gd name="T3" fmla="*/ 260 h 473"/>
                    <a:gd name="T4" fmla="*/ 68 w 388"/>
                    <a:gd name="T5" fmla="*/ 135 h 473"/>
                    <a:gd name="T6" fmla="*/ 250 w 388"/>
                    <a:gd name="T7" fmla="*/ 17 h 473"/>
                    <a:gd name="T8" fmla="*/ 255 w 388"/>
                    <a:gd name="T9" fmla="*/ 47 h 473"/>
                    <a:gd name="T10" fmla="*/ 376 w 388"/>
                    <a:gd name="T11" fmla="*/ 0 h 473"/>
                    <a:gd name="T12" fmla="*/ 388 w 388"/>
                    <a:gd name="T13" fmla="*/ 90 h 473"/>
                    <a:gd name="T14" fmla="*/ 371 w 388"/>
                    <a:gd name="T15" fmla="*/ 97 h 473"/>
                    <a:gd name="T16" fmla="*/ 380 w 388"/>
                    <a:gd name="T17" fmla="*/ 194 h 473"/>
                    <a:gd name="T18" fmla="*/ 359 w 388"/>
                    <a:gd name="T19" fmla="*/ 201 h 473"/>
                    <a:gd name="T20" fmla="*/ 366 w 388"/>
                    <a:gd name="T21" fmla="*/ 359 h 473"/>
                    <a:gd name="T22" fmla="*/ 118 w 388"/>
                    <a:gd name="T23" fmla="*/ 473 h 473"/>
                    <a:gd name="T24" fmla="*/ 104 w 388"/>
                    <a:gd name="T25" fmla="*/ 378 h 473"/>
                    <a:gd name="T26" fmla="*/ 14 w 388"/>
                    <a:gd name="T27" fmla="*/ 423 h 473"/>
                    <a:gd name="T28" fmla="*/ 0 w 388"/>
                    <a:gd name="T29" fmla="*/ 300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8" h="473">
                      <a:moveTo>
                        <a:pt x="0" y="300"/>
                      </a:moveTo>
                      <a:lnTo>
                        <a:pt x="80" y="260"/>
                      </a:lnTo>
                      <a:lnTo>
                        <a:pt x="68" y="135"/>
                      </a:lnTo>
                      <a:lnTo>
                        <a:pt x="250" y="17"/>
                      </a:lnTo>
                      <a:lnTo>
                        <a:pt x="255" y="47"/>
                      </a:lnTo>
                      <a:lnTo>
                        <a:pt x="376" y="0"/>
                      </a:lnTo>
                      <a:lnTo>
                        <a:pt x="388" y="90"/>
                      </a:lnTo>
                      <a:lnTo>
                        <a:pt x="371" y="97"/>
                      </a:lnTo>
                      <a:lnTo>
                        <a:pt x="380" y="194"/>
                      </a:lnTo>
                      <a:lnTo>
                        <a:pt x="359" y="201"/>
                      </a:lnTo>
                      <a:lnTo>
                        <a:pt x="366" y="359"/>
                      </a:lnTo>
                      <a:lnTo>
                        <a:pt x="118" y="473"/>
                      </a:lnTo>
                      <a:lnTo>
                        <a:pt x="104" y="378"/>
                      </a:lnTo>
                      <a:lnTo>
                        <a:pt x="14" y="423"/>
                      </a:lnTo>
                      <a:lnTo>
                        <a:pt x="0" y="300"/>
                      </a:lnTo>
                      <a:close/>
                    </a:path>
                  </a:pathLst>
                </a:custGeom>
                <a:solidFill>
                  <a:srgbClr val="FFD9B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3" name="Freeform 179"/>
                <p:cNvSpPr/>
                <p:nvPr/>
              </p:nvSpPr>
              <p:spPr bwMode="auto">
                <a:xfrm>
                  <a:off x="7396356" y="1599228"/>
                  <a:ext cx="108333" cy="181779"/>
                </a:xfrm>
                <a:custGeom>
                  <a:avLst/>
                  <a:gdLst>
                    <a:gd name="T0" fmla="*/ 64 w 75"/>
                    <a:gd name="T1" fmla="*/ 14 h 114"/>
                    <a:gd name="T2" fmla="*/ 75 w 75"/>
                    <a:gd name="T3" fmla="*/ 89 h 114"/>
                    <a:gd name="T4" fmla="*/ 34 w 75"/>
                    <a:gd name="T5" fmla="*/ 53 h 114"/>
                    <a:gd name="T6" fmla="*/ 70 w 75"/>
                    <a:gd name="T7" fmla="*/ 86 h 114"/>
                    <a:gd name="T8" fmla="*/ 58 w 75"/>
                    <a:gd name="T9" fmla="*/ 7 h 114"/>
                    <a:gd name="T10" fmla="*/ 0 w 75"/>
                    <a:gd name="T11" fmla="*/ 42 h 114"/>
                    <a:gd name="T12" fmla="*/ 63 w 75"/>
                    <a:gd name="T13" fmla="*/ 0 h 114"/>
                    <a:gd name="T14" fmla="*/ 64 w 75"/>
                    <a:gd name="T15" fmla="*/ 14 h 1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114">
                      <a:moveTo>
                        <a:pt x="64" y="14"/>
                      </a:moveTo>
                      <a:cubicBezTo>
                        <a:pt x="75" y="89"/>
                        <a:pt x="75" y="89"/>
                        <a:pt x="75" y="89"/>
                      </a:cubicBezTo>
                      <a:cubicBezTo>
                        <a:pt x="75" y="89"/>
                        <a:pt x="35" y="114"/>
                        <a:pt x="34" y="53"/>
                      </a:cubicBezTo>
                      <a:cubicBezTo>
                        <a:pt x="34" y="53"/>
                        <a:pt x="38" y="101"/>
                        <a:pt x="70" y="86"/>
                      </a:cubicBezTo>
                      <a:cubicBezTo>
                        <a:pt x="58" y="7"/>
                        <a:pt x="58" y="7"/>
                        <a:pt x="58" y="7"/>
                      </a:cubicBezTo>
                      <a:cubicBezTo>
                        <a:pt x="0" y="42"/>
                        <a:pt x="0" y="42"/>
                        <a:pt x="0" y="42"/>
                      </a:cubicBezTo>
                      <a:cubicBezTo>
                        <a:pt x="63" y="0"/>
                        <a:pt x="63" y="0"/>
                        <a:pt x="63" y="0"/>
                      </a:cubicBezTo>
                      <a:lnTo>
                        <a:pt x="64" y="14"/>
                      </a:lnTo>
                      <a:close/>
                    </a:path>
                  </a:pathLst>
                </a:custGeom>
                <a:solidFill>
                  <a:srgbClr val="E3B68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4" name="Freeform 180"/>
                <p:cNvSpPr/>
                <p:nvPr/>
              </p:nvSpPr>
              <p:spPr bwMode="auto">
                <a:xfrm>
                  <a:off x="7493060" y="1597882"/>
                  <a:ext cx="77118" cy="90890"/>
                </a:xfrm>
                <a:custGeom>
                  <a:avLst/>
                  <a:gdLst>
                    <a:gd name="T0" fmla="*/ 0 w 126"/>
                    <a:gd name="T1" fmla="*/ 118 h 135"/>
                    <a:gd name="T2" fmla="*/ 116 w 126"/>
                    <a:gd name="T3" fmla="*/ 71 h 135"/>
                    <a:gd name="T4" fmla="*/ 114 w 126"/>
                    <a:gd name="T5" fmla="*/ 0 h 135"/>
                    <a:gd name="T6" fmla="*/ 126 w 126"/>
                    <a:gd name="T7" fmla="*/ 78 h 135"/>
                    <a:gd name="T8" fmla="*/ 3 w 126"/>
                    <a:gd name="T9" fmla="*/ 135 h 135"/>
                    <a:gd name="T10" fmla="*/ 0 w 126"/>
                    <a:gd name="T11" fmla="*/ 118 h 135"/>
                  </a:gdLst>
                  <a:ahLst/>
                  <a:cxnLst>
                    <a:cxn ang="0">
                      <a:pos x="T0" y="T1"/>
                    </a:cxn>
                    <a:cxn ang="0">
                      <a:pos x="T2" y="T3"/>
                    </a:cxn>
                    <a:cxn ang="0">
                      <a:pos x="T4" y="T5"/>
                    </a:cxn>
                    <a:cxn ang="0">
                      <a:pos x="T6" y="T7"/>
                    </a:cxn>
                    <a:cxn ang="0">
                      <a:pos x="T8" y="T9"/>
                    </a:cxn>
                    <a:cxn ang="0">
                      <a:pos x="T10" y="T11"/>
                    </a:cxn>
                  </a:cxnLst>
                  <a:rect l="0" t="0" r="r" b="b"/>
                  <a:pathLst>
                    <a:path w="126" h="135">
                      <a:moveTo>
                        <a:pt x="0" y="118"/>
                      </a:moveTo>
                      <a:lnTo>
                        <a:pt x="116" y="71"/>
                      </a:lnTo>
                      <a:lnTo>
                        <a:pt x="114" y="0"/>
                      </a:lnTo>
                      <a:lnTo>
                        <a:pt x="126" y="78"/>
                      </a:lnTo>
                      <a:lnTo>
                        <a:pt x="3" y="135"/>
                      </a:lnTo>
                      <a:lnTo>
                        <a:pt x="0" y="118"/>
                      </a:lnTo>
                      <a:close/>
                    </a:path>
                  </a:pathLst>
                </a:custGeom>
                <a:solidFill>
                  <a:srgbClr val="E3B68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5" name="Freeform 181"/>
                <p:cNvSpPr/>
                <p:nvPr/>
              </p:nvSpPr>
              <p:spPr bwMode="auto">
                <a:xfrm>
                  <a:off x="7463070" y="1742632"/>
                  <a:ext cx="12853" cy="121186"/>
                </a:xfrm>
                <a:custGeom>
                  <a:avLst/>
                  <a:gdLst>
                    <a:gd name="T0" fmla="*/ 0 w 21"/>
                    <a:gd name="T1" fmla="*/ 0 h 180"/>
                    <a:gd name="T2" fmla="*/ 21 w 21"/>
                    <a:gd name="T3" fmla="*/ 180 h 180"/>
                    <a:gd name="T4" fmla="*/ 16 w 21"/>
                    <a:gd name="T5" fmla="*/ 2 h 180"/>
                    <a:gd name="T6" fmla="*/ 0 w 21"/>
                    <a:gd name="T7" fmla="*/ 0 h 180"/>
                  </a:gdLst>
                  <a:ahLst/>
                  <a:cxnLst>
                    <a:cxn ang="0">
                      <a:pos x="T0" y="T1"/>
                    </a:cxn>
                    <a:cxn ang="0">
                      <a:pos x="T2" y="T3"/>
                    </a:cxn>
                    <a:cxn ang="0">
                      <a:pos x="T4" y="T5"/>
                    </a:cxn>
                    <a:cxn ang="0">
                      <a:pos x="T6" y="T7"/>
                    </a:cxn>
                  </a:cxnLst>
                  <a:rect l="0" t="0" r="r" b="b"/>
                  <a:pathLst>
                    <a:path w="21" h="180">
                      <a:moveTo>
                        <a:pt x="0" y="0"/>
                      </a:moveTo>
                      <a:lnTo>
                        <a:pt x="21" y="180"/>
                      </a:lnTo>
                      <a:lnTo>
                        <a:pt x="16" y="2"/>
                      </a:lnTo>
                      <a:lnTo>
                        <a:pt x="0" y="0"/>
                      </a:lnTo>
                      <a:close/>
                    </a:path>
                  </a:pathLst>
                </a:custGeom>
                <a:solidFill>
                  <a:srgbClr val="E3B68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6" name="Freeform 182"/>
                <p:cNvSpPr/>
                <p:nvPr/>
              </p:nvSpPr>
              <p:spPr bwMode="auto">
                <a:xfrm>
                  <a:off x="7501629" y="1659822"/>
                  <a:ext cx="63653" cy="81464"/>
                </a:xfrm>
                <a:custGeom>
                  <a:avLst/>
                  <a:gdLst>
                    <a:gd name="T0" fmla="*/ 0 w 104"/>
                    <a:gd name="T1" fmla="*/ 106 h 121"/>
                    <a:gd name="T2" fmla="*/ 93 w 104"/>
                    <a:gd name="T3" fmla="*/ 80 h 121"/>
                    <a:gd name="T4" fmla="*/ 95 w 104"/>
                    <a:gd name="T5" fmla="*/ 0 h 121"/>
                    <a:gd name="T6" fmla="*/ 104 w 104"/>
                    <a:gd name="T7" fmla="*/ 90 h 121"/>
                    <a:gd name="T8" fmla="*/ 0 w 104"/>
                    <a:gd name="T9" fmla="*/ 121 h 121"/>
                    <a:gd name="T10" fmla="*/ 0 w 104"/>
                    <a:gd name="T11" fmla="*/ 106 h 121"/>
                  </a:gdLst>
                  <a:ahLst/>
                  <a:cxnLst>
                    <a:cxn ang="0">
                      <a:pos x="T0" y="T1"/>
                    </a:cxn>
                    <a:cxn ang="0">
                      <a:pos x="T2" y="T3"/>
                    </a:cxn>
                    <a:cxn ang="0">
                      <a:pos x="T4" y="T5"/>
                    </a:cxn>
                    <a:cxn ang="0">
                      <a:pos x="T6" y="T7"/>
                    </a:cxn>
                    <a:cxn ang="0">
                      <a:pos x="T8" y="T9"/>
                    </a:cxn>
                    <a:cxn ang="0">
                      <a:pos x="T10" y="T11"/>
                    </a:cxn>
                  </a:cxnLst>
                  <a:rect l="0" t="0" r="r" b="b"/>
                  <a:pathLst>
                    <a:path w="104" h="121">
                      <a:moveTo>
                        <a:pt x="0" y="106"/>
                      </a:moveTo>
                      <a:lnTo>
                        <a:pt x="93" y="80"/>
                      </a:lnTo>
                      <a:lnTo>
                        <a:pt x="95" y="0"/>
                      </a:lnTo>
                      <a:lnTo>
                        <a:pt x="104" y="90"/>
                      </a:lnTo>
                      <a:lnTo>
                        <a:pt x="0" y="121"/>
                      </a:lnTo>
                      <a:lnTo>
                        <a:pt x="0" y="106"/>
                      </a:lnTo>
                      <a:close/>
                    </a:path>
                  </a:pathLst>
                </a:custGeom>
                <a:solidFill>
                  <a:srgbClr val="E3B68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7" name="Freeform 183"/>
                <p:cNvSpPr/>
                <p:nvPr/>
              </p:nvSpPr>
              <p:spPr bwMode="auto">
                <a:xfrm>
                  <a:off x="7471638" y="1731187"/>
                  <a:ext cx="83851" cy="80117"/>
                </a:xfrm>
                <a:custGeom>
                  <a:avLst/>
                  <a:gdLst>
                    <a:gd name="T0" fmla="*/ 0 w 137"/>
                    <a:gd name="T1" fmla="*/ 102 h 119"/>
                    <a:gd name="T2" fmla="*/ 127 w 137"/>
                    <a:gd name="T3" fmla="*/ 71 h 119"/>
                    <a:gd name="T4" fmla="*/ 132 w 137"/>
                    <a:gd name="T5" fmla="*/ 0 h 119"/>
                    <a:gd name="T6" fmla="*/ 137 w 137"/>
                    <a:gd name="T7" fmla="*/ 83 h 119"/>
                    <a:gd name="T8" fmla="*/ 2 w 137"/>
                    <a:gd name="T9" fmla="*/ 119 h 119"/>
                    <a:gd name="T10" fmla="*/ 0 w 137"/>
                    <a:gd name="T11" fmla="*/ 102 h 119"/>
                  </a:gdLst>
                  <a:ahLst/>
                  <a:cxnLst>
                    <a:cxn ang="0">
                      <a:pos x="T0" y="T1"/>
                    </a:cxn>
                    <a:cxn ang="0">
                      <a:pos x="T2" y="T3"/>
                    </a:cxn>
                    <a:cxn ang="0">
                      <a:pos x="T4" y="T5"/>
                    </a:cxn>
                    <a:cxn ang="0">
                      <a:pos x="T6" y="T7"/>
                    </a:cxn>
                    <a:cxn ang="0">
                      <a:pos x="T8" y="T9"/>
                    </a:cxn>
                    <a:cxn ang="0">
                      <a:pos x="T10" y="T11"/>
                    </a:cxn>
                  </a:cxnLst>
                  <a:rect l="0" t="0" r="r" b="b"/>
                  <a:pathLst>
                    <a:path w="137" h="119">
                      <a:moveTo>
                        <a:pt x="0" y="102"/>
                      </a:moveTo>
                      <a:lnTo>
                        <a:pt x="127" y="71"/>
                      </a:lnTo>
                      <a:lnTo>
                        <a:pt x="132" y="0"/>
                      </a:lnTo>
                      <a:lnTo>
                        <a:pt x="137" y="83"/>
                      </a:lnTo>
                      <a:lnTo>
                        <a:pt x="2" y="119"/>
                      </a:lnTo>
                      <a:lnTo>
                        <a:pt x="0" y="102"/>
                      </a:lnTo>
                      <a:close/>
                    </a:path>
                  </a:pathLst>
                </a:custGeom>
                <a:solidFill>
                  <a:srgbClr val="E3B68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8" name="Freeform 184"/>
                <p:cNvSpPr/>
                <p:nvPr/>
              </p:nvSpPr>
              <p:spPr bwMode="auto">
                <a:xfrm>
                  <a:off x="7306385" y="1772928"/>
                  <a:ext cx="52024" cy="144750"/>
                </a:xfrm>
                <a:custGeom>
                  <a:avLst/>
                  <a:gdLst>
                    <a:gd name="T0" fmla="*/ 0 w 85"/>
                    <a:gd name="T1" fmla="*/ 35 h 215"/>
                    <a:gd name="T2" fmla="*/ 71 w 85"/>
                    <a:gd name="T3" fmla="*/ 0 h 215"/>
                    <a:gd name="T4" fmla="*/ 85 w 85"/>
                    <a:gd name="T5" fmla="*/ 172 h 215"/>
                    <a:gd name="T6" fmla="*/ 5 w 85"/>
                    <a:gd name="T7" fmla="*/ 215 h 215"/>
                    <a:gd name="T8" fmla="*/ 0 w 85"/>
                    <a:gd name="T9" fmla="*/ 35 h 215"/>
                  </a:gdLst>
                  <a:ahLst/>
                  <a:cxnLst>
                    <a:cxn ang="0">
                      <a:pos x="T0" y="T1"/>
                    </a:cxn>
                    <a:cxn ang="0">
                      <a:pos x="T2" y="T3"/>
                    </a:cxn>
                    <a:cxn ang="0">
                      <a:pos x="T4" y="T5"/>
                    </a:cxn>
                    <a:cxn ang="0">
                      <a:pos x="T6" y="T7"/>
                    </a:cxn>
                    <a:cxn ang="0">
                      <a:pos x="T8" y="T9"/>
                    </a:cxn>
                  </a:cxnLst>
                  <a:rect l="0" t="0" r="r" b="b"/>
                  <a:pathLst>
                    <a:path w="85" h="215">
                      <a:moveTo>
                        <a:pt x="0" y="35"/>
                      </a:moveTo>
                      <a:lnTo>
                        <a:pt x="71" y="0"/>
                      </a:lnTo>
                      <a:lnTo>
                        <a:pt x="85" y="172"/>
                      </a:lnTo>
                      <a:lnTo>
                        <a:pt x="5" y="215"/>
                      </a:lnTo>
                      <a:lnTo>
                        <a:pt x="0" y="35"/>
                      </a:lnTo>
                      <a:close/>
                    </a:path>
                  </a:pathLst>
                </a:custGeom>
                <a:solidFill>
                  <a:schemeClr val="accent6"/>
                </a:solidFill>
                <a:ln>
                  <a:noFill/>
                </a:ln>
              </p:spPr>
              <p:txBody>
                <a:bodyPr vert="horz" wrap="square" lIns="91440" tIns="45720" rIns="91440" bIns="45720" numCol="1" anchor="t" anchorCtr="0" compatLnSpc="1"/>
                <a:lstStyle/>
                <a:p>
                  <a:endParaRPr lang="en-US"/>
                </a:p>
              </p:txBody>
            </p:sp>
            <p:sp>
              <p:nvSpPr>
                <p:cNvPr id="40" name="Freeform 185"/>
                <p:cNvSpPr/>
                <p:nvPr/>
              </p:nvSpPr>
              <p:spPr bwMode="auto">
                <a:xfrm>
                  <a:off x="5541845" y="1778988"/>
                  <a:ext cx="1782289" cy="1092019"/>
                </a:xfrm>
                <a:custGeom>
                  <a:avLst/>
                  <a:gdLst>
                    <a:gd name="T0" fmla="*/ 419 w 1231"/>
                    <a:gd name="T1" fmla="*/ 294 h 686"/>
                    <a:gd name="T2" fmla="*/ 0 w 1231"/>
                    <a:gd name="T3" fmla="*/ 478 h 686"/>
                    <a:gd name="T4" fmla="*/ 200 w 1231"/>
                    <a:gd name="T5" fmla="*/ 537 h 686"/>
                    <a:gd name="T6" fmla="*/ 79 w 1231"/>
                    <a:gd name="T7" fmla="*/ 634 h 686"/>
                    <a:gd name="T8" fmla="*/ 279 w 1231"/>
                    <a:gd name="T9" fmla="*/ 686 h 686"/>
                    <a:gd name="T10" fmla="*/ 1231 w 1231"/>
                    <a:gd name="T11" fmla="*/ 92 h 686"/>
                    <a:gd name="T12" fmla="*/ 1226 w 1231"/>
                    <a:gd name="T13" fmla="*/ 0 h 686"/>
                    <a:gd name="T14" fmla="*/ 697 w 1231"/>
                    <a:gd name="T15" fmla="*/ 263 h 686"/>
                    <a:gd name="T16" fmla="*/ 614 w 1231"/>
                    <a:gd name="T17" fmla="*/ 252 h 686"/>
                    <a:gd name="T18" fmla="*/ 419 w 1231"/>
                    <a:gd name="T19" fmla="*/ 294 h 6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1" h="686">
                      <a:moveTo>
                        <a:pt x="419" y="294"/>
                      </a:moveTo>
                      <a:cubicBezTo>
                        <a:pt x="419" y="294"/>
                        <a:pt x="138" y="377"/>
                        <a:pt x="0" y="478"/>
                      </a:cubicBezTo>
                      <a:cubicBezTo>
                        <a:pt x="0" y="478"/>
                        <a:pt x="53" y="508"/>
                        <a:pt x="200" y="537"/>
                      </a:cubicBezTo>
                      <a:cubicBezTo>
                        <a:pt x="79" y="634"/>
                        <a:pt x="79" y="634"/>
                        <a:pt x="79" y="634"/>
                      </a:cubicBezTo>
                      <a:cubicBezTo>
                        <a:pt x="279" y="686"/>
                        <a:pt x="279" y="686"/>
                        <a:pt x="279" y="686"/>
                      </a:cubicBezTo>
                      <a:cubicBezTo>
                        <a:pt x="1231" y="92"/>
                        <a:pt x="1231" y="92"/>
                        <a:pt x="1231" y="92"/>
                      </a:cubicBezTo>
                      <a:cubicBezTo>
                        <a:pt x="1226" y="0"/>
                        <a:pt x="1226" y="0"/>
                        <a:pt x="1226" y="0"/>
                      </a:cubicBezTo>
                      <a:cubicBezTo>
                        <a:pt x="697" y="263"/>
                        <a:pt x="697" y="263"/>
                        <a:pt x="697" y="263"/>
                      </a:cubicBezTo>
                      <a:cubicBezTo>
                        <a:pt x="614" y="252"/>
                        <a:pt x="614" y="252"/>
                        <a:pt x="614" y="252"/>
                      </a:cubicBezTo>
                      <a:lnTo>
                        <a:pt x="419" y="294"/>
                      </a:lnTo>
                      <a:close/>
                    </a:path>
                  </a:pathLst>
                </a:custGeom>
                <a:solidFill>
                  <a:schemeClr val="accent6">
                    <a:lumMod val="75000"/>
                  </a:schemeClr>
                </a:solidFill>
                <a:ln>
                  <a:noFill/>
                </a:ln>
              </p:spPr>
              <p:txBody>
                <a:bodyPr vert="horz" wrap="square" lIns="91440" tIns="45720" rIns="91440" bIns="45720" numCol="1" anchor="t" anchorCtr="0" compatLnSpc="1"/>
                <a:lstStyle/>
                <a:p>
                  <a:endParaRPr lang="en-US"/>
                </a:p>
              </p:txBody>
            </p:sp>
            <p:sp>
              <p:nvSpPr>
                <p:cNvPr id="41" name="Freeform 186"/>
                <p:cNvSpPr/>
                <p:nvPr/>
              </p:nvSpPr>
              <p:spPr bwMode="auto">
                <a:xfrm>
                  <a:off x="5835629" y="2199772"/>
                  <a:ext cx="476175" cy="136671"/>
                </a:xfrm>
                <a:custGeom>
                  <a:avLst/>
                  <a:gdLst>
                    <a:gd name="T0" fmla="*/ 329 w 329"/>
                    <a:gd name="T1" fmla="*/ 55 h 86"/>
                    <a:gd name="T2" fmla="*/ 0 w 329"/>
                    <a:gd name="T3" fmla="*/ 86 h 86"/>
                    <a:gd name="T4" fmla="*/ 325 w 329"/>
                    <a:gd name="T5" fmla="*/ 0 h 86"/>
                    <a:gd name="T6" fmla="*/ 329 w 329"/>
                    <a:gd name="T7" fmla="*/ 55 h 86"/>
                  </a:gdLst>
                  <a:ahLst/>
                  <a:cxnLst>
                    <a:cxn ang="0">
                      <a:pos x="T0" y="T1"/>
                    </a:cxn>
                    <a:cxn ang="0">
                      <a:pos x="T2" y="T3"/>
                    </a:cxn>
                    <a:cxn ang="0">
                      <a:pos x="T4" y="T5"/>
                    </a:cxn>
                    <a:cxn ang="0">
                      <a:pos x="T6" y="T7"/>
                    </a:cxn>
                  </a:cxnLst>
                  <a:rect l="0" t="0" r="r" b="b"/>
                  <a:pathLst>
                    <a:path w="329" h="86">
                      <a:moveTo>
                        <a:pt x="329" y="55"/>
                      </a:moveTo>
                      <a:cubicBezTo>
                        <a:pt x="329" y="55"/>
                        <a:pt x="154" y="41"/>
                        <a:pt x="0" y="86"/>
                      </a:cubicBezTo>
                      <a:cubicBezTo>
                        <a:pt x="0" y="86"/>
                        <a:pt x="152" y="8"/>
                        <a:pt x="325" y="0"/>
                      </a:cubicBezTo>
                      <a:lnTo>
                        <a:pt x="329" y="55"/>
                      </a:lnTo>
                      <a:close/>
                    </a:path>
                  </a:pathLst>
                </a:custGeom>
                <a:solidFill>
                  <a:srgbClr val="97D77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2" name="Freeform 187"/>
                <p:cNvSpPr/>
                <p:nvPr/>
              </p:nvSpPr>
              <p:spPr bwMode="auto">
                <a:xfrm>
                  <a:off x="6291606" y="2207178"/>
                  <a:ext cx="98540" cy="313737"/>
                </a:xfrm>
                <a:custGeom>
                  <a:avLst/>
                  <a:gdLst>
                    <a:gd name="T0" fmla="*/ 10 w 68"/>
                    <a:gd name="T1" fmla="*/ 0 h 197"/>
                    <a:gd name="T2" fmla="*/ 18 w 68"/>
                    <a:gd name="T3" fmla="*/ 67 h 197"/>
                    <a:gd name="T4" fmla="*/ 0 w 68"/>
                    <a:gd name="T5" fmla="*/ 197 h 197"/>
                    <a:gd name="T6" fmla="*/ 68 w 68"/>
                    <a:gd name="T7" fmla="*/ 33 h 197"/>
                    <a:gd name="T8" fmla="*/ 10 w 68"/>
                    <a:gd name="T9" fmla="*/ 0 h 197"/>
                  </a:gdLst>
                  <a:ahLst/>
                  <a:cxnLst>
                    <a:cxn ang="0">
                      <a:pos x="T0" y="T1"/>
                    </a:cxn>
                    <a:cxn ang="0">
                      <a:pos x="T2" y="T3"/>
                    </a:cxn>
                    <a:cxn ang="0">
                      <a:pos x="T4" y="T5"/>
                    </a:cxn>
                    <a:cxn ang="0">
                      <a:pos x="T6" y="T7"/>
                    </a:cxn>
                    <a:cxn ang="0">
                      <a:pos x="T8" y="T9"/>
                    </a:cxn>
                  </a:cxnLst>
                  <a:rect l="0" t="0" r="r" b="b"/>
                  <a:pathLst>
                    <a:path w="68" h="197">
                      <a:moveTo>
                        <a:pt x="10" y="0"/>
                      </a:moveTo>
                      <a:cubicBezTo>
                        <a:pt x="10" y="0"/>
                        <a:pt x="19" y="43"/>
                        <a:pt x="18" y="67"/>
                      </a:cubicBezTo>
                      <a:cubicBezTo>
                        <a:pt x="17" y="92"/>
                        <a:pt x="0" y="197"/>
                        <a:pt x="0" y="197"/>
                      </a:cubicBezTo>
                      <a:cubicBezTo>
                        <a:pt x="0" y="197"/>
                        <a:pt x="54" y="116"/>
                        <a:pt x="68" y="33"/>
                      </a:cubicBezTo>
                      <a:lnTo>
                        <a:pt x="10" y="0"/>
                      </a:lnTo>
                      <a:close/>
                    </a:path>
                  </a:pathLst>
                </a:custGeom>
                <a:solidFill>
                  <a:srgbClr val="DCC5E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3" name="Freeform 188"/>
                <p:cNvSpPr/>
                <p:nvPr/>
              </p:nvSpPr>
              <p:spPr bwMode="auto">
                <a:xfrm>
                  <a:off x="6291606" y="2158031"/>
                  <a:ext cx="143220" cy="362884"/>
                </a:xfrm>
                <a:custGeom>
                  <a:avLst/>
                  <a:gdLst>
                    <a:gd name="T0" fmla="*/ 90 w 99"/>
                    <a:gd name="T1" fmla="*/ 38 h 228"/>
                    <a:gd name="T2" fmla="*/ 99 w 99"/>
                    <a:gd name="T3" fmla="*/ 113 h 228"/>
                    <a:gd name="T4" fmla="*/ 59 w 99"/>
                    <a:gd name="T5" fmla="*/ 103 h 228"/>
                    <a:gd name="T6" fmla="*/ 79 w 99"/>
                    <a:gd name="T7" fmla="*/ 154 h 228"/>
                    <a:gd name="T8" fmla="*/ 0 w 99"/>
                    <a:gd name="T9" fmla="*/ 228 h 228"/>
                    <a:gd name="T10" fmla="*/ 67 w 99"/>
                    <a:gd name="T11" fmla="*/ 61 h 228"/>
                    <a:gd name="T12" fmla="*/ 90 w 99"/>
                    <a:gd name="T13" fmla="*/ 38 h 228"/>
                  </a:gdLst>
                  <a:ahLst/>
                  <a:cxnLst>
                    <a:cxn ang="0">
                      <a:pos x="T0" y="T1"/>
                    </a:cxn>
                    <a:cxn ang="0">
                      <a:pos x="T2" y="T3"/>
                    </a:cxn>
                    <a:cxn ang="0">
                      <a:pos x="T4" y="T5"/>
                    </a:cxn>
                    <a:cxn ang="0">
                      <a:pos x="T6" y="T7"/>
                    </a:cxn>
                    <a:cxn ang="0">
                      <a:pos x="T8" y="T9"/>
                    </a:cxn>
                    <a:cxn ang="0">
                      <a:pos x="T10" y="T11"/>
                    </a:cxn>
                    <a:cxn ang="0">
                      <a:pos x="T12" y="T13"/>
                    </a:cxn>
                  </a:cxnLst>
                  <a:rect l="0" t="0" r="r" b="b"/>
                  <a:pathLst>
                    <a:path w="99" h="228">
                      <a:moveTo>
                        <a:pt x="90" y="38"/>
                      </a:moveTo>
                      <a:cubicBezTo>
                        <a:pt x="99" y="113"/>
                        <a:pt x="99" y="113"/>
                        <a:pt x="99" y="113"/>
                      </a:cubicBezTo>
                      <a:cubicBezTo>
                        <a:pt x="59" y="103"/>
                        <a:pt x="59" y="103"/>
                        <a:pt x="59" y="103"/>
                      </a:cubicBezTo>
                      <a:cubicBezTo>
                        <a:pt x="79" y="154"/>
                        <a:pt x="79" y="154"/>
                        <a:pt x="79" y="154"/>
                      </a:cubicBezTo>
                      <a:cubicBezTo>
                        <a:pt x="79" y="154"/>
                        <a:pt x="4" y="223"/>
                        <a:pt x="0" y="228"/>
                      </a:cubicBezTo>
                      <a:cubicBezTo>
                        <a:pt x="0" y="228"/>
                        <a:pt x="50" y="122"/>
                        <a:pt x="67" y="61"/>
                      </a:cubicBezTo>
                      <a:cubicBezTo>
                        <a:pt x="83" y="0"/>
                        <a:pt x="90" y="38"/>
                        <a:pt x="90" y="38"/>
                      </a:cubicBezTo>
                      <a:close/>
                    </a:path>
                  </a:pathLst>
                </a:custGeom>
                <a:solidFill>
                  <a:srgbClr val="2B14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4" name="Freeform 189"/>
                <p:cNvSpPr/>
                <p:nvPr/>
              </p:nvSpPr>
              <p:spPr bwMode="auto">
                <a:xfrm>
                  <a:off x="6246927" y="2199772"/>
                  <a:ext cx="105885" cy="317776"/>
                </a:xfrm>
                <a:custGeom>
                  <a:avLst/>
                  <a:gdLst>
                    <a:gd name="T0" fmla="*/ 41 w 73"/>
                    <a:gd name="T1" fmla="*/ 0 h 200"/>
                    <a:gd name="T2" fmla="*/ 0 w 73"/>
                    <a:gd name="T3" fmla="*/ 59 h 200"/>
                    <a:gd name="T4" fmla="*/ 46 w 73"/>
                    <a:gd name="T5" fmla="*/ 70 h 200"/>
                    <a:gd name="T6" fmla="*/ 2 w 73"/>
                    <a:gd name="T7" fmla="*/ 101 h 200"/>
                    <a:gd name="T8" fmla="*/ 31 w 73"/>
                    <a:gd name="T9" fmla="*/ 200 h 200"/>
                    <a:gd name="T10" fmla="*/ 41 w 73"/>
                    <a:gd name="T11" fmla="*/ 0 h 200"/>
                  </a:gdLst>
                  <a:ahLst/>
                  <a:cxnLst>
                    <a:cxn ang="0">
                      <a:pos x="T0" y="T1"/>
                    </a:cxn>
                    <a:cxn ang="0">
                      <a:pos x="T2" y="T3"/>
                    </a:cxn>
                    <a:cxn ang="0">
                      <a:pos x="T4" y="T5"/>
                    </a:cxn>
                    <a:cxn ang="0">
                      <a:pos x="T6" y="T7"/>
                    </a:cxn>
                    <a:cxn ang="0">
                      <a:pos x="T8" y="T9"/>
                    </a:cxn>
                    <a:cxn ang="0">
                      <a:pos x="T10" y="T11"/>
                    </a:cxn>
                  </a:cxnLst>
                  <a:rect l="0" t="0" r="r" b="b"/>
                  <a:pathLst>
                    <a:path w="73" h="200">
                      <a:moveTo>
                        <a:pt x="41" y="0"/>
                      </a:moveTo>
                      <a:cubicBezTo>
                        <a:pt x="0" y="59"/>
                        <a:pt x="0" y="59"/>
                        <a:pt x="0" y="59"/>
                      </a:cubicBezTo>
                      <a:cubicBezTo>
                        <a:pt x="46" y="70"/>
                        <a:pt x="46" y="70"/>
                        <a:pt x="46" y="70"/>
                      </a:cubicBezTo>
                      <a:cubicBezTo>
                        <a:pt x="2" y="101"/>
                        <a:pt x="2" y="101"/>
                        <a:pt x="2" y="101"/>
                      </a:cubicBezTo>
                      <a:cubicBezTo>
                        <a:pt x="31" y="200"/>
                        <a:pt x="31" y="200"/>
                        <a:pt x="31" y="200"/>
                      </a:cubicBezTo>
                      <a:cubicBezTo>
                        <a:pt x="31" y="200"/>
                        <a:pt x="73" y="95"/>
                        <a:pt x="41" y="0"/>
                      </a:cubicBezTo>
                      <a:close/>
                    </a:path>
                  </a:pathLst>
                </a:custGeom>
                <a:solidFill>
                  <a:srgbClr val="2B14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5" name="Freeform 190"/>
                <p:cNvSpPr/>
                <p:nvPr/>
              </p:nvSpPr>
              <p:spPr bwMode="auto">
                <a:xfrm>
                  <a:off x="5453710" y="3406245"/>
                  <a:ext cx="271750" cy="469259"/>
                </a:xfrm>
                <a:custGeom>
                  <a:avLst/>
                  <a:gdLst>
                    <a:gd name="T0" fmla="*/ 411 w 444"/>
                    <a:gd name="T1" fmla="*/ 28 h 697"/>
                    <a:gd name="T2" fmla="*/ 215 w 444"/>
                    <a:gd name="T3" fmla="*/ 0 h 697"/>
                    <a:gd name="T4" fmla="*/ 135 w 444"/>
                    <a:gd name="T5" fmla="*/ 175 h 697"/>
                    <a:gd name="T6" fmla="*/ 184 w 444"/>
                    <a:gd name="T7" fmla="*/ 196 h 697"/>
                    <a:gd name="T8" fmla="*/ 85 w 444"/>
                    <a:gd name="T9" fmla="*/ 354 h 697"/>
                    <a:gd name="T10" fmla="*/ 0 w 444"/>
                    <a:gd name="T11" fmla="*/ 690 h 697"/>
                    <a:gd name="T12" fmla="*/ 45 w 444"/>
                    <a:gd name="T13" fmla="*/ 697 h 697"/>
                    <a:gd name="T14" fmla="*/ 196 w 444"/>
                    <a:gd name="T15" fmla="*/ 395 h 697"/>
                    <a:gd name="T16" fmla="*/ 444 w 444"/>
                    <a:gd name="T17" fmla="*/ 163 h 697"/>
                    <a:gd name="T18" fmla="*/ 411 w 444"/>
                    <a:gd name="T19" fmla="*/ 28 h 6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4" h="697">
                      <a:moveTo>
                        <a:pt x="411" y="28"/>
                      </a:moveTo>
                      <a:lnTo>
                        <a:pt x="215" y="0"/>
                      </a:lnTo>
                      <a:lnTo>
                        <a:pt x="135" y="175"/>
                      </a:lnTo>
                      <a:lnTo>
                        <a:pt x="184" y="196"/>
                      </a:lnTo>
                      <a:lnTo>
                        <a:pt x="85" y="354"/>
                      </a:lnTo>
                      <a:lnTo>
                        <a:pt x="0" y="690"/>
                      </a:lnTo>
                      <a:lnTo>
                        <a:pt x="45" y="697"/>
                      </a:lnTo>
                      <a:lnTo>
                        <a:pt x="196" y="395"/>
                      </a:lnTo>
                      <a:lnTo>
                        <a:pt x="444" y="163"/>
                      </a:lnTo>
                      <a:lnTo>
                        <a:pt x="411" y="28"/>
                      </a:lnTo>
                      <a:close/>
                    </a:path>
                  </a:pathLst>
                </a:custGeom>
                <a:solidFill>
                  <a:schemeClr val="bg2">
                    <a:lumMod val="10000"/>
                  </a:schemeClr>
                </a:solidFill>
                <a:ln>
                  <a:noFill/>
                </a:ln>
              </p:spPr>
              <p:txBody>
                <a:bodyPr vert="horz" wrap="square" lIns="91440" tIns="45720" rIns="91440" bIns="45720" numCol="1" anchor="t" anchorCtr="0" compatLnSpc="1"/>
                <a:lstStyle/>
                <a:p>
                  <a:endParaRPr lang="en-US"/>
                </a:p>
              </p:txBody>
            </p:sp>
            <p:sp>
              <p:nvSpPr>
                <p:cNvPr id="46" name="Freeform 191"/>
                <p:cNvSpPr/>
                <p:nvPr/>
              </p:nvSpPr>
              <p:spPr bwMode="auto">
                <a:xfrm>
                  <a:off x="4757844" y="2788197"/>
                  <a:ext cx="1642708" cy="1096494"/>
                </a:xfrm>
                <a:custGeom>
                  <a:avLst/>
                  <a:gdLst>
                    <a:gd name="connsiteX0" fmla="*/ 1315615 w 2405089"/>
                    <a:gd name="connsiteY0" fmla="*/ 0 h 1459434"/>
                    <a:gd name="connsiteX1" fmla="*/ 2381774 w 2405089"/>
                    <a:gd name="connsiteY1" fmla="*/ 67828 h 1459434"/>
                    <a:gd name="connsiteX2" fmla="*/ 2405089 w 2405089"/>
                    <a:gd name="connsiteY2" fmla="*/ 199245 h 1459434"/>
                    <a:gd name="connsiteX3" fmla="*/ 1408877 w 2405089"/>
                    <a:gd name="connsiteY3" fmla="*/ 991986 h 1459434"/>
                    <a:gd name="connsiteX4" fmla="*/ 1381322 w 2405089"/>
                    <a:gd name="connsiteY4" fmla="*/ 833014 h 1459434"/>
                    <a:gd name="connsiteX5" fmla="*/ 1947256 w 2405089"/>
                    <a:gd name="connsiteY5" fmla="*/ 288270 h 1459434"/>
                    <a:gd name="connsiteX6" fmla="*/ 1470462 w 2405089"/>
                    <a:gd name="connsiteY6" fmla="*/ 377342 h 1459434"/>
                    <a:gd name="connsiteX7" fmla="*/ 1371758 w 2405089"/>
                    <a:gd name="connsiteY7" fmla="*/ 395782 h 1459434"/>
                    <a:gd name="connsiteX8" fmla="*/ 1300152 w 2405089"/>
                    <a:gd name="connsiteY8" fmla="*/ 458712 h 1459434"/>
                    <a:gd name="connsiteX9" fmla="*/ 662232 w 2405089"/>
                    <a:gd name="connsiteY9" fmla="*/ 950938 h 1459434"/>
                    <a:gd name="connsiteX10" fmla="*/ 16739 w 2405089"/>
                    <a:gd name="connsiteY10" fmla="*/ 1459434 h 1459434"/>
                    <a:gd name="connsiteX11" fmla="*/ 160980 w 2405089"/>
                    <a:gd name="connsiteY11" fmla="*/ 1120506 h 1459434"/>
                    <a:gd name="connsiteX12" fmla="*/ 1061245 w 2405089"/>
                    <a:gd name="connsiteY12" fmla="*/ 211110 h 1459434"/>
                    <a:gd name="connsiteX13" fmla="*/ 1059143 w 2405089"/>
                    <a:gd name="connsiteY13" fmla="*/ 209843 h 1459434"/>
                    <a:gd name="connsiteX14" fmla="*/ 1072668 w 2405089"/>
                    <a:gd name="connsiteY14" fmla="*/ 198777 h 1459434"/>
                    <a:gd name="connsiteX15" fmla="*/ 1076802 w 2405089"/>
                    <a:gd name="connsiteY15" fmla="*/ 195395 h 1459434"/>
                    <a:gd name="connsiteX16" fmla="*/ 1090973 w 2405089"/>
                    <a:gd name="connsiteY16" fmla="*/ 181080 h 1459434"/>
                    <a:gd name="connsiteX17" fmla="*/ 1094023 w 2405089"/>
                    <a:gd name="connsiteY17" fmla="*/ 181305 h 1459434"/>
                    <a:gd name="connsiteX18" fmla="*/ 1121758 w 2405089"/>
                    <a:gd name="connsiteY18" fmla="*/ 158612 h 1459434"/>
                    <a:gd name="connsiteX19" fmla="*/ 1315615 w 2405089"/>
                    <a:gd name="connsiteY19" fmla="*/ 0 h 1459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05089" h="1459434">
                      <a:moveTo>
                        <a:pt x="1315615" y="0"/>
                      </a:moveTo>
                      <a:lnTo>
                        <a:pt x="2381774" y="67828"/>
                      </a:lnTo>
                      <a:cubicBezTo>
                        <a:pt x="2381774" y="67828"/>
                        <a:pt x="2405089" y="199245"/>
                        <a:pt x="2405089" y="199245"/>
                      </a:cubicBezTo>
                      <a:cubicBezTo>
                        <a:pt x="2405089" y="199245"/>
                        <a:pt x="2405089" y="199245"/>
                        <a:pt x="1408877" y="991986"/>
                      </a:cubicBezTo>
                      <a:cubicBezTo>
                        <a:pt x="1408877" y="991986"/>
                        <a:pt x="1408877" y="991986"/>
                        <a:pt x="1381322" y="833014"/>
                      </a:cubicBezTo>
                      <a:cubicBezTo>
                        <a:pt x="1381322" y="833014"/>
                        <a:pt x="1381322" y="833014"/>
                        <a:pt x="1947256" y="288270"/>
                      </a:cubicBezTo>
                      <a:cubicBezTo>
                        <a:pt x="1947256" y="288270"/>
                        <a:pt x="1947256" y="288270"/>
                        <a:pt x="1470462" y="377342"/>
                      </a:cubicBezTo>
                      <a:lnTo>
                        <a:pt x="1371758" y="395782"/>
                      </a:lnTo>
                      <a:lnTo>
                        <a:pt x="1300152" y="458712"/>
                      </a:lnTo>
                      <a:cubicBezTo>
                        <a:pt x="1098803" y="625296"/>
                        <a:pt x="893062" y="769299"/>
                        <a:pt x="662232" y="950938"/>
                      </a:cubicBezTo>
                      <a:cubicBezTo>
                        <a:pt x="444094" y="1132332"/>
                        <a:pt x="239338" y="1291422"/>
                        <a:pt x="16739" y="1459434"/>
                      </a:cubicBezTo>
                      <a:cubicBezTo>
                        <a:pt x="125780" y="1327129"/>
                        <a:pt x="-166625" y="1431230"/>
                        <a:pt x="160980" y="1120506"/>
                      </a:cubicBezTo>
                      <a:lnTo>
                        <a:pt x="1061245" y="211110"/>
                      </a:lnTo>
                      <a:lnTo>
                        <a:pt x="1059143" y="209843"/>
                      </a:lnTo>
                      <a:cubicBezTo>
                        <a:pt x="1059143" y="209843"/>
                        <a:pt x="1059143" y="209843"/>
                        <a:pt x="1072668" y="198777"/>
                      </a:cubicBezTo>
                      <a:lnTo>
                        <a:pt x="1076802" y="195395"/>
                      </a:lnTo>
                      <a:lnTo>
                        <a:pt x="1090973" y="181080"/>
                      </a:lnTo>
                      <a:lnTo>
                        <a:pt x="1094023" y="181305"/>
                      </a:lnTo>
                      <a:lnTo>
                        <a:pt x="1121758" y="158612"/>
                      </a:lnTo>
                      <a:cubicBezTo>
                        <a:pt x="1159327" y="127873"/>
                        <a:pt x="1219438" y="78691"/>
                        <a:pt x="1315615" y="0"/>
                      </a:cubicBezTo>
                      <a:close/>
                    </a:path>
                  </a:pathLst>
                </a:custGeom>
                <a:solidFill>
                  <a:schemeClr val="bg2">
                    <a:lumMod val="25000"/>
                  </a:schemeClr>
                </a:solidFill>
                <a:ln>
                  <a:noFill/>
                </a:ln>
              </p:spPr>
              <p:txBody>
                <a:bodyPr vert="horz" wrap="square" lIns="91440" tIns="45720" rIns="91440" bIns="45720" numCol="1" anchor="t" anchorCtr="0" compatLnSpc="1">
                  <a:noAutofit/>
                </a:bodyPr>
                <a:lstStyle/>
                <a:p>
                  <a:endParaRPr lang="en-US"/>
                </a:p>
              </p:txBody>
            </p:sp>
            <p:sp>
              <p:nvSpPr>
                <p:cNvPr id="47" name="Freeform 193"/>
                <p:cNvSpPr/>
                <p:nvPr/>
              </p:nvSpPr>
              <p:spPr bwMode="auto">
                <a:xfrm>
                  <a:off x="5997822" y="2487252"/>
                  <a:ext cx="265017" cy="183125"/>
                </a:xfrm>
                <a:custGeom>
                  <a:avLst/>
                  <a:gdLst>
                    <a:gd name="T0" fmla="*/ 52 w 433"/>
                    <a:gd name="T1" fmla="*/ 95 h 272"/>
                    <a:gd name="T2" fmla="*/ 128 w 433"/>
                    <a:gd name="T3" fmla="*/ 95 h 272"/>
                    <a:gd name="T4" fmla="*/ 170 w 433"/>
                    <a:gd name="T5" fmla="*/ 15 h 272"/>
                    <a:gd name="T6" fmla="*/ 324 w 433"/>
                    <a:gd name="T7" fmla="*/ 0 h 272"/>
                    <a:gd name="T8" fmla="*/ 310 w 433"/>
                    <a:gd name="T9" fmla="*/ 43 h 272"/>
                    <a:gd name="T10" fmla="*/ 433 w 433"/>
                    <a:gd name="T11" fmla="*/ 48 h 272"/>
                    <a:gd name="T12" fmla="*/ 393 w 433"/>
                    <a:gd name="T13" fmla="*/ 140 h 272"/>
                    <a:gd name="T14" fmla="*/ 357 w 433"/>
                    <a:gd name="T15" fmla="*/ 140 h 272"/>
                    <a:gd name="T16" fmla="*/ 289 w 433"/>
                    <a:gd name="T17" fmla="*/ 272 h 272"/>
                    <a:gd name="T18" fmla="*/ 50 w 433"/>
                    <a:gd name="T19" fmla="*/ 256 h 272"/>
                    <a:gd name="T20" fmla="*/ 85 w 433"/>
                    <a:gd name="T21" fmla="*/ 173 h 272"/>
                    <a:gd name="T22" fmla="*/ 0 w 433"/>
                    <a:gd name="T23" fmla="*/ 173 h 272"/>
                    <a:gd name="T24" fmla="*/ 52 w 433"/>
                    <a:gd name="T25" fmla="*/ 95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3" h="272">
                      <a:moveTo>
                        <a:pt x="52" y="95"/>
                      </a:moveTo>
                      <a:lnTo>
                        <a:pt x="128" y="95"/>
                      </a:lnTo>
                      <a:lnTo>
                        <a:pt x="170" y="15"/>
                      </a:lnTo>
                      <a:lnTo>
                        <a:pt x="324" y="0"/>
                      </a:lnTo>
                      <a:lnTo>
                        <a:pt x="310" y="43"/>
                      </a:lnTo>
                      <a:lnTo>
                        <a:pt x="433" y="48"/>
                      </a:lnTo>
                      <a:lnTo>
                        <a:pt x="393" y="140"/>
                      </a:lnTo>
                      <a:lnTo>
                        <a:pt x="357" y="140"/>
                      </a:lnTo>
                      <a:lnTo>
                        <a:pt x="289" y="272"/>
                      </a:lnTo>
                      <a:lnTo>
                        <a:pt x="50" y="256"/>
                      </a:lnTo>
                      <a:lnTo>
                        <a:pt x="85" y="173"/>
                      </a:lnTo>
                      <a:lnTo>
                        <a:pt x="0" y="173"/>
                      </a:lnTo>
                      <a:lnTo>
                        <a:pt x="52" y="95"/>
                      </a:lnTo>
                      <a:close/>
                    </a:path>
                  </a:pathLst>
                </a:custGeom>
                <a:solidFill>
                  <a:srgbClr val="FFD9B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8" name="Freeform 194"/>
                <p:cNvSpPr/>
                <p:nvPr/>
              </p:nvSpPr>
              <p:spPr bwMode="auto">
                <a:xfrm>
                  <a:off x="5942738" y="2527647"/>
                  <a:ext cx="108945" cy="120512"/>
                </a:xfrm>
                <a:custGeom>
                  <a:avLst/>
                  <a:gdLst>
                    <a:gd name="T0" fmla="*/ 114 w 178"/>
                    <a:gd name="T1" fmla="*/ 0 h 179"/>
                    <a:gd name="T2" fmla="*/ 178 w 178"/>
                    <a:gd name="T3" fmla="*/ 7 h 179"/>
                    <a:gd name="T4" fmla="*/ 62 w 178"/>
                    <a:gd name="T5" fmla="*/ 179 h 179"/>
                    <a:gd name="T6" fmla="*/ 0 w 178"/>
                    <a:gd name="T7" fmla="*/ 163 h 179"/>
                    <a:gd name="T8" fmla="*/ 114 w 178"/>
                    <a:gd name="T9" fmla="*/ 0 h 179"/>
                  </a:gdLst>
                  <a:ahLst/>
                  <a:cxnLst>
                    <a:cxn ang="0">
                      <a:pos x="T0" y="T1"/>
                    </a:cxn>
                    <a:cxn ang="0">
                      <a:pos x="T2" y="T3"/>
                    </a:cxn>
                    <a:cxn ang="0">
                      <a:pos x="T4" y="T5"/>
                    </a:cxn>
                    <a:cxn ang="0">
                      <a:pos x="T6" y="T7"/>
                    </a:cxn>
                    <a:cxn ang="0">
                      <a:pos x="T8" y="T9"/>
                    </a:cxn>
                  </a:cxnLst>
                  <a:rect l="0" t="0" r="r" b="b"/>
                  <a:pathLst>
                    <a:path w="178" h="179">
                      <a:moveTo>
                        <a:pt x="114" y="0"/>
                      </a:moveTo>
                      <a:lnTo>
                        <a:pt x="178" y="7"/>
                      </a:lnTo>
                      <a:lnTo>
                        <a:pt x="62" y="179"/>
                      </a:lnTo>
                      <a:lnTo>
                        <a:pt x="0" y="163"/>
                      </a:lnTo>
                      <a:lnTo>
                        <a:pt x="114" y="0"/>
                      </a:lnTo>
                      <a:close/>
                    </a:path>
                  </a:pathLst>
                </a:custGeom>
                <a:solidFill>
                  <a:schemeClr val="accent6"/>
                </a:solidFill>
                <a:ln>
                  <a:noFill/>
                </a:ln>
              </p:spPr>
              <p:txBody>
                <a:bodyPr vert="horz" wrap="square" lIns="91440" tIns="45720" rIns="91440" bIns="45720" numCol="1" anchor="t" anchorCtr="0" compatLnSpc="1"/>
                <a:lstStyle/>
                <a:p>
                  <a:endParaRPr lang="en-US"/>
                </a:p>
              </p:txBody>
            </p:sp>
            <p:grpSp>
              <p:nvGrpSpPr>
                <p:cNvPr id="49" name="Group 195"/>
                <p:cNvGrpSpPr/>
                <p:nvPr/>
              </p:nvGrpSpPr>
              <p:grpSpPr>
                <a:xfrm>
                  <a:off x="5688125" y="2420600"/>
                  <a:ext cx="405177" cy="240352"/>
                  <a:chOff x="4041516" y="1804869"/>
                  <a:chExt cx="593220" cy="319909"/>
                </a:xfrm>
                <a:solidFill>
                  <a:schemeClr val="accent6">
                    <a:lumMod val="50000"/>
                  </a:schemeClr>
                </a:solidFill>
              </p:grpSpPr>
              <p:sp>
                <p:nvSpPr>
                  <p:cNvPr id="59" name="Freeform 206"/>
                  <p:cNvSpPr/>
                  <p:nvPr/>
                </p:nvSpPr>
                <p:spPr bwMode="auto">
                  <a:xfrm>
                    <a:off x="4041516" y="1908817"/>
                    <a:ext cx="502713" cy="215961"/>
                  </a:xfrm>
                  <a:custGeom>
                    <a:avLst/>
                    <a:gdLst>
                      <a:gd name="T0" fmla="*/ 234 w 561"/>
                      <a:gd name="T1" fmla="*/ 201 h 241"/>
                      <a:gd name="T2" fmla="*/ 402 w 561"/>
                      <a:gd name="T3" fmla="*/ 241 h 241"/>
                      <a:gd name="T4" fmla="*/ 561 w 561"/>
                      <a:gd name="T5" fmla="*/ 14 h 241"/>
                      <a:gd name="T6" fmla="*/ 0 w 561"/>
                      <a:gd name="T7" fmla="*/ 0 h 241"/>
                      <a:gd name="T8" fmla="*/ 523 w 561"/>
                      <a:gd name="T9" fmla="*/ 28 h 241"/>
                      <a:gd name="T10" fmla="*/ 393 w 561"/>
                      <a:gd name="T11" fmla="*/ 225 h 241"/>
                      <a:gd name="T12" fmla="*/ 234 w 561"/>
                      <a:gd name="T13" fmla="*/ 201 h 241"/>
                    </a:gdLst>
                    <a:ahLst/>
                    <a:cxnLst>
                      <a:cxn ang="0">
                        <a:pos x="T0" y="T1"/>
                      </a:cxn>
                      <a:cxn ang="0">
                        <a:pos x="T2" y="T3"/>
                      </a:cxn>
                      <a:cxn ang="0">
                        <a:pos x="T4" y="T5"/>
                      </a:cxn>
                      <a:cxn ang="0">
                        <a:pos x="T6" y="T7"/>
                      </a:cxn>
                      <a:cxn ang="0">
                        <a:pos x="T8" y="T9"/>
                      </a:cxn>
                      <a:cxn ang="0">
                        <a:pos x="T10" y="T11"/>
                      </a:cxn>
                      <a:cxn ang="0">
                        <a:pos x="T12" y="T13"/>
                      </a:cxn>
                    </a:cxnLst>
                    <a:rect l="0" t="0" r="r" b="b"/>
                    <a:pathLst>
                      <a:path w="561" h="241">
                        <a:moveTo>
                          <a:pt x="234" y="201"/>
                        </a:moveTo>
                        <a:lnTo>
                          <a:pt x="402" y="241"/>
                        </a:lnTo>
                        <a:lnTo>
                          <a:pt x="561" y="14"/>
                        </a:lnTo>
                        <a:lnTo>
                          <a:pt x="0" y="0"/>
                        </a:lnTo>
                        <a:lnTo>
                          <a:pt x="523" y="28"/>
                        </a:lnTo>
                        <a:lnTo>
                          <a:pt x="393" y="225"/>
                        </a:lnTo>
                        <a:lnTo>
                          <a:pt x="234" y="20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60" name="Freeform 207"/>
                  <p:cNvSpPr/>
                  <p:nvPr/>
                </p:nvSpPr>
                <p:spPr bwMode="auto">
                  <a:xfrm>
                    <a:off x="4390996" y="1804869"/>
                    <a:ext cx="243740" cy="120974"/>
                  </a:xfrm>
                  <a:custGeom>
                    <a:avLst/>
                    <a:gdLst>
                      <a:gd name="T0" fmla="*/ 272 w 272"/>
                      <a:gd name="T1" fmla="*/ 0 h 135"/>
                      <a:gd name="T2" fmla="*/ 0 w 272"/>
                      <a:gd name="T3" fmla="*/ 133 h 135"/>
                      <a:gd name="T4" fmla="*/ 36 w 272"/>
                      <a:gd name="T5" fmla="*/ 135 h 135"/>
                      <a:gd name="T6" fmla="*/ 272 w 272"/>
                      <a:gd name="T7" fmla="*/ 0 h 135"/>
                    </a:gdLst>
                    <a:ahLst/>
                    <a:cxnLst>
                      <a:cxn ang="0">
                        <a:pos x="T0" y="T1"/>
                      </a:cxn>
                      <a:cxn ang="0">
                        <a:pos x="T2" y="T3"/>
                      </a:cxn>
                      <a:cxn ang="0">
                        <a:pos x="T4" y="T5"/>
                      </a:cxn>
                      <a:cxn ang="0">
                        <a:pos x="T6" y="T7"/>
                      </a:cxn>
                    </a:cxnLst>
                    <a:rect l="0" t="0" r="r" b="b"/>
                    <a:pathLst>
                      <a:path w="272" h="135">
                        <a:moveTo>
                          <a:pt x="272" y="0"/>
                        </a:moveTo>
                        <a:lnTo>
                          <a:pt x="0" y="133"/>
                        </a:lnTo>
                        <a:lnTo>
                          <a:pt x="36" y="135"/>
                        </a:lnTo>
                        <a:lnTo>
                          <a:pt x="27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54" name="Freeform 196"/>
                <p:cNvSpPr/>
                <p:nvPr/>
              </p:nvSpPr>
              <p:spPr bwMode="auto">
                <a:xfrm>
                  <a:off x="6222445" y="1811304"/>
                  <a:ext cx="380695" cy="499555"/>
                </a:xfrm>
                <a:custGeom>
                  <a:avLst/>
                  <a:gdLst>
                    <a:gd name="T0" fmla="*/ 13 w 263"/>
                    <a:gd name="T1" fmla="*/ 181 h 314"/>
                    <a:gd name="T2" fmla="*/ 61 w 263"/>
                    <a:gd name="T3" fmla="*/ 197 h 314"/>
                    <a:gd name="T4" fmla="*/ 58 w 263"/>
                    <a:gd name="T5" fmla="*/ 247 h 314"/>
                    <a:gd name="T6" fmla="*/ 92 w 263"/>
                    <a:gd name="T7" fmla="*/ 314 h 314"/>
                    <a:gd name="T8" fmla="*/ 149 w 263"/>
                    <a:gd name="T9" fmla="*/ 244 h 314"/>
                    <a:gd name="T10" fmla="*/ 234 w 263"/>
                    <a:gd name="T11" fmla="*/ 247 h 314"/>
                    <a:gd name="T12" fmla="*/ 238 w 263"/>
                    <a:gd name="T13" fmla="*/ 0 h 314"/>
                    <a:gd name="T14" fmla="*/ 76 w 263"/>
                    <a:gd name="T15" fmla="*/ 41 h 314"/>
                    <a:gd name="T16" fmla="*/ 4 w 263"/>
                    <a:gd name="T17" fmla="*/ 136 h 314"/>
                    <a:gd name="T18" fmla="*/ 13 w 263"/>
                    <a:gd name="T19" fmla="*/ 181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3" h="314">
                      <a:moveTo>
                        <a:pt x="13" y="181"/>
                      </a:moveTo>
                      <a:cubicBezTo>
                        <a:pt x="13" y="181"/>
                        <a:pt x="23" y="204"/>
                        <a:pt x="61" y="197"/>
                      </a:cubicBezTo>
                      <a:cubicBezTo>
                        <a:pt x="58" y="247"/>
                        <a:pt x="58" y="247"/>
                        <a:pt x="58" y="247"/>
                      </a:cubicBezTo>
                      <a:cubicBezTo>
                        <a:pt x="92" y="314"/>
                        <a:pt x="92" y="314"/>
                        <a:pt x="92" y="314"/>
                      </a:cubicBezTo>
                      <a:cubicBezTo>
                        <a:pt x="149" y="244"/>
                        <a:pt x="149" y="244"/>
                        <a:pt x="149" y="244"/>
                      </a:cubicBezTo>
                      <a:cubicBezTo>
                        <a:pt x="149" y="244"/>
                        <a:pt x="206" y="272"/>
                        <a:pt x="234" y="247"/>
                      </a:cubicBezTo>
                      <a:cubicBezTo>
                        <a:pt x="263" y="222"/>
                        <a:pt x="248" y="27"/>
                        <a:pt x="238" y="0"/>
                      </a:cubicBezTo>
                      <a:cubicBezTo>
                        <a:pt x="76" y="41"/>
                        <a:pt x="76" y="41"/>
                        <a:pt x="76" y="41"/>
                      </a:cubicBezTo>
                      <a:cubicBezTo>
                        <a:pt x="4" y="136"/>
                        <a:pt x="4" y="136"/>
                        <a:pt x="4" y="136"/>
                      </a:cubicBezTo>
                      <a:cubicBezTo>
                        <a:pt x="4" y="136"/>
                        <a:pt x="0" y="161"/>
                        <a:pt x="13" y="181"/>
                      </a:cubicBezTo>
                      <a:close/>
                    </a:path>
                  </a:pathLst>
                </a:custGeom>
                <a:solidFill>
                  <a:srgbClr val="FFD9B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55" name="Freeform 197"/>
                <p:cNvSpPr/>
                <p:nvPr/>
              </p:nvSpPr>
              <p:spPr bwMode="auto">
                <a:xfrm>
                  <a:off x="6183273" y="1605961"/>
                  <a:ext cx="441288" cy="493496"/>
                </a:xfrm>
                <a:custGeom>
                  <a:avLst/>
                  <a:gdLst>
                    <a:gd name="T0" fmla="*/ 91 w 305"/>
                    <a:gd name="T1" fmla="*/ 289 h 310"/>
                    <a:gd name="T2" fmla="*/ 114 w 305"/>
                    <a:gd name="T3" fmla="*/ 181 h 310"/>
                    <a:gd name="T4" fmla="*/ 305 w 305"/>
                    <a:gd name="T5" fmla="*/ 74 h 310"/>
                    <a:gd name="T6" fmla="*/ 287 w 305"/>
                    <a:gd name="T7" fmla="*/ 86 h 310"/>
                    <a:gd name="T8" fmla="*/ 288 w 305"/>
                    <a:gd name="T9" fmla="*/ 0 h 310"/>
                    <a:gd name="T10" fmla="*/ 242 w 305"/>
                    <a:gd name="T11" fmla="*/ 49 h 310"/>
                    <a:gd name="T12" fmla="*/ 250 w 305"/>
                    <a:gd name="T13" fmla="*/ 22 h 310"/>
                    <a:gd name="T14" fmla="*/ 182 w 305"/>
                    <a:gd name="T15" fmla="*/ 76 h 310"/>
                    <a:gd name="T16" fmla="*/ 46 w 305"/>
                    <a:gd name="T17" fmla="*/ 136 h 310"/>
                    <a:gd name="T18" fmla="*/ 43 w 305"/>
                    <a:gd name="T19" fmla="*/ 114 h 310"/>
                    <a:gd name="T20" fmla="*/ 33 w 305"/>
                    <a:gd name="T21" fmla="*/ 165 h 310"/>
                    <a:gd name="T22" fmla="*/ 9 w 305"/>
                    <a:gd name="T23" fmla="*/ 170 h 310"/>
                    <a:gd name="T24" fmla="*/ 26 w 305"/>
                    <a:gd name="T25" fmla="*/ 176 h 310"/>
                    <a:gd name="T26" fmla="*/ 4 w 305"/>
                    <a:gd name="T27" fmla="*/ 241 h 310"/>
                    <a:gd name="T28" fmla="*/ 40 w 305"/>
                    <a:gd name="T29" fmla="*/ 310 h 310"/>
                    <a:gd name="T30" fmla="*/ 56 w 305"/>
                    <a:gd name="T31" fmla="*/ 271 h 310"/>
                    <a:gd name="T32" fmla="*/ 91 w 305"/>
                    <a:gd name="T33" fmla="*/ 289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5" h="310">
                      <a:moveTo>
                        <a:pt x="91" y="289"/>
                      </a:moveTo>
                      <a:cubicBezTo>
                        <a:pt x="91" y="289"/>
                        <a:pt x="145" y="264"/>
                        <a:pt x="114" y="181"/>
                      </a:cubicBezTo>
                      <a:cubicBezTo>
                        <a:pt x="114" y="181"/>
                        <a:pt x="286" y="178"/>
                        <a:pt x="305" y="74"/>
                      </a:cubicBezTo>
                      <a:cubicBezTo>
                        <a:pt x="287" y="86"/>
                        <a:pt x="287" y="86"/>
                        <a:pt x="287" y="86"/>
                      </a:cubicBezTo>
                      <a:cubicBezTo>
                        <a:pt x="287" y="86"/>
                        <a:pt x="305" y="64"/>
                        <a:pt x="288" y="0"/>
                      </a:cubicBezTo>
                      <a:cubicBezTo>
                        <a:pt x="288" y="0"/>
                        <a:pt x="264" y="37"/>
                        <a:pt x="242" y="49"/>
                      </a:cubicBezTo>
                      <a:cubicBezTo>
                        <a:pt x="242" y="49"/>
                        <a:pt x="249" y="37"/>
                        <a:pt x="250" y="22"/>
                      </a:cubicBezTo>
                      <a:cubicBezTo>
                        <a:pt x="250" y="22"/>
                        <a:pt x="225" y="69"/>
                        <a:pt x="182" y="76"/>
                      </a:cubicBezTo>
                      <a:cubicBezTo>
                        <a:pt x="140" y="84"/>
                        <a:pt x="71" y="84"/>
                        <a:pt x="46" y="136"/>
                      </a:cubicBezTo>
                      <a:cubicBezTo>
                        <a:pt x="43" y="114"/>
                        <a:pt x="43" y="114"/>
                        <a:pt x="43" y="114"/>
                      </a:cubicBezTo>
                      <a:cubicBezTo>
                        <a:pt x="43" y="114"/>
                        <a:pt x="26" y="142"/>
                        <a:pt x="33" y="165"/>
                      </a:cubicBezTo>
                      <a:cubicBezTo>
                        <a:pt x="9" y="170"/>
                        <a:pt x="9" y="170"/>
                        <a:pt x="9" y="170"/>
                      </a:cubicBezTo>
                      <a:cubicBezTo>
                        <a:pt x="26" y="176"/>
                        <a:pt x="26" y="176"/>
                        <a:pt x="26" y="176"/>
                      </a:cubicBezTo>
                      <a:cubicBezTo>
                        <a:pt x="26" y="176"/>
                        <a:pt x="0" y="184"/>
                        <a:pt x="4" y="241"/>
                      </a:cubicBezTo>
                      <a:cubicBezTo>
                        <a:pt x="8" y="297"/>
                        <a:pt x="40" y="310"/>
                        <a:pt x="40" y="310"/>
                      </a:cubicBezTo>
                      <a:cubicBezTo>
                        <a:pt x="40" y="310"/>
                        <a:pt x="29" y="277"/>
                        <a:pt x="56" y="271"/>
                      </a:cubicBezTo>
                      <a:cubicBezTo>
                        <a:pt x="82" y="264"/>
                        <a:pt x="91" y="289"/>
                        <a:pt x="91" y="289"/>
                      </a:cubicBezTo>
                      <a:close/>
                    </a:path>
                  </a:pathLst>
                </a:custGeom>
                <a:solidFill>
                  <a:srgbClr val="4221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56" name="Freeform 198"/>
                <p:cNvSpPr/>
                <p:nvPr/>
              </p:nvSpPr>
              <p:spPr bwMode="auto">
                <a:xfrm>
                  <a:off x="6291606" y="2370106"/>
                  <a:ext cx="265017" cy="386449"/>
                </a:xfrm>
                <a:custGeom>
                  <a:avLst/>
                  <a:gdLst>
                    <a:gd name="T0" fmla="*/ 48 w 183"/>
                    <a:gd name="T1" fmla="*/ 6 h 243"/>
                    <a:gd name="T2" fmla="*/ 74 w 183"/>
                    <a:gd name="T3" fmla="*/ 62 h 243"/>
                    <a:gd name="T4" fmla="*/ 173 w 183"/>
                    <a:gd name="T5" fmla="*/ 133 h 243"/>
                    <a:gd name="T6" fmla="*/ 97 w 183"/>
                    <a:gd name="T7" fmla="*/ 232 h 243"/>
                    <a:gd name="T8" fmla="*/ 22 w 183"/>
                    <a:gd name="T9" fmla="*/ 243 h 243"/>
                    <a:gd name="T10" fmla="*/ 40 w 183"/>
                    <a:gd name="T11" fmla="*/ 170 h 243"/>
                    <a:gd name="T12" fmla="*/ 92 w 183"/>
                    <a:gd name="T13" fmla="*/ 136 h 243"/>
                    <a:gd name="T14" fmla="*/ 41 w 183"/>
                    <a:gd name="T15" fmla="*/ 0 h 243"/>
                    <a:gd name="T16" fmla="*/ 48 w 183"/>
                    <a:gd name="T17" fmla="*/ 6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3" h="243">
                      <a:moveTo>
                        <a:pt x="48" y="6"/>
                      </a:moveTo>
                      <a:cubicBezTo>
                        <a:pt x="48" y="6"/>
                        <a:pt x="46" y="46"/>
                        <a:pt x="74" y="62"/>
                      </a:cubicBezTo>
                      <a:cubicBezTo>
                        <a:pt x="102" y="78"/>
                        <a:pt x="183" y="91"/>
                        <a:pt x="173" y="133"/>
                      </a:cubicBezTo>
                      <a:cubicBezTo>
                        <a:pt x="163" y="176"/>
                        <a:pt x="97" y="232"/>
                        <a:pt x="97" y="232"/>
                      </a:cubicBezTo>
                      <a:cubicBezTo>
                        <a:pt x="22" y="243"/>
                        <a:pt x="22" y="243"/>
                        <a:pt x="22" y="243"/>
                      </a:cubicBezTo>
                      <a:cubicBezTo>
                        <a:pt x="40" y="170"/>
                        <a:pt x="40" y="170"/>
                        <a:pt x="40" y="170"/>
                      </a:cubicBezTo>
                      <a:cubicBezTo>
                        <a:pt x="40" y="170"/>
                        <a:pt x="94" y="161"/>
                        <a:pt x="92" y="136"/>
                      </a:cubicBezTo>
                      <a:cubicBezTo>
                        <a:pt x="90" y="110"/>
                        <a:pt x="0" y="91"/>
                        <a:pt x="41" y="0"/>
                      </a:cubicBezTo>
                      <a:lnTo>
                        <a:pt x="48" y="6"/>
                      </a:lnTo>
                      <a:close/>
                    </a:path>
                  </a:pathLst>
                </a:custGeom>
                <a:solidFill>
                  <a:schemeClr val="accent5"/>
                </a:solidFill>
                <a:ln>
                  <a:noFill/>
                </a:ln>
              </p:spPr>
              <p:txBody>
                <a:bodyPr vert="horz" wrap="square" lIns="91440" tIns="45720" rIns="91440" bIns="45720" numCol="1" anchor="t" anchorCtr="0" compatLnSpc="1"/>
                <a:lstStyle/>
                <a:p>
                  <a:endParaRPr lang="en-US"/>
                </a:p>
              </p:txBody>
            </p:sp>
            <p:sp>
              <p:nvSpPr>
                <p:cNvPr id="57" name="Freeform 199"/>
                <p:cNvSpPr/>
                <p:nvPr/>
              </p:nvSpPr>
              <p:spPr bwMode="auto">
                <a:xfrm>
                  <a:off x="6319149" y="2293354"/>
                  <a:ext cx="59369" cy="94255"/>
                </a:xfrm>
                <a:custGeom>
                  <a:avLst/>
                  <a:gdLst>
                    <a:gd name="T0" fmla="*/ 4 w 41"/>
                    <a:gd name="T1" fmla="*/ 11 h 59"/>
                    <a:gd name="T2" fmla="*/ 41 w 41"/>
                    <a:gd name="T3" fmla="*/ 20 h 59"/>
                    <a:gd name="T4" fmla="*/ 24 w 41"/>
                    <a:gd name="T5" fmla="*/ 59 h 59"/>
                    <a:gd name="T6" fmla="*/ 4 w 41"/>
                    <a:gd name="T7" fmla="*/ 11 h 59"/>
                  </a:gdLst>
                  <a:ahLst/>
                  <a:cxnLst>
                    <a:cxn ang="0">
                      <a:pos x="T0" y="T1"/>
                    </a:cxn>
                    <a:cxn ang="0">
                      <a:pos x="T2" y="T3"/>
                    </a:cxn>
                    <a:cxn ang="0">
                      <a:pos x="T4" y="T5"/>
                    </a:cxn>
                    <a:cxn ang="0">
                      <a:pos x="T6" y="T7"/>
                    </a:cxn>
                  </a:cxnLst>
                  <a:rect l="0" t="0" r="r" b="b"/>
                  <a:pathLst>
                    <a:path w="41" h="59">
                      <a:moveTo>
                        <a:pt x="4" y="11"/>
                      </a:moveTo>
                      <a:cubicBezTo>
                        <a:pt x="4" y="11"/>
                        <a:pt x="35" y="0"/>
                        <a:pt x="41" y="20"/>
                      </a:cubicBezTo>
                      <a:cubicBezTo>
                        <a:pt x="41" y="20"/>
                        <a:pt x="41" y="50"/>
                        <a:pt x="24" y="59"/>
                      </a:cubicBezTo>
                      <a:cubicBezTo>
                        <a:pt x="24" y="59"/>
                        <a:pt x="0" y="36"/>
                        <a:pt x="4" y="11"/>
                      </a:cubicBezTo>
                      <a:close/>
                    </a:path>
                  </a:pathLst>
                </a:custGeom>
                <a:solidFill>
                  <a:schemeClr val="accent5">
                    <a:lumMod val="60000"/>
                    <a:lumOff val="40000"/>
                  </a:schemeClr>
                </a:solidFill>
                <a:ln>
                  <a:noFill/>
                </a:ln>
              </p:spPr>
              <p:txBody>
                <a:bodyPr vert="horz" wrap="square" lIns="91440" tIns="45720" rIns="91440" bIns="45720" numCol="1" anchor="t" anchorCtr="0" compatLnSpc="1"/>
                <a:lstStyle/>
                <a:p>
                  <a:endParaRPr lang="en-US"/>
                </a:p>
              </p:txBody>
            </p:sp>
          </p:grpSp>
        </p:grpSp>
        <p:grpSp>
          <p:nvGrpSpPr>
            <p:cNvPr id="22" name="Group 3" descr="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
            <p:cNvGrpSpPr/>
            <p:nvPr/>
          </p:nvGrpSpPr>
          <p:grpSpPr>
            <a:xfrm>
              <a:off x="6710" y="4113"/>
              <a:ext cx="5868" cy="6722"/>
              <a:chOff x="4197172" y="2611804"/>
              <a:chExt cx="3726159" cy="4268753"/>
            </a:xfrm>
          </p:grpSpPr>
          <p:sp>
            <p:nvSpPr>
              <p:cNvPr id="23" name="Freeform 63"/>
              <p:cNvSpPr/>
              <p:nvPr/>
            </p:nvSpPr>
            <p:spPr bwMode="auto">
              <a:xfrm>
                <a:off x="4197172" y="4088926"/>
                <a:ext cx="1017839" cy="2785935"/>
              </a:xfrm>
              <a:custGeom>
                <a:avLst/>
                <a:gdLst>
                  <a:gd name="connsiteX0" fmla="*/ 1017839 w 1017839"/>
                  <a:gd name="connsiteY0" fmla="*/ 0 h 2785935"/>
                  <a:gd name="connsiteX1" fmla="*/ 1017839 w 1017839"/>
                  <a:gd name="connsiteY1" fmla="*/ 619400 h 2785935"/>
                  <a:gd name="connsiteX2" fmla="*/ 1017839 w 1017839"/>
                  <a:gd name="connsiteY2" fmla="*/ 2166535 h 2785935"/>
                  <a:gd name="connsiteX3" fmla="*/ 1017839 w 1017839"/>
                  <a:gd name="connsiteY3" fmla="*/ 2785935 h 2785935"/>
                  <a:gd name="connsiteX4" fmla="*/ 0 w 1017839"/>
                  <a:gd name="connsiteY4" fmla="*/ 2785935 h 2785935"/>
                  <a:gd name="connsiteX5" fmla="*/ 0 w 1017839"/>
                  <a:gd name="connsiteY5" fmla="*/ 2166535 h 2785935"/>
                  <a:gd name="connsiteX6" fmla="*/ 0 w 1017839"/>
                  <a:gd name="connsiteY6" fmla="*/ 1429999 h 2785935"/>
                  <a:gd name="connsiteX7" fmla="*/ 0 w 1017839"/>
                  <a:gd name="connsiteY7" fmla="*/ 810599 h 278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7839" h="2785935">
                    <a:moveTo>
                      <a:pt x="1017839" y="0"/>
                    </a:moveTo>
                    <a:lnTo>
                      <a:pt x="1017839" y="619400"/>
                    </a:lnTo>
                    <a:lnTo>
                      <a:pt x="1017839" y="2166535"/>
                    </a:lnTo>
                    <a:lnTo>
                      <a:pt x="1017839" y="2785935"/>
                    </a:lnTo>
                    <a:lnTo>
                      <a:pt x="0" y="2785935"/>
                    </a:lnTo>
                    <a:lnTo>
                      <a:pt x="0" y="2166535"/>
                    </a:lnTo>
                    <a:lnTo>
                      <a:pt x="0" y="1429999"/>
                    </a:lnTo>
                    <a:lnTo>
                      <a:pt x="0" y="810599"/>
                    </a:lnTo>
                    <a:close/>
                  </a:path>
                </a:pathLst>
              </a:custGeom>
              <a:solidFill>
                <a:schemeClr val="accent1"/>
              </a:solidFill>
              <a:ln>
                <a:noFill/>
              </a:ln>
            </p:spPr>
            <p:txBody>
              <a:bodyPr vert="horz" wrap="square" lIns="91440" tIns="45720" rIns="91440" bIns="45720" numCol="1" anchor="t" anchorCtr="0" compatLnSpc="1">
                <a:noAutofit/>
              </a:bodyPr>
              <a:lstStyle/>
              <a:p>
                <a:endParaRPr lang="en-US"/>
              </a:p>
            </p:txBody>
          </p:sp>
          <p:sp>
            <p:nvSpPr>
              <p:cNvPr id="24" name="Freeform 68"/>
              <p:cNvSpPr/>
              <p:nvPr/>
            </p:nvSpPr>
            <p:spPr bwMode="auto">
              <a:xfrm>
                <a:off x="5215010" y="4088926"/>
                <a:ext cx="244208" cy="2785935"/>
              </a:xfrm>
              <a:custGeom>
                <a:avLst/>
                <a:gdLst>
                  <a:gd name="connsiteX0" fmla="*/ 0 w 244208"/>
                  <a:gd name="connsiteY0" fmla="*/ 0 h 2785935"/>
                  <a:gd name="connsiteX1" fmla="*/ 244208 w 244208"/>
                  <a:gd name="connsiteY1" fmla="*/ 245065 h 2785935"/>
                  <a:gd name="connsiteX2" fmla="*/ 244208 w 244208"/>
                  <a:gd name="connsiteY2" fmla="*/ 864465 h 2785935"/>
                  <a:gd name="connsiteX3" fmla="*/ 244208 w 244208"/>
                  <a:gd name="connsiteY3" fmla="*/ 2166535 h 2785935"/>
                  <a:gd name="connsiteX4" fmla="*/ 244208 w 244208"/>
                  <a:gd name="connsiteY4" fmla="*/ 2785935 h 2785935"/>
                  <a:gd name="connsiteX5" fmla="*/ 0 w 244208"/>
                  <a:gd name="connsiteY5" fmla="*/ 2785935 h 2785935"/>
                  <a:gd name="connsiteX6" fmla="*/ 0 w 244208"/>
                  <a:gd name="connsiteY6" fmla="*/ 2166535 h 2785935"/>
                  <a:gd name="connsiteX7" fmla="*/ 0 w 244208"/>
                  <a:gd name="connsiteY7" fmla="*/ 619400 h 278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4208" h="2785935">
                    <a:moveTo>
                      <a:pt x="0" y="0"/>
                    </a:moveTo>
                    <a:lnTo>
                      <a:pt x="244208" y="245065"/>
                    </a:lnTo>
                    <a:lnTo>
                      <a:pt x="244208" y="864465"/>
                    </a:lnTo>
                    <a:lnTo>
                      <a:pt x="244208" y="2166535"/>
                    </a:lnTo>
                    <a:lnTo>
                      <a:pt x="244208" y="2785935"/>
                    </a:lnTo>
                    <a:lnTo>
                      <a:pt x="0" y="2785935"/>
                    </a:lnTo>
                    <a:lnTo>
                      <a:pt x="0" y="2166535"/>
                    </a:lnTo>
                    <a:lnTo>
                      <a:pt x="0" y="619400"/>
                    </a:lnTo>
                    <a:close/>
                  </a:path>
                </a:pathLst>
              </a:custGeom>
              <a:solidFill>
                <a:schemeClr val="accent1">
                  <a:lumMod val="75000"/>
                </a:schemeClr>
              </a:solidFill>
              <a:ln>
                <a:noFill/>
              </a:ln>
            </p:spPr>
            <p:txBody>
              <a:bodyPr vert="horz" wrap="square" lIns="91440" tIns="45720" rIns="91440" bIns="45720" numCol="1" anchor="t" anchorCtr="0" compatLnSpc="1">
                <a:noAutofit/>
              </a:bodyPr>
              <a:lstStyle/>
              <a:p>
                <a:endParaRPr lang="en-US"/>
              </a:p>
            </p:txBody>
          </p:sp>
          <p:sp>
            <p:nvSpPr>
              <p:cNvPr id="25" name="Freeform 70"/>
              <p:cNvSpPr/>
              <p:nvPr/>
            </p:nvSpPr>
            <p:spPr bwMode="auto">
              <a:xfrm>
                <a:off x="5459218" y="3579272"/>
                <a:ext cx="802397" cy="3295589"/>
              </a:xfrm>
              <a:custGeom>
                <a:avLst/>
                <a:gdLst>
                  <a:gd name="connsiteX0" fmla="*/ 802397 w 802397"/>
                  <a:gd name="connsiteY0" fmla="*/ 0 h 3295589"/>
                  <a:gd name="connsiteX1" fmla="*/ 802397 w 802397"/>
                  <a:gd name="connsiteY1" fmla="*/ 619400 h 3295589"/>
                  <a:gd name="connsiteX2" fmla="*/ 802397 w 802397"/>
                  <a:gd name="connsiteY2" fmla="*/ 2676189 h 3295589"/>
                  <a:gd name="connsiteX3" fmla="*/ 802397 w 802397"/>
                  <a:gd name="connsiteY3" fmla="*/ 3295589 h 3295589"/>
                  <a:gd name="connsiteX4" fmla="*/ 0 w 802397"/>
                  <a:gd name="connsiteY4" fmla="*/ 3295589 h 3295589"/>
                  <a:gd name="connsiteX5" fmla="*/ 0 w 802397"/>
                  <a:gd name="connsiteY5" fmla="*/ 2676189 h 3295589"/>
                  <a:gd name="connsiteX6" fmla="*/ 0 w 802397"/>
                  <a:gd name="connsiteY6" fmla="*/ 1374119 h 3295589"/>
                  <a:gd name="connsiteX7" fmla="*/ 0 w 802397"/>
                  <a:gd name="connsiteY7" fmla="*/ 754719 h 3295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2397" h="3295589">
                    <a:moveTo>
                      <a:pt x="802397" y="0"/>
                    </a:moveTo>
                    <a:lnTo>
                      <a:pt x="802397" y="619400"/>
                    </a:lnTo>
                    <a:lnTo>
                      <a:pt x="802397" y="2676189"/>
                    </a:lnTo>
                    <a:lnTo>
                      <a:pt x="802397" y="3295589"/>
                    </a:lnTo>
                    <a:lnTo>
                      <a:pt x="0" y="3295589"/>
                    </a:lnTo>
                    <a:lnTo>
                      <a:pt x="0" y="2676189"/>
                    </a:lnTo>
                    <a:lnTo>
                      <a:pt x="0" y="1374119"/>
                    </a:lnTo>
                    <a:lnTo>
                      <a:pt x="0" y="754719"/>
                    </a:lnTo>
                    <a:close/>
                  </a:path>
                </a:pathLst>
              </a:custGeom>
              <a:solidFill>
                <a:schemeClr val="accent2"/>
              </a:solidFill>
              <a:ln>
                <a:noFill/>
              </a:ln>
            </p:spPr>
            <p:txBody>
              <a:bodyPr vert="horz" wrap="square" lIns="91440" tIns="45720" rIns="91440" bIns="45720" numCol="1" anchor="t" anchorCtr="0" compatLnSpc="1">
                <a:noAutofit/>
              </a:bodyPr>
              <a:lstStyle/>
              <a:p>
                <a:endParaRPr lang="en-US"/>
              </a:p>
            </p:txBody>
          </p:sp>
          <p:sp>
            <p:nvSpPr>
              <p:cNvPr id="26" name="Freeform 72"/>
              <p:cNvSpPr/>
              <p:nvPr/>
            </p:nvSpPr>
            <p:spPr bwMode="auto">
              <a:xfrm>
                <a:off x="6261616" y="3579271"/>
                <a:ext cx="337239" cy="3301286"/>
              </a:xfrm>
              <a:custGeom>
                <a:avLst/>
                <a:gdLst>
                  <a:gd name="connsiteX0" fmla="*/ 0 w 337239"/>
                  <a:gd name="connsiteY0" fmla="*/ 0 h 3301286"/>
                  <a:gd name="connsiteX1" fmla="*/ 337239 w 337239"/>
                  <a:gd name="connsiteY1" fmla="*/ 318450 h 3301286"/>
                  <a:gd name="connsiteX2" fmla="*/ 337239 w 337239"/>
                  <a:gd name="connsiteY2" fmla="*/ 943547 h 3301286"/>
                  <a:gd name="connsiteX3" fmla="*/ 337239 w 337239"/>
                  <a:gd name="connsiteY3" fmla="*/ 2676189 h 3301286"/>
                  <a:gd name="connsiteX4" fmla="*/ 337239 w 337239"/>
                  <a:gd name="connsiteY4" fmla="*/ 3301286 h 3301286"/>
                  <a:gd name="connsiteX5" fmla="*/ 0 w 337239"/>
                  <a:gd name="connsiteY5" fmla="*/ 3301286 h 3301286"/>
                  <a:gd name="connsiteX6" fmla="*/ 0 w 337239"/>
                  <a:gd name="connsiteY6" fmla="*/ 2676189 h 3301286"/>
                  <a:gd name="connsiteX7" fmla="*/ 0 w 337239"/>
                  <a:gd name="connsiteY7" fmla="*/ 625097 h 3301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239" h="3301286">
                    <a:moveTo>
                      <a:pt x="0" y="0"/>
                    </a:moveTo>
                    <a:lnTo>
                      <a:pt x="337239" y="318450"/>
                    </a:lnTo>
                    <a:lnTo>
                      <a:pt x="337239" y="943547"/>
                    </a:lnTo>
                    <a:lnTo>
                      <a:pt x="337239" y="2676189"/>
                    </a:lnTo>
                    <a:lnTo>
                      <a:pt x="337239" y="3301286"/>
                    </a:lnTo>
                    <a:lnTo>
                      <a:pt x="0" y="3301286"/>
                    </a:lnTo>
                    <a:lnTo>
                      <a:pt x="0" y="2676189"/>
                    </a:lnTo>
                    <a:lnTo>
                      <a:pt x="0" y="625097"/>
                    </a:lnTo>
                    <a:close/>
                  </a:path>
                </a:pathLst>
              </a:custGeom>
              <a:solidFill>
                <a:schemeClr val="accent2">
                  <a:lumMod val="75000"/>
                </a:schemeClr>
              </a:solidFill>
              <a:ln>
                <a:noFill/>
              </a:ln>
            </p:spPr>
            <p:txBody>
              <a:bodyPr vert="horz" wrap="square" lIns="91440" tIns="45720" rIns="91440" bIns="45720" numCol="1" anchor="t" anchorCtr="0" compatLnSpc="1">
                <a:noAutofit/>
              </a:bodyPr>
              <a:lstStyle/>
              <a:p>
                <a:endParaRPr lang="en-US"/>
              </a:p>
            </p:txBody>
          </p:sp>
          <p:sp>
            <p:nvSpPr>
              <p:cNvPr id="27" name="Freeform 74"/>
              <p:cNvSpPr/>
              <p:nvPr/>
            </p:nvSpPr>
            <p:spPr bwMode="auto">
              <a:xfrm>
                <a:off x="6598855" y="2611804"/>
                <a:ext cx="1324476" cy="4263057"/>
              </a:xfrm>
              <a:custGeom>
                <a:avLst/>
                <a:gdLst>
                  <a:gd name="connsiteX0" fmla="*/ 1324476 w 1324476"/>
                  <a:gd name="connsiteY0" fmla="*/ 0 h 4263057"/>
                  <a:gd name="connsiteX1" fmla="*/ 1324476 w 1324476"/>
                  <a:gd name="connsiteY1" fmla="*/ 619400 h 4263057"/>
                  <a:gd name="connsiteX2" fmla="*/ 1324476 w 1324476"/>
                  <a:gd name="connsiteY2" fmla="*/ 3643657 h 4263057"/>
                  <a:gd name="connsiteX3" fmla="*/ 1324476 w 1324476"/>
                  <a:gd name="connsiteY3" fmla="*/ 4263057 h 4263057"/>
                  <a:gd name="connsiteX4" fmla="*/ 0 w 1324476"/>
                  <a:gd name="connsiteY4" fmla="*/ 4263057 h 4263057"/>
                  <a:gd name="connsiteX5" fmla="*/ 0 w 1324476"/>
                  <a:gd name="connsiteY5" fmla="*/ 3643657 h 4263057"/>
                  <a:gd name="connsiteX6" fmla="*/ 0 w 1324476"/>
                  <a:gd name="connsiteY6" fmla="*/ 1905318 h 4263057"/>
                  <a:gd name="connsiteX7" fmla="*/ 0 w 1324476"/>
                  <a:gd name="connsiteY7" fmla="*/ 1285918 h 4263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4476" h="4263057">
                    <a:moveTo>
                      <a:pt x="1324476" y="0"/>
                    </a:moveTo>
                    <a:lnTo>
                      <a:pt x="1324476" y="619400"/>
                    </a:lnTo>
                    <a:lnTo>
                      <a:pt x="1324476" y="3643657"/>
                    </a:lnTo>
                    <a:lnTo>
                      <a:pt x="1324476" y="4263057"/>
                    </a:lnTo>
                    <a:lnTo>
                      <a:pt x="0" y="4263057"/>
                    </a:lnTo>
                    <a:lnTo>
                      <a:pt x="0" y="3643657"/>
                    </a:lnTo>
                    <a:lnTo>
                      <a:pt x="0" y="1905318"/>
                    </a:lnTo>
                    <a:lnTo>
                      <a:pt x="0" y="1285918"/>
                    </a:lnTo>
                    <a:close/>
                  </a:path>
                </a:pathLst>
              </a:custGeom>
              <a:solidFill>
                <a:schemeClr val="accent4"/>
              </a:solidFill>
              <a:ln>
                <a:noFill/>
              </a:ln>
            </p:spPr>
            <p:txBody>
              <a:bodyPr vert="horz" wrap="square" lIns="91440" tIns="45720" rIns="91440" bIns="45720" numCol="1" anchor="t" anchorCtr="0" compatLnSpc="1">
                <a:noAutofit/>
              </a:bodyPr>
              <a:lstStyle/>
              <a:p>
                <a:endParaRPr lang="en-US"/>
              </a:p>
            </p:txBody>
          </p:sp>
        </p:grpSp>
      </p:gr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1013099" y="2002971"/>
            <a:ext cx="9728207" cy="4301576"/>
          </a:xfrm>
          <a:prstGeom prst="rect">
            <a:avLst/>
          </a:prstGeom>
          <a:solidFill>
            <a:schemeClr val="bg1"/>
          </a:solid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14"/>
          <p:cNvSpPr/>
          <p:nvPr/>
        </p:nvSpPr>
        <p:spPr>
          <a:xfrm>
            <a:off x="10576414" y="2683824"/>
            <a:ext cx="329784" cy="26751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7" name="直接连接符 16"/>
          <p:cNvCxnSpPr/>
          <p:nvPr/>
        </p:nvCxnSpPr>
        <p:spPr>
          <a:xfrm>
            <a:off x="1318772" y="2738958"/>
            <a:ext cx="1401277" cy="0"/>
          </a:xfrm>
          <a:prstGeom prst="line">
            <a:avLst/>
          </a:prstGeom>
          <a:ln w="25400" cap="rnd">
            <a:solidFill>
              <a:schemeClr val="accent1">
                <a:lumMod val="60000"/>
                <a:lumOff val="40000"/>
              </a:schemeClr>
            </a:solidFill>
            <a:round/>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1216965" y="2205266"/>
            <a:ext cx="1885050" cy="497316"/>
          </a:xfrm>
          <a:prstGeom prst="rect">
            <a:avLst/>
          </a:prstGeom>
        </p:spPr>
        <p:txBody>
          <a:bodyPr wrap="square">
            <a:spAutoFit/>
          </a:bodyPr>
          <a:lstStyle/>
          <a:p>
            <a:pPr algn="just">
              <a:lnSpc>
                <a:spcPct val="120000"/>
              </a:lnSpc>
            </a:pPr>
            <a:r>
              <a:rPr lang="zh-CN" altLang="en-US" sz="2400" b="1" dirty="0">
                <a:solidFill>
                  <a:schemeClr val="tx1">
                    <a:lumMod val="65000"/>
                    <a:lumOff val="35000"/>
                  </a:schemeClr>
                </a:solidFill>
              </a:rPr>
              <a:t>任务实现</a:t>
            </a:r>
          </a:p>
        </p:txBody>
      </p:sp>
      <p:sp>
        <p:nvSpPr>
          <p:cNvPr id="9" name="矩形 8"/>
          <p:cNvSpPr/>
          <p:nvPr/>
        </p:nvSpPr>
        <p:spPr>
          <a:xfrm>
            <a:off x="2328863" y="0"/>
            <a:ext cx="9863137" cy="114175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p:nvSpPr>
        <p:spPr>
          <a:xfrm>
            <a:off x="0" y="0"/>
            <a:ext cx="3596749" cy="1141756"/>
          </a:xfrm>
          <a:custGeom>
            <a:avLst/>
            <a:gdLst>
              <a:gd name="connsiteX0" fmla="*/ 0 w 3596749"/>
              <a:gd name="connsiteY0" fmla="*/ 0 h 1268414"/>
              <a:gd name="connsiteX1" fmla="*/ 299302 w 3596749"/>
              <a:gd name="connsiteY1" fmla="*/ 0 h 1268414"/>
              <a:gd name="connsiteX2" fmla="*/ 795613 w 3596749"/>
              <a:gd name="connsiteY2" fmla="*/ 0 h 1268414"/>
              <a:gd name="connsiteX3" fmla="*/ 806567 w 3596749"/>
              <a:gd name="connsiteY3" fmla="*/ 0 h 1268414"/>
              <a:gd name="connsiteX4" fmla="*/ 1105869 w 3596749"/>
              <a:gd name="connsiteY4" fmla="*/ 0 h 1268414"/>
              <a:gd name="connsiteX5" fmla="*/ 1252078 w 3596749"/>
              <a:gd name="connsiteY5" fmla="*/ 0 h 1268414"/>
              <a:gd name="connsiteX6" fmla="*/ 1602180 w 3596749"/>
              <a:gd name="connsiteY6" fmla="*/ 0 h 1268414"/>
              <a:gd name="connsiteX7" fmla="*/ 1708543 w 3596749"/>
              <a:gd name="connsiteY7" fmla="*/ 0 h 1268414"/>
              <a:gd name="connsiteX8" fmla="*/ 2042864 w 3596749"/>
              <a:gd name="connsiteY8" fmla="*/ 0 h 1268414"/>
              <a:gd name="connsiteX9" fmla="*/ 2058645 w 3596749"/>
              <a:gd name="connsiteY9" fmla="*/ 0 h 1268414"/>
              <a:gd name="connsiteX10" fmla="*/ 2515110 w 3596749"/>
              <a:gd name="connsiteY10" fmla="*/ 0 h 1268414"/>
              <a:gd name="connsiteX11" fmla="*/ 2849431 w 3596749"/>
              <a:gd name="connsiteY11" fmla="*/ 0 h 1268414"/>
              <a:gd name="connsiteX12" fmla="*/ 3596749 w 3596749"/>
              <a:gd name="connsiteY12" fmla="*/ 747318 h 1268414"/>
              <a:gd name="connsiteX13" fmla="*/ 3075653 w 3596749"/>
              <a:gd name="connsiteY13" fmla="*/ 1268414 h 1268414"/>
              <a:gd name="connsiteX14" fmla="*/ 2744509 w 3596749"/>
              <a:gd name="connsiteY14" fmla="*/ 1268414 h 1268414"/>
              <a:gd name="connsiteX15" fmla="*/ 2359995 w 3596749"/>
              <a:gd name="connsiteY15" fmla="*/ 1268414 h 1268414"/>
              <a:gd name="connsiteX16" fmla="*/ 2288044 w 3596749"/>
              <a:gd name="connsiteY16" fmla="*/ 1268414 h 1268414"/>
              <a:gd name="connsiteX17" fmla="*/ 2269086 w 3596749"/>
              <a:gd name="connsiteY17" fmla="*/ 1268414 h 1268414"/>
              <a:gd name="connsiteX18" fmla="*/ 2018799 w 3596749"/>
              <a:gd name="connsiteY18" fmla="*/ 1268414 h 1268414"/>
              <a:gd name="connsiteX19" fmla="*/ 1937942 w 3596749"/>
              <a:gd name="connsiteY19" fmla="*/ 1268414 h 1268414"/>
              <a:gd name="connsiteX20" fmla="*/ 1831579 w 3596749"/>
              <a:gd name="connsiteY20" fmla="*/ 1268414 h 1268414"/>
              <a:gd name="connsiteX21" fmla="*/ 1562334 w 3596749"/>
              <a:gd name="connsiteY21" fmla="*/ 1268414 h 1268414"/>
              <a:gd name="connsiteX22" fmla="*/ 1553428 w 3596749"/>
              <a:gd name="connsiteY22" fmla="*/ 1268414 h 1268414"/>
              <a:gd name="connsiteX23" fmla="*/ 1532278 w 3596749"/>
              <a:gd name="connsiteY23" fmla="*/ 1268414 h 1268414"/>
              <a:gd name="connsiteX24" fmla="*/ 1481477 w 3596749"/>
              <a:gd name="connsiteY24" fmla="*/ 1268414 h 1268414"/>
              <a:gd name="connsiteX25" fmla="*/ 1212232 w 3596749"/>
              <a:gd name="connsiteY25" fmla="*/ 1268414 h 1268414"/>
              <a:gd name="connsiteX26" fmla="*/ 1105869 w 3596749"/>
              <a:gd name="connsiteY26" fmla="*/ 1268414 h 1268414"/>
              <a:gd name="connsiteX27" fmla="*/ 1025012 w 3596749"/>
              <a:gd name="connsiteY27" fmla="*/ 1268414 h 1268414"/>
              <a:gd name="connsiteX28" fmla="*/ 806567 w 3596749"/>
              <a:gd name="connsiteY28" fmla="*/ 1268414 h 1268414"/>
              <a:gd name="connsiteX29" fmla="*/ 755767 w 3596749"/>
              <a:gd name="connsiteY29" fmla="*/ 1268414 h 1268414"/>
              <a:gd name="connsiteX30" fmla="*/ 725711 w 3596749"/>
              <a:gd name="connsiteY30" fmla="*/ 1268414 h 1268414"/>
              <a:gd name="connsiteX31" fmla="*/ 299302 w 3596749"/>
              <a:gd name="connsiteY31" fmla="*/ 1268414 h 1268414"/>
              <a:gd name="connsiteX32" fmla="*/ 0 w 3596749"/>
              <a:gd name="connsiteY32" fmla="*/ 1268414 h 1268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96749" h="1268414">
                <a:moveTo>
                  <a:pt x="0" y="0"/>
                </a:moveTo>
                <a:lnTo>
                  <a:pt x="299302" y="0"/>
                </a:lnTo>
                <a:lnTo>
                  <a:pt x="795613" y="0"/>
                </a:lnTo>
                <a:lnTo>
                  <a:pt x="806567" y="0"/>
                </a:lnTo>
                <a:lnTo>
                  <a:pt x="1105869" y="0"/>
                </a:lnTo>
                <a:lnTo>
                  <a:pt x="1252078" y="0"/>
                </a:lnTo>
                <a:lnTo>
                  <a:pt x="1602180" y="0"/>
                </a:lnTo>
                <a:lnTo>
                  <a:pt x="1708543" y="0"/>
                </a:lnTo>
                <a:lnTo>
                  <a:pt x="2042864" y="0"/>
                </a:lnTo>
                <a:lnTo>
                  <a:pt x="2058645" y="0"/>
                </a:lnTo>
                <a:lnTo>
                  <a:pt x="2515110" y="0"/>
                </a:lnTo>
                <a:lnTo>
                  <a:pt x="2849431" y="0"/>
                </a:lnTo>
                <a:lnTo>
                  <a:pt x="3596749" y="747318"/>
                </a:lnTo>
                <a:lnTo>
                  <a:pt x="3075653" y="1268414"/>
                </a:lnTo>
                <a:lnTo>
                  <a:pt x="2744509" y="1268414"/>
                </a:lnTo>
                <a:lnTo>
                  <a:pt x="2359995" y="1268414"/>
                </a:lnTo>
                <a:lnTo>
                  <a:pt x="2288044" y="1268414"/>
                </a:lnTo>
                <a:lnTo>
                  <a:pt x="2269086" y="1268414"/>
                </a:lnTo>
                <a:lnTo>
                  <a:pt x="2018799" y="1268414"/>
                </a:lnTo>
                <a:lnTo>
                  <a:pt x="1937942" y="1268414"/>
                </a:lnTo>
                <a:lnTo>
                  <a:pt x="1831579" y="1268414"/>
                </a:lnTo>
                <a:lnTo>
                  <a:pt x="1562334" y="1268414"/>
                </a:lnTo>
                <a:lnTo>
                  <a:pt x="1553428" y="1268414"/>
                </a:lnTo>
                <a:lnTo>
                  <a:pt x="1532278" y="1268414"/>
                </a:lnTo>
                <a:lnTo>
                  <a:pt x="1481477" y="1268414"/>
                </a:lnTo>
                <a:lnTo>
                  <a:pt x="1212232" y="1268414"/>
                </a:lnTo>
                <a:lnTo>
                  <a:pt x="1105869" y="1268414"/>
                </a:lnTo>
                <a:lnTo>
                  <a:pt x="1025012" y="1268414"/>
                </a:lnTo>
                <a:lnTo>
                  <a:pt x="806567" y="1268414"/>
                </a:lnTo>
                <a:lnTo>
                  <a:pt x="755767" y="1268414"/>
                </a:lnTo>
                <a:lnTo>
                  <a:pt x="725711" y="1268414"/>
                </a:lnTo>
                <a:lnTo>
                  <a:pt x="299302" y="1268414"/>
                </a:lnTo>
                <a:lnTo>
                  <a:pt x="0" y="126841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568812" y="299314"/>
            <a:ext cx="2031325" cy="646331"/>
          </a:xfrm>
          <a:prstGeom prst="rect">
            <a:avLst/>
          </a:prstGeom>
          <a:noFill/>
        </p:spPr>
        <p:txBody>
          <a:bodyPr wrap="none" rtlCol="0">
            <a:spAutoFit/>
            <a:scene3d>
              <a:camera prst="orthographicFront"/>
              <a:lightRig rig="threePt" dir="t"/>
            </a:scene3d>
            <a:sp3d contourW="12700"/>
          </a:bodyPr>
          <a:lstStyle/>
          <a:p>
            <a:pPr algn="ctr"/>
            <a:r>
              <a:rPr lang="zh-CN" altLang="en-US" sz="3600" b="1" dirty="0">
                <a:solidFill>
                  <a:schemeClr val="accent3"/>
                </a:solidFill>
                <a:latin typeface="+mn-ea"/>
                <a:cs typeface="经典综艺体简" panose="02010609000101010101" pitchFamily="49" charset="-122"/>
              </a:rPr>
              <a:t>任务实现</a:t>
            </a:r>
          </a:p>
        </p:txBody>
      </p:sp>
      <p:sp>
        <p:nvSpPr>
          <p:cNvPr id="21" name="文本框 11"/>
          <p:cNvSpPr txBox="1"/>
          <p:nvPr/>
        </p:nvSpPr>
        <p:spPr>
          <a:xfrm>
            <a:off x="5143658" y="534841"/>
            <a:ext cx="4257016" cy="523220"/>
          </a:xfrm>
          <a:prstGeom prst="rect">
            <a:avLst/>
          </a:prstGeom>
          <a:noFill/>
        </p:spPr>
        <p:txBody>
          <a:bodyPr wrap="square" rtlCol="0">
            <a:spAutoFit/>
            <a:scene3d>
              <a:camera prst="orthographicFront"/>
              <a:lightRig rig="threePt" dir="t"/>
            </a:scene3d>
            <a:sp3d contourW="12700"/>
          </a:bodyPr>
          <a:lstStyle/>
          <a:p>
            <a:r>
              <a:rPr lang="zh-CN" altLang="zh-CN" sz="2800" dirty="0"/>
              <a:t>编辑“企业简介”文档</a:t>
            </a:r>
            <a:endParaRPr lang="zh-CN" altLang="en-US" sz="2800" dirty="0">
              <a:solidFill>
                <a:schemeClr val="tx1">
                  <a:lumMod val="85000"/>
                  <a:lumOff val="15000"/>
                </a:schemeClr>
              </a:solidFill>
            </a:endParaRPr>
          </a:p>
        </p:txBody>
      </p:sp>
      <p:sp>
        <p:nvSpPr>
          <p:cNvPr id="22" name="TextBox 21"/>
          <p:cNvSpPr txBox="1"/>
          <p:nvPr/>
        </p:nvSpPr>
        <p:spPr>
          <a:xfrm>
            <a:off x="3776964" y="535681"/>
            <a:ext cx="1366694" cy="523220"/>
          </a:xfrm>
          <a:prstGeom prst="rect">
            <a:avLst/>
          </a:prstGeom>
          <a:noFill/>
          <a:ln>
            <a:noFill/>
          </a:ln>
        </p:spPr>
        <p:txBody>
          <a:bodyPr wrap="square" rtlCol="0">
            <a:spAutoFit/>
          </a:bodyPr>
          <a:lstStyle/>
          <a:p>
            <a:r>
              <a:rPr lang="zh-CN" altLang="en-US" sz="2800" dirty="0">
                <a:solidFill>
                  <a:schemeClr val="tx1">
                    <a:lumMod val="85000"/>
                    <a:lumOff val="15000"/>
                  </a:schemeClr>
                </a:solidFill>
              </a:rPr>
              <a:t>任务四</a:t>
            </a:r>
            <a:endParaRPr lang="en-US" altLang="zh-CN" sz="2800" dirty="0">
              <a:solidFill>
                <a:schemeClr val="tx1">
                  <a:lumMod val="85000"/>
                  <a:lumOff val="15000"/>
                </a:schemeClr>
              </a:solidFill>
            </a:endParaRPr>
          </a:p>
        </p:txBody>
      </p:sp>
      <p:sp>
        <p:nvSpPr>
          <p:cNvPr id="2" name="矩形 1"/>
          <p:cNvSpPr/>
          <p:nvPr/>
        </p:nvSpPr>
        <p:spPr>
          <a:xfrm>
            <a:off x="3776964" y="2811982"/>
            <a:ext cx="3570208" cy="461665"/>
          </a:xfrm>
          <a:prstGeom prst="rect">
            <a:avLst/>
          </a:prstGeom>
        </p:spPr>
        <p:txBody>
          <a:bodyPr wrap="none">
            <a:spAutoFit/>
          </a:bodyPr>
          <a:lstStyle/>
          <a:p>
            <a:r>
              <a:rPr lang="zh-CN" altLang="en-US" sz="2400" dirty="0"/>
              <a:t>（一）插入并编辑文本框</a:t>
            </a:r>
          </a:p>
        </p:txBody>
      </p:sp>
      <p:sp>
        <p:nvSpPr>
          <p:cNvPr id="20" name="矩形 19"/>
          <p:cNvSpPr/>
          <p:nvPr/>
        </p:nvSpPr>
        <p:spPr>
          <a:xfrm>
            <a:off x="3776964" y="3501008"/>
            <a:ext cx="2339102" cy="461665"/>
          </a:xfrm>
          <a:prstGeom prst="rect">
            <a:avLst/>
          </a:prstGeom>
        </p:spPr>
        <p:txBody>
          <a:bodyPr wrap="none">
            <a:spAutoFit/>
          </a:bodyPr>
          <a:lstStyle/>
          <a:p>
            <a:r>
              <a:rPr lang="zh-CN" altLang="en-US" sz="2400" dirty="0"/>
              <a:t>（二）插入图片</a:t>
            </a:r>
          </a:p>
        </p:txBody>
      </p:sp>
      <p:sp>
        <p:nvSpPr>
          <p:cNvPr id="23" name="矩形 22"/>
          <p:cNvSpPr/>
          <p:nvPr/>
        </p:nvSpPr>
        <p:spPr>
          <a:xfrm>
            <a:off x="3776964" y="4149080"/>
            <a:ext cx="2646878" cy="461665"/>
          </a:xfrm>
          <a:prstGeom prst="rect">
            <a:avLst/>
          </a:prstGeom>
        </p:spPr>
        <p:txBody>
          <a:bodyPr wrap="none">
            <a:spAutoFit/>
          </a:bodyPr>
          <a:lstStyle/>
          <a:p>
            <a:r>
              <a:rPr lang="zh-CN" altLang="en-US" sz="2400" dirty="0"/>
              <a:t>（三）插入艺术字</a:t>
            </a:r>
          </a:p>
        </p:txBody>
      </p:sp>
      <p:sp>
        <p:nvSpPr>
          <p:cNvPr id="25" name="燕尾形 24"/>
          <p:cNvSpPr/>
          <p:nvPr/>
        </p:nvSpPr>
        <p:spPr>
          <a:xfrm>
            <a:off x="10957880" y="6112615"/>
            <a:ext cx="335280" cy="383863"/>
          </a:xfrm>
          <a:prstGeom prst="chevron">
            <a:avLst>
              <a:gd name="adj" fmla="val 3693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6" name="燕尾形 25"/>
          <p:cNvSpPr/>
          <p:nvPr/>
        </p:nvSpPr>
        <p:spPr>
          <a:xfrm>
            <a:off x="11332016" y="6112615"/>
            <a:ext cx="335280" cy="383863"/>
          </a:xfrm>
          <a:prstGeom prst="chevron">
            <a:avLst>
              <a:gd name="adj" fmla="val 36932"/>
            </a:avLst>
          </a:prstGeom>
          <a:solidFill>
            <a:srgbClr val="0274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7" name="燕尾形 26"/>
          <p:cNvSpPr/>
          <p:nvPr/>
        </p:nvSpPr>
        <p:spPr>
          <a:xfrm>
            <a:off x="11692056" y="6112615"/>
            <a:ext cx="335280" cy="383863"/>
          </a:xfrm>
          <a:prstGeom prst="chevron">
            <a:avLst>
              <a:gd name="adj" fmla="val 36932"/>
            </a:avLst>
          </a:prstGeom>
          <a:solidFill>
            <a:srgbClr val="0799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8" name="矩形 17"/>
          <p:cNvSpPr/>
          <p:nvPr/>
        </p:nvSpPr>
        <p:spPr>
          <a:xfrm>
            <a:off x="3775598" y="4763145"/>
            <a:ext cx="2646878" cy="461665"/>
          </a:xfrm>
          <a:prstGeom prst="rect">
            <a:avLst/>
          </a:prstGeom>
        </p:spPr>
        <p:txBody>
          <a:bodyPr wrap="none">
            <a:spAutoFit/>
          </a:bodyPr>
          <a:lstStyle/>
          <a:p>
            <a:r>
              <a:rPr lang="zh-CN" altLang="en-US" sz="2400" dirty="0"/>
              <a:t>（四）</a:t>
            </a:r>
            <a:r>
              <a:rPr lang="zh-CN" altLang="en-US" sz="2400" dirty="0" smtClean="0"/>
              <a:t>插入流程图</a:t>
            </a:r>
            <a:endParaRPr lang="zh-CN" altLang="en-US" sz="2400" dirty="0"/>
          </a:p>
        </p:txBody>
      </p:sp>
      <p:sp>
        <p:nvSpPr>
          <p:cNvPr id="24" name="矩形 23"/>
          <p:cNvSpPr/>
          <p:nvPr/>
        </p:nvSpPr>
        <p:spPr>
          <a:xfrm>
            <a:off x="3775597" y="5440288"/>
            <a:ext cx="2339102" cy="461665"/>
          </a:xfrm>
          <a:prstGeom prst="rect">
            <a:avLst/>
          </a:prstGeom>
        </p:spPr>
        <p:txBody>
          <a:bodyPr wrap="none">
            <a:spAutoFit/>
          </a:bodyPr>
          <a:lstStyle/>
          <a:p>
            <a:r>
              <a:rPr lang="zh-CN" altLang="en-US" sz="2400" dirty="0"/>
              <a:t>（五）添加封面</a:t>
            </a:r>
          </a:p>
        </p:txBody>
      </p:sp>
    </p:spTree>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（一）插入并编辑文本框</a:t>
            </a:r>
          </a:p>
        </p:txBody>
      </p:sp>
      <p:sp>
        <p:nvSpPr>
          <p:cNvPr id="4" name="内容占位符 3"/>
          <p:cNvSpPr>
            <a:spLocks noGrp="1"/>
          </p:cNvSpPr>
          <p:nvPr>
            <p:ph sz="quarter" idx="10"/>
          </p:nvPr>
        </p:nvSpPr>
        <p:spPr>
          <a:xfrm>
            <a:off x="669925" y="1122681"/>
            <a:ext cx="10912475" cy="862787"/>
          </a:xfrm>
        </p:spPr>
        <p:txBody>
          <a:bodyPr>
            <a:normAutofit/>
          </a:bodyPr>
          <a:lstStyle/>
          <a:p>
            <a:r>
              <a:rPr lang="en-US" altLang="zh-CN" dirty="0">
                <a:solidFill>
                  <a:schemeClr val="bg1"/>
                </a:solidFill>
              </a:rPr>
              <a:t>2</a:t>
            </a:r>
            <a:r>
              <a:rPr lang="zh-CN" altLang="zh-CN" dirty="0">
                <a:solidFill>
                  <a:schemeClr val="bg1"/>
                </a:solidFill>
              </a:rPr>
              <a:t>．</a:t>
            </a:r>
            <a:r>
              <a:rPr lang="zh-CN" altLang="en-US" dirty="0">
                <a:solidFill>
                  <a:schemeClr val="bg1"/>
                </a:solidFill>
              </a:rPr>
              <a:t>未来新一代计算机芯片技术</a:t>
            </a:r>
            <a:endParaRPr lang="en-US" altLang="zh-CN" sz="1100" dirty="0"/>
          </a:p>
        </p:txBody>
      </p:sp>
      <p:sp>
        <p:nvSpPr>
          <p:cNvPr id="32" name="内容占位符 2"/>
          <p:cNvSpPr txBox="1"/>
          <p:nvPr/>
        </p:nvSpPr>
        <p:spPr>
          <a:xfrm>
            <a:off x="669925" y="1063312"/>
            <a:ext cx="10760075" cy="1243660"/>
          </a:xfrm>
          <a:prstGeom prst="rect">
            <a:avLst/>
          </a:prstGeom>
        </p:spPr>
        <p:txBody>
          <a:bodyPr vert="horz" lIns="91440" tIns="45720" rIns="91440" bIns="45720" rtlCol="0">
            <a:norm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5000"/>
              </a:lnSpc>
            </a:pPr>
            <a:r>
              <a:rPr lang="zh-CN" altLang="en-US" sz="2000" dirty="0"/>
              <a:t>文本框是一种特殊的图形对象，它具有图形的属性，可以设置边框和填充颜色，调整位置、大小和角度等，也能在其中输入文本内容或插入图片等，从而制作出特殊的文档版式。</a:t>
            </a:r>
          </a:p>
        </p:txBody>
      </p:sp>
      <p:sp>
        <p:nvSpPr>
          <p:cNvPr id="6" name="矩形 5"/>
          <p:cNvSpPr/>
          <p:nvPr/>
        </p:nvSpPr>
        <p:spPr>
          <a:xfrm>
            <a:off x="1027402" y="5448181"/>
            <a:ext cx="2134235" cy="368300"/>
          </a:xfrm>
          <a:prstGeom prst="rect">
            <a:avLst/>
          </a:prstGeom>
          <a:solidFill>
            <a:schemeClr val="accent1">
              <a:lumMod val="60000"/>
              <a:lumOff val="40000"/>
            </a:schemeClr>
          </a:solidFill>
        </p:spPr>
        <p:txBody>
          <a:bodyPr vert="horz" wrap="square">
            <a:spAutoFit/>
          </a:bodyPr>
          <a:lstStyle/>
          <a:p>
            <a:pPr defTabSz="914400"/>
            <a:r>
              <a:rPr lang="en-US" altLang="zh-CN" dirty="0">
                <a:solidFill>
                  <a:schemeClr val="bg1"/>
                </a:solidFill>
                <a:latin typeface="微软雅黑" panose="020B0503020204020204" pitchFamily="34" charset="-122"/>
                <a:ea typeface="微软雅黑" panose="020B0503020204020204" pitchFamily="34" charset="-122"/>
              </a:rPr>
              <a:t>1 </a:t>
            </a:r>
            <a:r>
              <a:rPr lang="zh-CN" altLang="en-US" dirty="0" smtClean="0">
                <a:solidFill>
                  <a:schemeClr val="bg1"/>
                </a:solidFill>
                <a:latin typeface="微软雅黑" panose="020B0503020204020204" pitchFamily="34" charset="-122"/>
                <a:ea typeface="微软雅黑" panose="020B0503020204020204" pitchFamily="34" charset="-122"/>
              </a:rPr>
              <a:t>创建空行</a:t>
            </a:r>
            <a:endParaRPr lang="en-US" altLang="zh-CN" dirty="0">
              <a:solidFill>
                <a:schemeClr val="bg1"/>
              </a:solidFill>
              <a:latin typeface="微软雅黑" panose="020B0503020204020204" pitchFamily="34" charset="-122"/>
              <a:ea typeface="微软雅黑" panose="020B0503020204020204" pitchFamily="34" charset="-122"/>
            </a:endParaRPr>
          </a:p>
        </p:txBody>
      </p:sp>
      <p:sp>
        <p:nvSpPr>
          <p:cNvPr id="2" name="矩形 1"/>
          <p:cNvSpPr/>
          <p:nvPr/>
        </p:nvSpPr>
        <p:spPr>
          <a:xfrm>
            <a:off x="6484620" y="5448181"/>
            <a:ext cx="2023276" cy="368300"/>
          </a:xfrm>
          <a:prstGeom prst="rect">
            <a:avLst/>
          </a:prstGeom>
          <a:solidFill>
            <a:schemeClr val="accent1">
              <a:lumMod val="60000"/>
              <a:lumOff val="40000"/>
            </a:schemeClr>
          </a:solidFill>
        </p:spPr>
        <p:txBody>
          <a:bodyPr vert="horz" wrap="square">
            <a:spAutoFit/>
          </a:bodyPr>
          <a:lstStyle/>
          <a:p>
            <a:pPr defTabSz="914400"/>
            <a:r>
              <a:rPr lang="en-US" altLang="zh-CN" dirty="0" smtClean="0">
                <a:solidFill>
                  <a:schemeClr val="bg1"/>
                </a:solidFill>
                <a:latin typeface="微软雅黑" panose="020B0503020204020204" pitchFamily="34" charset="-122"/>
                <a:ea typeface="微软雅黑" panose="020B0503020204020204" pitchFamily="34" charset="-122"/>
              </a:rPr>
              <a:t>2 </a:t>
            </a:r>
            <a:r>
              <a:rPr lang="zh-CN" altLang="en-US" dirty="0" smtClean="0">
                <a:solidFill>
                  <a:schemeClr val="bg1"/>
                </a:solidFill>
                <a:latin typeface="微软雅黑" panose="020B0503020204020204" pitchFamily="34" charset="-122"/>
                <a:ea typeface="微软雅黑" panose="020B0503020204020204" pitchFamily="34" charset="-122"/>
              </a:rPr>
              <a:t>绘制文本框</a:t>
            </a:r>
            <a:endParaRPr lang="en-US" altLang="zh-CN" dirty="0">
              <a:solidFill>
                <a:schemeClr val="bg1"/>
              </a:solidFill>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2"/>
          <a:stretch>
            <a:fillRect/>
          </a:stretch>
        </p:blipFill>
        <p:spPr>
          <a:xfrm>
            <a:off x="574186" y="2638764"/>
            <a:ext cx="10951551" cy="2661775"/>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（二）插入图片</a:t>
            </a:r>
          </a:p>
        </p:txBody>
      </p:sp>
      <p:sp>
        <p:nvSpPr>
          <p:cNvPr id="4" name="内容占位符 3"/>
          <p:cNvSpPr>
            <a:spLocks noGrp="1"/>
          </p:cNvSpPr>
          <p:nvPr>
            <p:ph sz="quarter" idx="10"/>
          </p:nvPr>
        </p:nvSpPr>
        <p:spPr>
          <a:xfrm>
            <a:off x="669925" y="1122681"/>
            <a:ext cx="10912475" cy="862787"/>
          </a:xfrm>
        </p:spPr>
        <p:txBody>
          <a:bodyPr>
            <a:normAutofit/>
          </a:bodyPr>
          <a:lstStyle/>
          <a:p>
            <a:r>
              <a:rPr lang="en-US" altLang="zh-CN" dirty="0">
                <a:solidFill>
                  <a:schemeClr val="bg1"/>
                </a:solidFill>
              </a:rPr>
              <a:t>2</a:t>
            </a:r>
            <a:r>
              <a:rPr lang="zh-CN" altLang="zh-CN" dirty="0">
                <a:solidFill>
                  <a:schemeClr val="bg1"/>
                </a:solidFill>
              </a:rPr>
              <a:t>．</a:t>
            </a:r>
            <a:r>
              <a:rPr lang="zh-CN" altLang="en-US" dirty="0">
                <a:solidFill>
                  <a:schemeClr val="bg1"/>
                </a:solidFill>
              </a:rPr>
              <a:t>未来新一代计算机芯片技术</a:t>
            </a:r>
            <a:endParaRPr lang="en-US" altLang="zh-CN" sz="1100" dirty="0"/>
          </a:p>
        </p:txBody>
      </p:sp>
      <p:sp>
        <p:nvSpPr>
          <p:cNvPr id="32" name="内容占位符 2"/>
          <p:cNvSpPr txBox="1"/>
          <p:nvPr/>
        </p:nvSpPr>
        <p:spPr>
          <a:xfrm>
            <a:off x="669925" y="1063312"/>
            <a:ext cx="10760075" cy="1262793"/>
          </a:xfrm>
          <a:prstGeom prst="rect">
            <a:avLst/>
          </a:prstGeom>
        </p:spPr>
        <p:txBody>
          <a:bodyPr vert="horz" lIns="91440" tIns="45720" rIns="91440" bIns="45720" rtlCol="0">
            <a:norm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5000"/>
              </a:lnSpc>
            </a:pPr>
            <a:r>
              <a:rPr lang="zh-CN" altLang="en-US" sz="2000" dirty="0"/>
              <a:t>在</a:t>
            </a:r>
            <a:r>
              <a:rPr lang="en-US" altLang="zh-CN" sz="2000" dirty="0"/>
              <a:t>WPS Office</a:t>
            </a:r>
            <a:r>
              <a:rPr lang="zh-CN" altLang="en-US" sz="2000" dirty="0"/>
              <a:t>中，可以根据需要将图片插入文档中，以丰富文档的内容。下面将在文档中插入图片，具体操作如下。</a:t>
            </a:r>
            <a:endParaRPr lang="zh-CN" altLang="en-US" sz="2000" dirty="0"/>
          </a:p>
        </p:txBody>
      </p:sp>
      <p:pic>
        <p:nvPicPr>
          <p:cNvPr id="8" name="图片 7"/>
          <p:cNvPicPr>
            <a:picLocks noChangeAspect="1"/>
          </p:cNvPicPr>
          <p:nvPr/>
        </p:nvPicPr>
        <p:blipFill>
          <a:blip r:embed="rId2"/>
          <a:stretch>
            <a:fillRect/>
          </a:stretch>
        </p:blipFill>
        <p:spPr>
          <a:xfrm>
            <a:off x="483953" y="2544418"/>
            <a:ext cx="5195597" cy="2649582"/>
          </a:xfrm>
          <a:prstGeom prst="rect">
            <a:avLst/>
          </a:prstGeom>
        </p:spPr>
      </p:pic>
      <p:pic>
        <p:nvPicPr>
          <p:cNvPr id="9" name="图片 8"/>
          <p:cNvPicPr>
            <a:picLocks noChangeAspect="1"/>
          </p:cNvPicPr>
          <p:nvPr/>
        </p:nvPicPr>
        <p:blipFill>
          <a:blip r:embed="rId3"/>
          <a:stretch>
            <a:fillRect/>
          </a:stretch>
        </p:blipFill>
        <p:spPr>
          <a:xfrm>
            <a:off x="5880787" y="2165200"/>
            <a:ext cx="4416912" cy="3004437"/>
          </a:xfrm>
          <a:prstGeom prst="rect">
            <a:avLst/>
          </a:prstGeom>
          <a:ln>
            <a:solidFill>
              <a:schemeClr val="tx1"/>
            </a:solidFill>
          </a:ln>
        </p:spPr>
      </p:pic>
      <p:sp>
        <p:nvSpPr>
          <p:cNvPr id="12" name="矩形 11"/>
          <p:cNvSpPr/>
          <p:nvPr/>
        </p:nvSpPr>
        <p:spPr>
          <a:xfrm>
            <a:off x="483953" y="5435291"/>
            <a:ext cx="1919605" cy="368300"/>
          </a:xfrm>
          <a:prstGeom prst="rect">
            <a:avLst/>
          </a:prstGeom>
          <a:solidFill>
            <a:schemeClr val="accent1">
              <a:lumMod val="60000"/>
              <a:lumOff val="40000"/>
            </a:schemeClr>
          </a:solidFill>
        </p:spPr>
        <p:txBody>
          <a:bodyPr vert="horz" wrap="square">
            <a:spAutoFit/>
          </a:bodyPr>
          <a:lstStyle/>
          <a:p>
            <a:pPr algn="ctr" defTabSz="914400"/>
            <a:r>
              <a:rPr lang="en-US" altLang="zh-CN" dirty="0" smtClean="0">
                <a:solidFill>
                  <a:schemeClr val="bg1"/>
                </a:solidFill>
                <a:latin typeface="微软雅黑" panose="020B0503020204020204" pitchFamily="34" charset="-122"/>
                <a:ea typeface="微软雅黑" panose="020B0503020204020204" pitchFamily="34" charset="-122"/>
              </a:rPr>
              <a:t>1 </a:t>
            </a:r>
            <a:r>
              <a:rPr lang="zh-CN" altLang="en-US" dirty="0" smtClean="0">
                <a:solidFill>
                  <a:schemeClr val="bg1"/>
                </a:solidFill>
                <a:latin typeface="微软雅黑" panose="020B0503020204020204" pitchFamily="34" charset="-122"/>
                <a:ea typeface="微软雅黑" panose="020B0503020204020204" pitchFamily="34" charset="-122"/>
              </a:rPr>
              <a:t>输入文本</a:t>
            </a:r>
            <a:endParaRPr dirty="0">
              <a:solidFill>
                <a:schemeClr val="bg1"/>
              </a:solidFill>
              <a:latin typeface="微软雅黑" panose="020B0503020204020204" pitchFamily="34" charset="-122"/>
              <a:ea typeface="微软雅黑" panose="020B0503020204020204" pitchFamily="34" charset="-122"/>
            </a:endParaRPr>
          </a:p>
        </p:txBody>
      </p:sp>
      <p:sp>
        <p:nvSpPr>
          <p:cNvPr id="13" name="矩形 12"/>
          <p:cNvSpPr/>
          <p:nvPr/>
        </p:nvSpPr>
        <p:spPr>
          <a:xfrm>
            <a:off x="6526944" y="5435291"/>
            <a:ext cx="1919605" cy="368300"/>
          </a:xfrm>
          <a:prstGeom prst="rect">
            <a:avLst/>
          </a:prstGeom>
          <a:solidFill>
            <a:schemeClr val="accent1">
              <a:lumMod val="60000"/>
              <a:lumOff val="40000"/>
            </a:schemeClr>
          </a:solidFill>
        </p:spPr>
        <p:txBody>
          <a:bodyPr vert="horz" wrap="square">
            <a:spAutoFit/>
          </a:bodyPr>
          <a:lstStyle/>
          <a:p>
            <a:pPr algn="ctr" defTabSz="914400"/>
            <a:r>
              <a:rPr lang="en-US" altLang="zh-CN" dirty="0" smtClean="0">
                <a:solidFill>
                  <a:schemeClr val="bg1"/>
                </a:solidFill>
                <a:latin typeface="微软雅黑" panose="020B0503020204020204" pitchFamily="34" charset="-122"/>
                <a:ea typeface="微软雅黑" panose="020B0503020204020204" pitchFamily="34" charset="-122"/>
              </a:rPr>
              <a:t>2 </a:t>
            </a:r>
            <a:r>
              <a:rPr lang="zh-CN" altLang="en-US" dirty="0" smtClean="0">
                <a:solidFill>
                  <a:schemeClr val="bg1"/>
                </a:solidFill>
                <a:latin typeface="微软雅黑" panose="020B0503020204020204" pitchFamily="34" charset="-122"/>
                <a:ea typeface="微软雅黑" panose="020B0503020204020204" pitchFamily="34" charset="-122"/>
              </a:rPr>
              <a:t>插入图片</a:t>
            </a:r>
            <a:endParaRPr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（二）插入图片</a:t>
            </a:r>
          </a:p>
        </p:txBody>
      </p:sp>
      <p:sp>
        <p:nvSpPr>
          <p:cNvPr id="4" name="内容占位符 3"/>
          <p:cNvSpPr>
            <a:spLocks noGrp="1"/>
          </p:cNvSpPr>
          <p:nvPr>
            <p:ph sz="quarter" idx="10"/>
          </p:nvPr>
        </p:nvSpPr>
        <p:spPr>
          <a:xfrm>
            <a:off x="669925" y="1122681"/>
            <a:ext cx="10912475" cy="862787"/>
          </a:xfrm>
        </p:spPr>
        <p:txBody>
          <a:bodyPr>
            <a:normAutofit/>
          </a:bodyPr>
          <a:lstStyle/>
          <a:p>
            <a:r>
              <a:rPr lang="en-US" altLang="zh-CN" dirty="0">
                <a:solidFill>
                  <a:schemeClr val="bg1"/>
                </a:solidFill>
              </a:rPr>
              <a:t>2</a:t>
            </a:r>
            <a:r>
              <a:rPr lang="zh-CN" altLang="zh-CN" dirty="0">
                <a:solidFill>
                  <a:schemeClr val="bg1"/>
                </a:solidFill>
              </a:rPr>
              <a:t>．</a:t>
            </a:r>
            <a:r>
              <a:rPr lang="zh-CN" altLang="en-US" dirty="0">
                <a:solidFill>
                  <a:schemeClr val="bg1"/>
                </a:solidFill>
              </a:rPr>
              <a:t>未来新一代计算机芯片技术</a:t>
            </a:r>
            <a:endParaRPr lang="en-US" altLang="zh-CN" sz="1100" dirty="0"/>
          </a:p>
        </p:txBody>
      </p:sp>
      <p:pic>
        <p:nvPicPr>
          <p:cNvPr id="2" name="图片 1"/>
          <p:cNvPicPr>
            <a:picLocks noChangeAspect="1"/>
          </p:cNvPicPr>
          <p:nvPr/>
        </p:nvPicPr>
        <p:blipFill>
          <a:blip r:embed="rId2"/>
          <a:stretch>
            <a:fillRect/>
          </a:stretch>
        </p:blipFill>
        <p:spPr>
          <a:xfrm>
            <a:off x="3810635" y="1121410"/>
            <a:ext cx="4863465" cy="2390775"/>
          </a:xfrm>
          <a:prstGeom prst="rect">
            <a:avLst/>
          </a:prstGeom>
        </p:spPr>
      </p:pic>
      <p:sp>
        <p:nvSpPr>
          <p:cNvPr id="7" name="矩形 6"/>
          <p:cNvSpPr/>
          <p:nvPr/>
        </p:nvSpPr>
        <p:spPr>
          <a:xfrm>
            <a:off x="5374005" y="3143885"/>
            <a:ext cx="1919605" cy="368300"/>
          </a:xfrm>
          <a:prstGeom prst="rect">
            <a:avLst/>
          </a:prstGeom>
          <a:solidFill>
            <a:schemeClr val="accent1">
              <a:lumMod val="60000"/>
              <a:lumOff val="40000"/>
            </a:schemeClr>
          </a:solidFill>
        </p:spPr>
        <p:txBody>
          <a:bodyPr vert="horz" wrap="square">
            <a:spAutoFit/>
          </a:bodyPr>
          <a:lstStyle/>
          <a:p>
            <a:pPr algn="ctr" defTabSz="914400"/>
            <a:r>
              <a:rPr lang="en-US" altLang="zh-CN" dirty="0">
                <a:solidFill>
                  <a:schemeClr val="bg1"/>
                </a:solidFill>
                <a:latin typeface="微软雅黑" panose="020B0503020204020204" pitchFamily="34" charset="-122"/>
                <a:ea typeface="微软雅黑" panose="020B0503020204020204" pitchFamily="34" charset="-122"/>
              </a:rPr>
              <a:t>3 </a:t>
            </a:r>
            <a:r>
              <a:rPr dirty="0">
                <a:solidFill>
                  <a:schemeClr val="bg1"/>
                </a:solidFill>
                <a:latin typeface="微软雅黑" panose="020B0503020204020204" pitchFamily="34" charset="-122"/>
                <a:ea typeface="微软雅黑" panose="020B0503020204020204" pitchFamily="34" charset="-122"/>
              </a:rPr>
              <a:t>设置段落间距</a:t>
            </a:r>
          </a:p>
        </p:txBody>
      </p:sp>
      <p:sp>
        <p:nvSpPr>
          <p:cNvPr id="5" name="矩形 4"/>
          <p:cNvSpPr/>
          <p:nvPr/>
        </p:nvSpPr>
        <p:spPr>
          <a:xfrm>
            <a:off x="3569970" y="6149340"/>
            <a:ext cx="1875790" cy="368300"/>
          </a:xfrm>
          <a:prstGeom prst="rect">
            <a:avLst/>
          </a:prstGeom>
          <a:solidFill>
            <a:schemeClr val="accent1">
              <a:lumMod val="60000"/>
              <a:lumOff val="40000"/>
            </a:schemeClr>
          </a:solidFill>
        </p:spPr>
        <p:txBody>
          <a:bodyPr vert="horz" wrap="square">
            <a:spAutoFit/>
          </a:bodyPr>
          <a:lstStyle/>
          <a:p>
            <a:pPr algn="ctr" defTabSz="914400"/>
            <a:r>
              <a:rPr lang="en-US" altLang="zh-CN" dirty="0">
                <a:solidFill>
                  <a:schemeClr val="bg1"/>
                </a:solidFill>
                <a:latin typeface="微软雅黑" panose="020B0503020204020204" pitchFamily="34" charset="-122"/>
                <a:ea typeface="微软雅黑" panose="020B0503020204020204" pitchFamily="34" charset="-122"/>
              </a:rPr>
              <a:t>4 </a:t>
            </a:r>
            <a:r>
              <a:rPr lang="zh-CN" altLang="en-US" dirty="0" smtClean="0">
                <a:solidFill>
                  <a:schemeClr val="bg1"/>
                </a:solidFill>
                <a:latin typeface="微软雅黑" panose="020B0503020204020204" pitchFamily="34" charset="-122"/>
                <a:ea typeface="微软雅黑" panose="020B0503020204020204" pitchFamily="34" charset="-122"/>
              </a:rPr>
              <a:t>设置图片边框</a:t>
            </a:r>
            <a:endParaRPr dirty="0">
              <a:solidFill>
                <a:schemeClr val="bg1"/>
              </a:solidFill>
              <a:latin typeface="微软雅黑" panose="020B0503020204020204" pitchFamily="34" charset="-122"/>
              <a:ea typeface="微软雅黑" panose="020B0503020204020204" pitchFamily="34" charset="-122"/>
            </a:endParaRPr>
          </a:p>
        </p:txBody>
      </p:sp>
      <p:sp>
        <p:nvSpPr>
          <p:cNvPr id="6" name="矩形 5"/>
          <p:cNvSpPr/>
          <p:nvPr/>
        </p:nvSpPr>
        <p:spPr>
          <a:xfrm>
            <a:off x="7188200" y="6149340"/>
            <a:ext cx="2207591" cy="369332"/>
          </a:xfrm>
          <a:prstGeom prst="rect">
            <a:avLst/>
          </a:prstGeom>
          <a:solidFill>
            <a:schemeClr val="accent1">
              <a:lumMod val="60000"/>
              <a:lumOff val="40000"/>
            </a:schemeClr>
          </a:solidFill>
        </p:spPr>
        <p:txBody>
          <a:bodyPr vert="horz" wrap="square">
            <a:spAutoFit/>
          </a:bodyPr>
          <a:lstStyle/>
          <a:p>
            <a:pPr algn="ctr" defTabSz="914400"/>
            <a:r>
              <a:rPr lang="en-US" altLang="zh-CN" dirty="0" smtClean="0">
                <a:solidFill>
                  <a:schemeClr val="bg1"/>
                </a:solidFill>
                <a:latin typeface="微软雅黑" panose="020B0503020204020204" pitchFamily="34" charset="-122"/>
                <a:ea typeface="微软雅黑" panose="020B0503020204020204" pitchFamily="34" charset="-122"/>
              </a:rPr>
              <a:t>5 </a:t>
            </a:r>
            <a:r>
              <a:rPr lang="zh-CN" altLang="en-US" dirty="0" smtClean="0">
                <a:solidFill>
                  <a:schemeClr val="bg1"/>
                </a:solidFill>
                <a:latin typeface="微软雅黑" panose="020B0503020204020204" pitchFamily="34" charset="-122"/>
                <a:ea typeface="微软雅黑" panose="020B0503020204020204" pitchFamily="34" charset="-122"/>
              </a:rPr>
              <a:t>调整图片对比度</a:t>
            </a:r>
            <a:endParaRPr dirty="0">
              <a:solidFill>
                <a:schemeClr val="bg1"/>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nvPicPr>
        <p:blipFill>
          <a:blip r:embed="rId3"/>
          <a:stretch>
            <a:fillRect/>
          </a:stretch>
        </p:blipFill>
        <p:spPr>
          <a:xfrm>
            <a:off x="2404084" y="3565317"/>
            <a:ext cx="7566711" cy="2530890"/>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2"/>
          <a:stretch>
            <a:fillRect/>
          </a:stretch>
        </p:blipFill>
        <p:spPr>
          <a:xfrm>
            <a:off x="670732" y="1214862"/>
            <a:ext cx="7871764" cy="2080815"/>
          </a:xfrm>
          <a:prstGeom prst="rect">
            <a:avLst/>
          </a:prstGeom>
        </p:spPr>
      </p:pic>
      <p:pic>
        <p:nvPicPr>
          <p:cNvPr id="8" name="图片 7"/>
          <p:cNvPicPr>
            <a:picLocks noChangeAspect="1"/>
          </p:cNvPicPr>
          <p:nvPr/>
        </p:nvPicPr>
        <p:blipFill>
          <a:blip r:embed="rId3"/>
          <a:stretch>
            <a:fillRect/>
          </a:stretch>
        </p:blipFill>
        <p:spPr>
          <a:xfrm>
            <a:off x="492931" y="3719782"/>
            <a:ext cx="8121558" cy="2372665"/>
          </a:xfrm>
          <a:prstGeom prst="rect">
            <a:avLst/>
          </a:prstGeom>
        </p:spPr>
      </p:pic>
      <p:sp>
        <p:nvSpPr>
          <p:cNvPr id="3" name="标题 2"/>
          <p:cNvSpPr>
            <a:spLocks noGrp="1"/>
          </p:cNvSpPr>
          <p:nvPr>
            <p:ph type="title"/>
          </p:nvPr>
        </p:nvSpPr>
        <p:spPr/>
        <p:txBody>
          <a:bodyPr>
            <a:normAutofit/>
          </a:bodyPr>
          <a:lstStyle/>
          <a:p>
            <a:r>
              <a:rPr lang="zh-CN" altLang="en-US" dirty="0"/>
              <a:t>（三）插入艺术字</a:t>
            </a:r>
          </a:p>
        </p:txBody>
      </p:sp>
      <p:sp>
        <p:nvSpPr>
          <p:cNvPr id="32" name="内容占位符 2"/>
          <p:cNvSpPr txBox="1"/>
          <p:nvPr/>
        </p:nvSpPr>
        <p:spPr>
          <a:xfrm>
            <a:off x="9113520" y="1251585"/>
            <a:ext cx="2369820" cy="4962525"/>
          </a:xfrm>
          <a:prstGeom prst="rect">
            <a:avLst/>
          </a:prstGeom>
        </p:spPr>
        <p:txBody>
          <a:bodyPr vert="horz" lIns="91440" tIns="45720" rIns="91440" bIns="45720" rtlCol="0">
            <a:normAutofit fontScale="92500"/>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5000"/>
              </a:lnSpc>
            </a:pPr>
            <a:r>
              <a:rPr lang="zh-CN" altLang="en-US" dirty="0"/>
              <a:t>在文档中插入艺术字，可使文本呈现出更加丰富和生动的效果，从而增强文档的美观性。下面在文档中插入艺术字并美化标题样式，具体操作如下。</a:t>
            </a:r>
            <a:endParaRPr lang="zh-CN" altLang="en-US" dirty="0"/>
          </a:p>
        </p:txBody>
      </p:sp>
      <p:sp>
        <p:nvSpPr>
          <p:cNvPr id="11" name="Round Same Side Corner Rectangle 48"/>
          <p:cNvSpPr/>
          <p:nvPr/>
        </p:nvSpPr>
        <p:spPr>
          <a:xfrm rot="5400000">
            <a:off x="6218555" y="3719195"/>
            <a:ext cx="5074920" cy="139065"/>
          </a:xfrm>
          <a:prstGeom prst="round2SameRect">
            <a:avLst>
              <a:gd name="adj1" fmla="val 50000"/>
              <a:gd name="adj2" fmla="val 50000"/>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8965"/>
            <a:endParaRPr lang="bg-BG" sz="1600">
              <a:solidFill>
                <a:schemeClr val="tx1">
                  <a:lumMod val="95000"/>
                  <a:lumOff val="5000"/>
                </a:schemeClr>
              </a:solidFill>
            </a:endParaRPr>
          </a:p>
        </p:txBody>
      </p:sp>
      <p:sp>
        <p:nvSpPr>
          <p:cNvPr id="6" name="矩形 5"/>
          <p:cNvSpPr/>
          <p:nvPr/>
        </p:nvSpPr>
        <p:spPr>
          <a:xfrm>
            <a:off x="792480" y="3336499"/>
            <a:ext cx="2148741" cy="369332"/>
          </a:xfrm>
          <a:prstGeom prst="rect">
            <a:avLst/>
          </a:prstGeom>
          <a:solidFill>
            <a:schemeClr val="accent1">
              <a:lumMod val="60000"/>
              <a:lumOff val="40000"/>
            </a:schemeClr>
          </a:solidFill>
        </p:spPr>
        <p:txBody>
          <a:bodyPr vert="horz" wrap="square">
            <a:spAutoFit/>
          </a:bodyPr>
          <a:lstStyle/>
          <a:p>
            <a:pPr defTabSz="914400"/>
            <a:r>
              <a:rPr lang="en-US" altLang="zh-CN" dirty="0">
                <a:solidFill>
                  <a:schemeClr val="bg1"/>
                </a:solidFill>
                <a:latin typeface="微软雅黑" panose="020B0503020204020204" pitchFamily="34" charset="-122"/>
                <a:ea typeface="微软雅黑" panose="020B0503020204020204" pitchFamily="34" charset="-122"/>
              </a:rPr>
              <a:t>1 选择艺术字样式</a:t>
            </a:r>
          </a:p>
        </p:txBody>
      </p:sp>
      <p:sp>
        <p:nvSpPr>
          <p:cNvPr id="2" name="矩形 1"/>
          <p:cNvSpPr/>
          <p:nvPr/>
        </p:nvSpPr>
        <p:spPr>
          <a:xfrm>
            <a:off x="6264274" y="3323579"/>
            <a:ext cx="2134235" cy="368300"/>
          </a:xfrm>
          <a:prstGeom prst="rect">
            <a:avLst/>
          </a:prstGeom>
          <a:solidFill>
            <a:schemeClr val="accent1">
              <a:lumMod val="60000"/>
              <a:lumOff val="40000"/>
            </a:schemeClr>
          </a:solidFill>
        </p:spPr>
        <p:txBody>
          <a:bodyPr vert="horz" wrap="square">
            <a:spAutoFit/>
          </a:bodyPr>
          <a:lstStyle/>
          <a:p>
            <a:pPr defTabSz="914400"/>
            <a:r>
              <a:rPr lang="en-US" altLang="zh-CN" dirty="0">
                <a:solidFill>
                  <a:schemeClr val="bg1"/>
                </a:solidFill>
                <a:latin typeface="微软雅黑" panose="020B0503020204020204" pitchFamily="34" charset="-122"/>
                <a:ea typeface="微软雅黑" panose="020B0503020204020204" pitchFamily="34" charset="-122"/>
              </a:rPr>
              <a:t>2 输入艺术字文本</a:t>
            </a:r>
          </a:p>
        </p:txBody>
      </p:sp>
      <p:sp>
        <p:nvSpPr>
          <p:cNvPr id="4" name="矩形 3"/>
          <p:cNvSpPr/>
          <p:nvPr/>
        </p:nvSpPr>
        <p:spPr>
          <a:xfrm>
            <a:off x="806986" y="6204880"/>
            <a:ext cx="2134235" cy="368300"/>
          </a:xfrm>
          <a:prstGeom prst="rect">
            <a:avLst/>
          </a:prstGeom>
          <a:solidFill>
            <a:schemeClr val="accent1">
              <a:lumMod val="60000"/>
              <a:lumOff val="40000"/>
            </a:schemeClr>
          </a:solidFill>
        </p:spPr>
        <p:txBody>
          <a:bodyPr vert="horz" wrap="square">
            <a:spAutoFit/>
          </a:bodyPr>
          <a:lstStyle/>
          <a:p>
            <a:pPr defTabSz="914400"/>
            <a:r>
              <a:rPr lang="en-US" altLang="zh-CN" dirty="0">
                <a:solidFill>
                  <a:schemeClr val="bg1"/>
                </a:solidFill>
                <a:latin typeface="微软雅黑" panose="020B0503020204020204" pitchFamily="34" charset="-122"/>
                <a:ea typeface="微软雅黑" panose="020B0503020204020204" pitchFamily="34" charset="-122"/>
              </a:rPr>
              <a:t>3 调整艺术字位置   </a:t>
            </a:r>
          </a:p>
        </p:txBody>
      </p:sp>
      <p:sp>
        <p:nvSpPr>
          <p:cNvPr id="5" name="矩形 4"/>
          <p:cNvSpPr/>
          <p:nvPr/>
        </p:nvSpPr>
        <p:spPr>
          <a:xfrm>
            <a:off x="6264275" y="6204880"/>
            <a:ext cx="2134235" cy="368300"/>
          </a:xfrm>
          <a:prstGeom prst="rect">
            <a:avLst/>
          </a:prstGeom>
          <a:solidFill>
            <a:schemeClr val="accent1">
              <a:lumMod val="60000"/>
              <a:lumOff val="40000"/>
            </a:schemeClr>
          </a:solidFill>
        </p:spPr>
        <p:txBody>
          <a:bodyPr vert="horz" wrap="square">
            <a:spAutoFit/>
          </a:bodyPr>
          <a:lstStyle/>
          <a:p>
            <a:pPr defTabSz="914400"/>
            <a:r>
              <a:rPr lang="en-US" altLang="zh-CN" dirty="0">
                <a:solidFill>
                  <a:schemeClr val="bg1"/>
                </a:solidFill>
                <a:latin typeface="微软雅黑" panose="020B0503020204020204" pitchFamily="34" charset="-122"/>
                <a:ea typeface="微软雅黑" panose="020B0503020204020204" pitchFamily="34" charset="-122"/>
              </a:rPr>
              <a:t>4 更改艺术字效果</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（四）</a:t>
            </a:r>
            <a:r>
              <a:rPr lang="zh-CN" altLang="en-US" dirty="0" smtClean="0"/>
              <a:t>插入流程图</a:t>
            </a:r>
            <a:endParaRPr lang="zh-CN" altLang="en-US" dirty="0"/>
          </a:p>
        </p:txBody>
      </p:sp>
      <p:sp>
        <p:nvSpPr>
          <p:cNvPr id="32" name="内容占位符 2"/>
          <p:cNvSpPr txBox="1"/>
          <p:nvPr/>
        </p:nvSpPr>
        <p:spPr>
          <a:xfrm>
            <a:off x="1078163" y="1305307"/>
            <a:ext cx="3785937" cy="1618166"/>
          </a:xfrm>
          <a:prstGeom prst="rect">
            <a:avLst/>
          </a:prstGeom>
        </p:spPr>
        <p:txBody>
          <a:bodyPr vert="horz" lIns="91440" tIns="45720" rIns="91440" bIns="45720" rtlCol="0">
            <a:normAutofit fontScale="85000" lnSpcReduction="20000"/>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5000"/>
              </a:lnSpc>
            </a:pPr>
            <a:r>
              <a:rPr lang="zh-CN" altLang="en-US" dirty="0"/>
              <a:t>流程图是多个图形的集合，有流程、时间轴、项目管理、系统架构等各种结构关系，使制作各种图示更加方便。</a:t>
            </a:r>
            <a:endParaRPr lang="zh-CN" altLang="en-US" dirty="0"/>
          </a:p>
        </p:txBody>
      </p:sp>
      <p:sp>
        <p:nvSpPr>
          <p:cNvPr id="11" name="Round Same Side Corner Rectangle 48"/>
          <p:cNvSpPr/>
          <p:nvPr/>
        </p:nvSpPr>
        <p:spPr>
          <a:xfrm rot="5400000">
            <a:off x="5166360" y="2199005"/>
            <a:ext cx="1892935" cy="105410"/>
          </a:xfrm>
          <a:prstGeom prst="round2SameRect">
            <a:avLst>
              <a:gd name="adj1" fmla="val 50000"/>
              <a:gd name="adj2" fmla="val 50000"/>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8965"/>
            <a:endParaRPr lang="bg-BG" sz="1600">
              <a:solidFill>
                <a:schemeClr val="tx1">
                  <a:lumMod val="95000"/>
                  <a:lumOff val="5000"/>
                </a:schemeClr>
              </a:solidFill>
            </a:endParaRPr>
          </a:p>
        </p:txBody>
      </p:sp>
      <p:sp>
        <p:nvSpPr>
          <p:cNvPr id="7" name="内容占位符 2"/>
          <p:cNvSpPr txBox="1"/>
          <p:nvPr/>
        </p:nvSpPr>
        <p:spPr>
          <a:xfrm>
            <a:off x="6784340" y="1305560"/>
            <a:ext cx="4359910" cy="1451610"/>
          </a:xfrm>
          <a:prstGeom prst="rect">
            <a:avLst/>
          </a:prstGeom>
        </p:spPr>
        <p:txBody>
          <a:bodyPr vert="horz" lIns="91440" tIns="45720" rIns="91440" bIns="45720" rtlCol="0">
            <a:no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45000"/>
              </a:lnSpc>
            </a:pP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下面在“公司简介</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000" dirty="0" err="1">
                <a:latin typeface="微软雅黑" panose="020B0503020204020204" pitchFamily="34" charset="-122"/>
                <a:ea typeface="微软雅黑" panose="020B0503020204020204" pitchFamily="34" charset="-122"/>
                <a:cs typeface="微软雅黑" panose="020B0503020204020204" pitchFamily="34" charset="-122"/>
                <a:sym typeface="+mn-ea"/>
              </a:rPr>
              <a:t>wps</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文档中插入流程图，具体操作如下</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en-US" altLang="zh-CN" sz="2000"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4" name="矩形 3"/>
          <p:cNvSpPr/>
          <p:nvPr/>
        </p:nvSpPr>
        <p:spPr>
          <a:xfrm>
            <a:off x="1412240" y="6214745"/>
            <a:ext cx="2510403" cy="368300"/>
          </a:xfrm>
          <a:prstGeom prst="rect">
            <a:avLst/>
          </a:prstGeom>
          <a:solidFill>
            <a:schemeClr val="accent1">
              <a:lumMod val="60000"/>
              <a:lumOff val="40000"/>
            </a:schemeClr>
          </a:solidFill>
        </p:spPr>
        <p:txBody>
          <a:bodyPr vert="horz" wrap="square">
            <a:spAutoFit/>
          </a:bodyPr>
          <a:lstStyle/>
          <a:p>
            <a:pPr defTabSz="914400"/>
            <a:r>
              <a:rPr lang="en-US" altLang="zh-CN" dirty="0" smtClean="0">
                <a:solidFill>
                  <a:schemeClr val="bg1"/>
                </a:solidFill>
                <a:latin typeface="微软雅黑" panose="020B0503020204020204" pitchFamily="34" charset="-122"/>
                <a:ea typeface="微软雅黑" panose="020B0503020204020204" pitchFamily="34" charset="-122"/>
              </a:rPr>
              <a:t>1 </a:t>
            </a:r>
            <a:r>
              <a:rPr lang="zh-CN" altLang="en-US" dirty="0" smtClean="0">
                <a:solidFill>
                  <a:schemeClr val="bg1"/>
                </a:solidFill>
                <a:latin typeface="微软雅黑" panose="020B0503020204020204" pitchFamily="34" charset="-122"/>
                <a:ea typeface="微软雅黑" panose="020B0503020204020204" pitchFamily="34" charset="-122"/>
              </a:rPr>
              <a:t>选择流程图样式</a:t>
            </a:r>
            <a:endParaRPr lang="en-US" altLang="zh-CN" dirty="0">
              <a:solidFill>
                <a:schemeClr val="bg1"/>
              </a:solidFill>
              <a:latin typeface="微软雅黑" panose="020B0503020204020204" pitchFamily="34" charset="-122"/>
              <a:ea typeface="微软雅黑" panose="020B0503020204020204" pitchFamily="34" charset="-122"/>
            </a:endParaRPr>
          </a:p>
        </p:txBody>
      </p:sp>
      <p:sp>
        <p:nvSpPr>
          <p:cNvPr id="2" name="矩形 1"/>
          <p:cNvSpPr/>
          <p:nvPr/>
        </p:nvSpPr>
        <p:spPr>
          <a:xfrm>
            <a:off x="8101330" y="6354445"/>
            <a:ext cx="1711960" cy="368300"/>
          </a:xfrm>
          <a:prstGeom prst="rect">
            <a:avLst/>
          </a:prstGeom>
          <a:solidFill>
            <a:schemeClr val="accent1">
              <a:lumMod val="60000"/>
              <a:lumOff val="40000"/>
            </a:schemeClr>
          </a:solidFill>
        </p:spPr>
        <p:txBody>
          <a:bodyPr vert="horz" wrap="square">
            <a:spAutoFit/>
          </a:bodyPr>
          <a:lstStyle/>
          <a:p>
            <a:pPr defTabSz="914400"/>
            <a:r>
              <a:rPr lang="en-US" altLang="zh-CN" dirty="0" smtClean="0">
                <a:solidFill>
                  <a:schemeClr val="bg1"/>
                </a:solidFill>
                <a:latin typeface="微软雅黑" panose="020B0503020204020204" pitchFamily="34" charset="-122"/>
                <a:ea typeface="微软雅黑" panose="020B0503020204020204" pitchFamily="34" charset="-122"/>
              </a:rPr>
              <a:t>2 </a:t>
            </a:r>
            <a:r>
              <a:rPr lang="zh-CN" altLang="en-US" dirty="0" smtClean="0">
                <a:solidFill>
                  <a:schemeClr val="bg1"/>
                </a:solidFill>
                <a:latin typeface="微软雅黑" panose="020B0503020204020204" pitchFamily="34" charset="-122"/>
                <a:ea typeface="微软雅黑" panose="020B0503020204020204" pitchFamily="34" charset="-122"/>
              </a:rPr>
              <a:t>使用流程图</a:t>
            </a:r>
            <a:endParaRPr lang="en-US" altLang="zh-CN" dirty="0">
              <a:solidFill>
                <a:schemeClr val="bg1"/>
              </a:solidFill>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2"/>
          <a:stretch>
            <a:fillRect/>
          </a:stretch>
        </p:blipFill>
        <p:spPr>
          <a:xfrm>
            <a:off x="1287515" y="3082014"/>
            <a:ext cx="9650624" cy="2974189"/>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（二</a:t>
            </a:r>
            <a:r>
              <a:rPr lang="zh-CN" altLang="en-US" dirty="0"/>
              <a:t>）熟悉</a:t>
            </a:r>
            <a:r>
              <a:rPr lang="en-US" altLang="zh-CN" dirty="0"/>
              <a:t>WPS Office</a:t>
            </a:r>
            <a:r>
              <a:rPr lang="zh-CN" altLang="en-US" dirty="0"/>
              <a:t>的文档操作界面</a:t>
            </a:r>
            <a:endParaRPr lang="zh-CN" altLang="en-US" dirty="0"/>
          </a:p>
        </p:txBody>
      </p:sp>
      <p:sp>
        <p:nvSpPr>
          <p:cNvPr id="40" name="内容占位符 2"/>
          <p:cNvSpPr txBox="1"/>
          <p:nvPr/>
        </p:nvSpPr>
        <p:spPr>
          <a:xfrm>
            <a:off x="7428230" y="1760220"/>
            <a:ext cx="4075430" cy="4171315"/>
          </a:xfrm>
          <a:prstGeom prst="rect">
            <a:avLst/>
          </a:prstGeom>
        </p:spPr>
        <p:txBody>
          <a:bodyPr vert="horz" lIns="91440" tIns="45720" rIns="91440" bIns="45720" rtlCol="0">
            <a:no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200000"/>
              </a:lnSpc>
            </a:pPr>
            <a:r>
              <a:rPr lang="zh-CN" altLang="en-US" sz="2000" dirty="0"/>
              <a:t>单击“开始”按钮 ，选择“</a:t>
            </a:r>
            <a:r>
              <a:rPr lang="en-US" altLang="zh-CN" sz="2000" dirty="0"/>
              <a:t>WPS Office”</a:t>
            </a:r>
            <a:r>
              <a:rPr lang="zh-CN" altLang="en-US" sz="2000" dirty="0"/>
              <a:t>命令，可启动该软件并打开“首页”选项卡；单击 “新建”按钮 ，在打开的“新建”选项卡中选择“新建文字”选项，然后选择“新建空白文字”选项，即可新建空白</a:t>
            </a:r>
            <a:r>
              <a:rPr lang="zh-CN" altLang="en-US" sz="2000" dirty="0" smtClean="0"/>
              <a:t>文档。</a:t>
            </a:r>
            <a:endParaRPr lang="en-US" altLang="zh-CN" sz="2000" dirty="0"/>
          </a:p>
        </p:txBody>
      </p:sp>
      <p:pic>
        <p:nvPicPr>
          <p:cNvPr id="4" name="图片 3"/>
          <p:cNvPicPr>
            <a:picLocks noChangeAspect="1"/>
          </p:cNvPicPr>
          <p:nvPr/>
        </p:nvPicPr>
        <p:blipFill>
          <a:blip r:embed="rId2"/>
          <a:stretch>
            <a:fillRect/>
          </a:stretch>
        </p:blipFill>
        <p:spPr>
          <a:xfrm>
            <a:off x="478125" y="1648491"/>
            <a:ext cx="6809524" cy="4038095"/>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（四）插入流程图</a:t>
            </a:r>
            <a:endParaRPr lang="zh-CN" altLang="en-US" dirty="0"/>
          </a:p>
        </p:txBody>
      </p:sp>
      <p:sp>
        <p:nvSpPr>
          <p:cNvPr id="2" name="矩形 1"/>
          <p:cNvSpPr/>
          <p:nvPr/>
        </p:nvSpPr>
        <p:spPr>
          <a:xfrm>
            <a:off x="963726" y="854846"/>
            <a:ext cx="2205976" cy="368582"/>
          </a:xfrm>
          <a:prstGeom prst="rect">
            <a:avLst/>
          </a:prstGeom>
          <a:solidFill>
            <a:schemeClr val="accent1">
              <a:lumMod val="60000"/>
              <a:lumOff val="40000"/>
            </a:schemeClr>
          </a:solidFill>
        </p:spPr>
        <p:txBody>
          <a:bodyPr vert="horz" wrap="square">
            <a:spAutoFit/>
          </a:bodyPr>
          <a:lstStyle/>
          <a:p>
            <a:pPr defTabSz="914400"/>
            <a:r>
              <a:rPr lang="en-US" altLang="zh-CN" dirty="0" smtClean="0">
                <a:solidFill>
                  <a:schemeClr val="bg1"/>
                </a:solidFill>
                <a:latin typeface="微软雅黑" panose="020B0503020204020204" pitchFamily="34" charset="-122"/>
                <a:ea typeface="微软雅黑" panose="020B0503020204020204" pitchFamily="34" charset="-122"/>
              </a:rPr>
              <a:t>3 </a:t>
            </a:r>
            <a:r>
              <a:rPr lang="zh-CN" altLang="en-US" dirty="0" smtClean="0">
                <a:solidFill>
                  <a:schemeClr val="bg1"/>
                </a:solidFill>
                <a:latin typeface="微软雅黑" panose="020B0503020204020204" pitchFamily="34" charset="-122"/>
                <a:ea typeface="微软雅黑" panose="020B0503020204020204" pitchFamily="34" charset="-122"/>
              </a:rPr>
              <a:t>修改并设置文本</a:t>
            </a:r>
            <a:endParaRPr lang="en-US" altLang="zh-CN" dirty="0">
              <a:solidFill>
                <a:schemeClr val="bg1"/>
              </a:solidFill>
              <a:latin typeface="微软雅黑" panose="020B0503020204020204" pitchFamily="34" charset="-122"/>
              <a:ea typeface="微软雅黑" panose="020B0503020204020204" pitchFamily="34" charset="-122"/>
            </a:endParaRPr>
          </a:p>
        </p:txBody>
      </p:sp>
      <p:sp>
        <p:nvSpPr>
          <p:cNvPr id="4" name="矩形 3"/>
          <p:cNvSpPr/>
          <p:nvPr/>
        </p:nvSpPr>
        <p:spPr>
          <a:xfrm>
            <a:off x="4671563" y="854846"/>
            <a:ext cx="2580305" cy="368582"/>
          </a:xfrm>
          <a:prstGeom prst="rect">
            <a:avLst/>
          </a:prstGeom>
          <a:solidFill>
            <a:schemeClr val="accent1">
              <a:lumMod val="60000"/>
              <a:lumOff val="40000"/>
            </a:schemeClr>
          </a:solidFill>
        </p:spPr>
        <p:txBody>
          <a:bodyPr vert="horz" wrap="square">
            <a:spAutoFit/>
          </a:bodyPr>
          <a:lstStyle/>
          <a:p>
            <a:pPr defTabSz="914400"/>
            <a:r>
              <a:rPr lang="en-US" altLang="zh-CN" dirty="0" smtClean="0">
                <a:solidFill>
                  <a:schemeClr val="bg1"/>
                </a:solidFill>
                <a:latin typeface="微软雅黑" panose="020B0503020204020204" pitchFamily="34" charset="-122"/>
                <a:ea typeface="微软雅黑" panose="020B0503020204020204" pitchFamily="34" charset="-122"/>
              </a:rPr>
              <a:t>4 </a:t>
            </a:r>
            <a:r>
              <a:rPr lang="zh-CN" altLang="en-US" dirty="0" smtClean="0">
                <a:solidFill>
                  <a:schemeClr val="bg1"/>
                </a:solidFill>
                <a:latin typeface="微软雅黑" panose="020B0503020204020204" pitchFamily="34" charset="-122"/>
                <a:ea typeface="微软雅黑" panose="020B0503020204020204" pitchFamily="34" charset="-122"/>
              </a:rPr>
              <a:t>添加形状并连线</a:t>
            </a:r>
            <a:endParaRPr lang="en-US" altLang="zh-CN" dirty="0">
              <a:solidFill>
                <a:schemeClr val="bg1"/>
              </a:solidFill>
              <a:latin typeface="微软雅黑" panose="020B0503020204020204" pitchFamily="34" charset="-122"/>
              <a:ea typeface="微软雅黑" panose="020B0503020204020204" pitchFamily="34" charset="-122"/>
            </a:endParaRPr>
          </a:p>
        </p:txBody>
      </p:sp>
      <p:sp>
        <p:nvSpPr>
          <p:cNvPr id="6" name="矩形 5"/>
          <p:cNvSpPr/>
          <p:nvPr/>
        </p:nvSpPr>
        <p:spPr>
          <a:xfrm>
            <a:off x="8473115" y="851184"/>
            <a:ext cx="2327407" cy="369332"/>
          </a:xfrm>
          <a:prstGeom prst="rect">
            <a:avLst/>
          </a:prstGeom>
          <a:solidFill>
            <a:schemeClr val="accent1">
              <a:lumMod val="60000"/>
              <a:lumOff val="40000"/>
            </a:schemeClr>
          </a:solidFill>
        </p:spPr>
        <p:txBody>
          <a:bodyPr vert="horz" wrap="square">
            <a:spAutoFit/>
          </a:bodyPr>
          <a:lstStyle/>
          <a:p>
            <a:pPr algn="ctr" defTabSz="914400"/>
            <a:r>
              <a:rPr lang="en-US" altLang="zh-CN" dirty="0" smtClean="0">
                <a:solidFill>
                  <a:schemeClr val="bg1"/>
                </a:solidFill>
                <a:latin typeface="微软雅黑" panose="020B0503020204020204" pitchFamily="34" charset="-122"/>
                <a:ea typeface="微软雅黑" panose="020B0503020204020204" pitchFamily="34" charset="-122"/>
              </a:rPr>
              <a:t>5 </a:t>
            </a:r>
            <a:r>
              <a:rPr lang="zh-CN" altLang="en-US" dirty="0" smtClean="0">
                <a:solidFill>
                  <a:schemeClr val="bg1"/>
                </a:solidFill>
                <a:latin typeface="微软雅黑" panose="020B0503020204020204" pitchFamily="34" charset="-122"/>
                <a:ea typeface="微软雅黑" panose="020B0503020204020204" pitchFamily="34" charset="-122"/>
              </a:rPr>
              <a:t>统一设置文本格式</a:t>
            </a:r>
            <a:endParaRPr lang="en-US" altLang="zh-CN" dirty="0">
              <a:solidFill>
                <a:schemeClr val="bg1"/>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nvPicPr>
        <p:blipFill>
          <a:blip r:embed="rId2"/>
          <a:stretch>
            <a:fillRect/>
          </a:stretch>
        </p:blipFill>
        <p:spPr>
          <a:xfrm>
            <a:off x="792480" y="1346754"/>
            <a:ext cx="3607242" cy="2256937"/>
          </a:xfrm>
          <a:prstGeom prst="rect">
            <a:avLst/>
          </a:prstGeom>
          <a:ln>
            <a:solidFill>
              <a:schemeClr val="tx1"/>
            </a:solidFill>
          </a:ln>
        </p:spPr>
      </p:pic>
      <p:pic>
        <p:nvPicPr>
          <p:cNvPr id="9" name="图片 8"/>
          <p:cNvPicPr>
            <a:picLocks noChangeAspect="1"/>
          </p:cNvPicPr>
          <p:nvPr/>
        </p:nvPicPr>
        <p:blipFill>
          <a:blip r:embed="rId3"/>
          <a:stretch>
            <a:fillRect/>
          </a:stretch>
        </p:blipFill>
        <p:spPr>
          <a:xfrm>
            <a:off x="4539821" y="1346754"/>
            <a:ext cx="3652952" cy="2277336"/>
          </a:xfrm>
          <a:prstGeom prst="rect">
            <a:avLst/>
          </a:prstGeom>
        </p:spPr>
      </p:pic>
      <p:pic>
        <p:nvPicPr>
          <p:cNvPr id="11" name="图片 10"/>
          <p:cNvPicPr>
            <a:picLocks noChangeAspect="1"/>
          </p:cNvPicPr>
          <p:nvPr/>
        </p:nvPicPr>
        <p:blipFill>
          <a:blip r:embed="rId4"/>
          <a:stretch>
            <a:fillRect/>
          </a:stretch>
        </p:blipFill>
        <p:spPr>
          <a:xfrm>
            <a:off x="8332872" y="1339431"/>
            <a:ext cx="3593855" cy="2264260"/>
          </a:xfrm>
          <a:prstGeom prst="rect">
            <a:avLst/>
          </a:prstGeom>
        </p:spPr>
      </p:pic>
      <p:pic>
        <p:nvPicPr>
          <p:cNvPr id="12" name="图片 11"/>
          <p:cNvPicPr>
            <a:picLocks noChangeAspect="1"/>
          </p:cNvPicPr>
          <p:nvPr/>
        </p:nvPicPr>
        <p:blipFill>
          <a:blip r:embed="rId5"/>
          <a:stretch>
            <a:fillRect/>
          </a:stretch>
        </p:blipFill>
        <p:spPr>
          <a:xfrm>
            <a:off x="792481" y="3747416"/>
            <a:ext cx="3607242" cy="2341304"/>
          </a:xfrm>
          <a:prstGeom prst="rect">
            <a:avLst/>
          </a:prstGeom>
        </p:spPr>
      </p:pic>
      <p:sp>
        <p:nvSpPr>
          <p:cNvPr id="16" name="矩形 15"/>
          <p:cNvSpPr/>
          <p:nvPr/>
        </p:nvSpPr>
        <p:spPr>
          <a:xfrm>
            <a:off x="963726" y="6251005"/>
            <a:ext cx="2205976" cy="368582"/>
          </a:xfrm>
          <a:prstGeom prst="rect">
            <a:avLst/>
          </a:prstGeom>
          <a:solidFill>
            <a:schemeClr val="accent1">
              <a:lumMod val="60000"/>
              <a:lumOff val="40000"/>
            </a:schemeClr>
          </a:solidFill>
        </p:spPr>
        <p:txBody>
          <a:bodyPr vert="horz" wrap="square">
            <a:spAutoFit/>
          </a:bodyPr>
          <a:lstStyle/>
          <a:p>
            <a:pPr defTabSz="914400"/>
            <a:r>
              <a:rPr lang="en-US" altLang="zh-CN" dirty="0" smtClean="0">
                <a:solidFill>
                  <a:schemeClr val="bg1"/>
                </a:solidFill>
                <a:latin typeface="微软雅黑" panose="020B0503020204020204" pitchFamily="34" charset="-122"/>
                <a:ea typeface="微软雅黑" panose="020B0503020204020204" pitchFamily="34" charset="-122"/>
              </a:rPr>
              <a:t>6 </a:t>
            </a:r>
            <a:r>
              <a:rPr lang="zh-CN" altLang="en-US" dirty="0" smtClean="0">
                <a:solidFill>
                  <a:schemeClr val="bg1"/>
                </a:solidFill>
                <a:latin typeface="微软雅黑" panose="020B0503020204020204" pitchFamily="34" charset="-122"/>
                <a:ea typeface="微软雅黑" panose="020B0503020204020204" pitchFamily="34" charset="-122"/>
              </a:rPr>
              <a:t>调整图形</a:t>
            </a:r>
            <a:endParaRPr lang="en-US" altLang="zh-CN" dirty="0">
              <a:solidFill>
                <a:schemeClr val="bg1"/>
              </a:solidFill>
              <a:latin typeface="微软雅黑" panose="020B0503020204020204" pitchFamily="34" charset="-122"/>
              <a:ea typeface="微软雅黑" panose="020B0503020204020204" pitchFamily="34" charset="-122"/>
            </a:endParaRPr>
          </a:p>
        </p:txBody>
      </p:sp>
      <p:pic>
        <p:nvPicPr>
          <p:cNvPr id="14" name="图片 13"/>
          <p:cNvPicPr>
            <a:picLocks noChangeAspect="1"/>
          </p:cNvPicPr>
          <p:nvPr/>
        </p:nvPicPr>
        <p:blipFill>
          <a:blip r:embed="rId6"/>
          <a:stretch>
            <a:fillRect/>
          </a:stretch>
        </p:blipFill>
        <p:spPr>
          <a:xfrm>
            <a:off x="4762822" y="3738689"/>
            <a:ext cx="4685977" cy="2945472"/>
          </a:xfrm>
          <a:prstGeom prst="rect">
            <a:avLst/>
          </a:prstGeom>
        </p:spPr>
      </p:pic>
      <p:sp>
        <p:nvSpPr>
          <p:cNvPr id="19" name="矩形 18"/>
          <p:cNvSpPr/>
          <p:nvPr/>
        </p:nvSpPr>
        <p:spPr>
          <a:xfrm>
            <a:off x="9119983" y="4329440"/>
            <a:ext cx="2205976" cy="368582"/>
          </a:xfrm>
          <a:prstGeom prst="rect">
            <a:avLst/>
          </a:prstGeom>
          <a:solidFill>
            <a:schemeClr val="accent1">
              <a:lumMod val="60000"/>
              <a:lumOff val="40000"/>
            </a:schemeClr>
          </a:solidFill>
        </p:spPr>
        <p:txBody>
          <a:bodyPr vert="horz" wrap="square">
            <a:spAutoFit/>
          </a:bodyPr>
          <a:lstStyle/>
          <a:p>
            <a:pPr defTabSz="914400"/>
            <a:r>
              <a:rPr lang="en-US" altLang="zh-CN" dirty="0" smtClean="0">
                <a:solidFill>
                  <a:schemeClr val="bg1"/>
                </a:solidFill>
                <a:latin typeface="微软雅黑" panose="020B0503020204020204" pitchFamily="34" charset="-122"/>
                <a:ea typeface="微软雅黑" panose="020B0503020204020204" pitchFamily="34" charset="-122"/>
              </a:rPr>
              <a:t>7 </a:t>
            </a:r>
            <a:r>
              <a:rPr lang="zh-CN" altLang="en-US" dirty="0" smtClean="0">
                <a:solidFill>
                  <a:schemeClr val="bg1"/>
                </a:solidFill>
                <a:latin typeface="微软雅黑" panose="020B0503020204020204" pitchFamily="34" charset="-122"/>
                <a:ea typeface="微软雅黑" panose="020B0503020204020204" pitchFamily="34" charset="-122"/>
              </a:rPr>
              <a:t>插入流程图</a:t>
            </a:r>
            <a:endParaRPr lang="en-US" altLang="zh-CN"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（五）添加封面</a:t>
            </a:r>
          </a:p>
        </p:txBody>
      </p:sp>
      <p:sp>
        <p:nvSpPr>
          <p:cNvPr id="4" name="内容占位符 3"/>
          <p:cNvSpPr>
            <a:spLocks noGrp="1"/>
          </p:cNvSpPr>
          <p:nvPr>
            <p:ph sz="quarter" idx="10"/>
          </p:nvPr>
        </p:nvSpPr>
        <p:spPr>
          <a:xfrm>
            <a:off x="669925" y="1122681"/>
            <a:ext cx="10912475" cy="862787"/>
          </a:xfrm>
        </p:spPr>
        <p:txBody>
          <a:bodyPr>
            <a:normAutofit/>
          </a:bodyPr>
          <a:lstStyle/>
          <a:p>
            <a:r>
              <a:rPr lang="en-US" altLang="zh-CN" dirty="0">
                <a:solidFill>
                  <a:schemeClr val="bg1"/>
                </a:solidFill>
              </a:rPr>
              <a:t>2</a:t>
            </a:r>
            <a:r>
              <a:rPr lang="zh-CN" altLang="zh-CN" dirty="0">
                <a:solidFill>
                  <a:schemeClr val="bg1"/>
                </a:solidFill>
              </a:rPr>
              <a:t>．</a:t>
            </a:r>
            <a:r>
              <a:rPr lang="zh-CN" altLang="en-US" dirty="0">
                <a:solidFill>
                  <a:schemeClr val="bg1"/>
                </a:solidFill>
              </a:rPr>
              <a:t>未来新一代计算机芯片技术</a:t>
            </a:r>
            <a:endParaRPr lang="en-US" altLang="zh-CN" sz="1100" dirty="0"/>
          </a:p>
        </p:txBody>
      </p:sp>
      <p:sp>
        <p:nvSpPr>
          <p:cNvPr id="32" name="内容占位符 2"/>
          <p:cNvSpPr txBox="1"/>
          <p:nvPr/>
        </p:nvSpPr>
        <p:spPr>
          <a:xfrm>
            <a:off x="669925" y="1063312"/>
            <a:ext cx="10760075" cy="1262793"/>
          </a:xfrm>
          <a:prstGeom prst="rect">
            <a:avLst/>
          </a:prstGeom>
        </p:spPr>
        <p:txBody>
          <a:bodyPr vert="horz" lIns="91440" tIns="45720" rIns="91440" bIns="45720" rtlCol="0">
            <a:normAutofit fontScale="85000" lnSpcReduction="10000"/>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5000"/>
              </a:lnSpc>
            </a:pPr>
            <a:r>
              <a:rPr lang="zh-CN" altLang="en-US" dirty="0"/>
              <a:t>封面是文档的第一页，读者接触到文档时，会先看到封面，因此封面的内容和效果直接影响文档的质量和读者的阅读兴趣。下面将在“企业简介”文档中添加封面，其具体操作如下。</a:t>
            </a:r>
          </a:p>
        </p:txBody>
      </p:sp>
      <p:sp>
        <p:nvSpPr>
          <p:cNvPr id="2" name="矩形 1"/>
          <p:cNvSpPr/>
          <p:nvPr/>
        </p:nvSpPr>
        <p:spPr>
          <a:xfrm>
            <a:off x="1535817" y="2299335"/>
            <a:ext cx="2026285" cy="368300"/>
          </a:xfrm>
          <a:prstGeom prst="rect">
            <a:avLst/>
          </a:prstGeom>
          <a:solidFill>
            <a:schemeClr val="accent1">
              <a:lumMod val="60000"/>
              <a:lumOff val="40000"/>
            </a:schemeClr>
          </a:solidFill>
        </p:spPr>
        <p:txBody>
          <a:bodyPr vert="horz" wrap="square">
            <a:spAutoFit/>
          </a:bodyPr>
          <a:lstStyle/>
          <a:p>
            <a:pPr defTabSz="914400"/>
            <a:r>
              <a:rPr lang="en-US" altLang="zh-CN" dirty="0" smtClean="0">
                <a:solidFill>
                  <a:schemeClr val="bg1"/>
                </a:solidFill>
                <a:latin typeface="微软雅黑" panose="020B0503020204020204" pitchFamily="34" charset="-122"/>
                <a:ea typeface="微软雅黑" panose="020B0503020204020204" pitchFamily="34" charset="-122"/>
              </a:rPr>
              <a:t>1 选择封面样式</a:t>
            </a:r>
            <a:endParaRPr lang="en-US" altLang="zh-CN" dirty="0">
              <a:solidFill>
                <a:schemeClr val="bg1"/>
              </a:solidFill>
              <a:latin typeface="微软雅黑" panose="020B0503020204020204" pitchFamily="34" charset="-122"/>
              <a:ea typeface="微软雅黑" panose="020B0503020204020204" pitchFamily="34" charset="-122"/>
            </a:endParaRPr>
          </a:p>
        </p:txBody>
      </p:sp>
      <p:sp>
        <p:nvSpPr>
          <p:cNvPr id="5" name="矩形 4"/>
          <p:cNvSpPr/>
          <p:nvPr/>
        </p:nvSpPr>
        <p:spPr>
          <a:xfrm>
            <a:off x="6868104" y="2299335"/>
            <a:ext cx="2174240" cy="368300"/>
          </a:xfrm>
          <a:prstGeom prst="rect">
            <a:avLst/>
          </a:prstGeom>
          <a:solidFill>
            <a:schemeClr val="accent1">
              <a:lumMod val="60000"/>
              <a:lumOff val="40000"/>
            </a:schemeClr>
          </a:solidFill>
        </p:spPr>
        <p:txBody>
          <a:bodyPr vert="horz" wrap="square">
            <a:spAutoFit/>
          </a:bodyPr>
          <a:lstStyle/>
          <a:p>
            <a:pPr defTabSz="914400"/>
            <a:r>
              <a:rPr lang="en-US" altLang="zh-CN" dirty="0" smtClean="0">
                <a:solidFill>
                  <a:schemeClr val="bg1"/>
                </a:solidFill>
                <a:latin typeface="微软雅黑" panose="020B0503020204020204" pitchFamily="34" charset="-122"/>
                <a:ea typeface="微软雅黑" panose="020B0503020204020204" pitchFamily="34" charset="-122"/>
              </a:rPr>
              <a:t>2 输入封面内容</a:t>
            </a:r>
            <a:endParaRPr lang="en-US" altLang="zh-CN" dirty="0">
              <a:solidFill>
                <a:schemeClr val="bg1"/>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nvPicPr>
        <p:blipFill>
          <a:blip r:embed="rId2"/>
          <a:stretch>
            <a:fillRect/>
          </a:stretch>
        </p:blipFill>
        <p:spPr>
          <a:xfrm>
            <a:off x="1004605" y="2751455"/>
            <a:ext cx="9667758" cy="3480087"/>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任意多边形 5"/>
          <p:cNvSpPr/>
          <p:nvPr/>
        </p:nvSpPr>
        <p:spPr>
          <a:xfrm>
            <a:off x="8" y="2367432"/>
            <a:ext cx="3708714" cy="3924300"/>
          </a:xfrm>
          <a:custGeom>
            <a:avLst/>
            <a:gdLst>
              <a:gd name="connsiteX0" fmla="*/ 0 w 4922244"/>
              <a:gd name="connsiteY0" fmla="*/ 0 h 5048251"/>
              <a:gd name="connsiteX1" fmla="*/ 1947941 w 4922244"/>
              <a:gd name="connsiteY1" fmla="*/ 0 h 5048251"/>
              <a:gd name="connsiteX2" fmla="*/ 4922244 w 4922244"/>
              <a:gd name="connsiteY2" fmla="*/ 2974304 h 5048251"/>
              <a:gd name="connsiteX3" fmla="*/ 2848297 w 4922244"/>
              <a:gd name="connsiteY3" fmla="*/ 5048251 h 5048251"/>
              <a:gd name="connsiteX4" fmla="*/ 0 w 4922244"/>
              <a:gd name="connsiteY4" fmla="*/ 5048251 h 5048251"/>
              <a:gd name="connsiteX0-1" fmla="*/ 0 w 4922244"/>
              <a:gd name="connsiteY0-2" fmla="*/ 0 h 5048251"/>
              <a:gd name="connsiteX1-3" fmla="*/ 1947941 w 4922244"/>
              <a:gd name="connsiteY1-4" fmla="*/ 0 h 5048251"/>
              <a:gd name="connsiteX2-5" fmla="*/ 4922244 w 4922244"/>
              <a:gd name="connsiteY2-6" fmla="*/ 2899854 h 5048251"/>
              <a:gd name="connsiteX3-7" fmla="*/ 2848297 w 4922244"/>
              <a:gd name="connsiteY3-8" fmla="*/ 5048251 h 5048251"/>
              <a:gd name="connsiteX4-9" fmla="*/ 0 w 4922244"/>
              <a:gd name="connsiteY4-10" fmla="*/ 5048251 h 5048251"/>
              <a:gd name="connsiteX5" fmla="*/ 0 w 4922244"/>
              <a:gd name="connsiteY5" fmla="*/ 0 h 5048251"/>
              <a:gd name="connsiteX0-11" fmla="*/ 0 w 4922244"/>
              <a:gd name="connsiteY0-12" fmla="*/ 0 h 5048251"/>
              <a:gd name="connsiteX1-13" fmla="*/ 1947941 w 4922244"/>
              <a:gd name="connsiteY1-14" fmla="*/ 0 h 5048251"/>
              <a:gd name="connsiteX2-15" fmla="*/ 4922244 w 4922244"/>
              <a:gd name="connsiteY2-16" fmla="*/ 2899854 h 5048251"/>
              <a:gd name="connsiteX3-17" fmla="*/ 2893456 w 4922244"/>
              <a:gd name="connsiteY3-18" fmla="*/ 5033362 h 5048251"/>
              <a:gd name="connsiteX4-19" fmla="*/ 0 w 4922244"/>
              <a:gd name="connsiteY4-20" fmla="*/ 5048251 h 5048251"/>
              <a:gd name="connsiteX5-21" fmla="*/ 0 w 4922244"/>
              <a:gd name="connsiteY5-22" fmla="*/ 0 h 5048251"/>
              <a:gd name="connsiteX0-23" fmla="*/ 0 w 4823147"/>
              <a:gd name="connsiteY0-24" fmla="*/ 0 h 5048251"/>
              <a:gd name="connsiteX1-25" fmla="*/ 1947941 w 4823147"/>
              <a:gd name="connsiteY1-26" fmla="*/ 0 h 5048251"/>
              <a:gd name="connsiteX2-27" fmla="*/ 4823147 w 4823147"/>
              <a:gd name="connsiteY2-28" fmla="*/ 2997879 h 5048251"/>
              <a:gd name="connsiteX3-29" fmla="*/ 2893456 w 4823147"/>
              <a:gd name="connsiteY3-30" fmla="*/ 5033362 h 5048251"/>
              <a:gd name="connsiteX4-31" fmla="*/ 0 w 4823147"/>
              <a:gd name="connsiteY4-32" fmla="*/ 5048251 h 5048251"/>
              <a:gd name="connsiteX5-33" fmla="*/ 0 w 4823147"/>
              <a:gd name="connsiteY5-34" fmla="*/ 0 h 504825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4823147" h="5048251">
                <a:moveTo>
                  <a:pt x="0" y="0"/>
                </a:moveTo>
                <a:lnTo>
                  <a:pt x="1947941" y="0"/>
                </a:lnTo>
                <a:lnTo>
                  <a:pt x="4823147" y="2997879"/>
                </a:lnTo>
                <a:lnTo>
                  <a:pt x="2893456" y="5033362"/>
                </a:lnTo>
                <a:lnTo>
                  <a:pt x="0" y="5048251"/>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7"/>
          <p:cNvSpPr/>
          <p:nvPr/>
        </p:nvSpPr>
        <p:spPr>
          <a:xfrm>
            <a:off x="1672773" y="0"/>
            <a:ext cx="3269617" cy="4710896"/>
          </a:xfrm>
          <a:custGeom>
            <a:avLst/>
            <a:gdLst>
              <a:gd name="connsiteX0" fmla="*/ 0 w 4336612"/>
              <a:gd name="connsiteY0" fmla="*/ 0 h 5048251"/>
              <a:gd name="connsiteX1" fmla="*/ 1362309 w 4336612"/>
              <a:gd name="connsiteY1" fmla="*/ 0 h 5048251"/>
              <a:gd name="connsiteX2" fmla="*/ 4336612 w 4336612"/>
              <a:gd name="connsiteY2" fmla="*/ 2974304 h 5048251"/>
              <a:gd name="connsiteX3" fmla="*/ 2262665 w 4336612"/>
              <a:gd name="connsiteY3" fmla="*/ 5048251 h 5048251"/>
              <a:gd name="connsiteX4" fmla="*/ 900356 w 4336612"/>
              <a:gd name="connsiteY4" fmla="*/ 5048251 h 5048251"/>
              <a:gd name="connsiteX5" fmla="*/ 2974303 w 4336612"/>
              <a:gd name="connsiteY5" fmla="*/ 2974304 h 5048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36612" h="5048251">
                <a:moveTo>
                  <a:pt x="0" y="0"/>
                </a:moveTo>
                <a:lnTo>
                  <a:pt x="1362309" y="0"/>
                </a:lnTo>
                <a:lnTo>
                  <a:pt x="4336612" y="2974304"/>
                </a:lnTo>
                <a:lnTo>
                  <a:pt x="2262665" y="5048251"/>
                </a:lnTo>
                <a:lnTo>
                  <a:pt x="900356" y="5048251"/>
                </a:lnTo>
                <a:lnTo>
                  <a:pt x="2974303" y="2974304"/>
                </a:lnTo>
                <a:close/>
              </a:path>
            </a:pathLst>
          </a:cu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图片 18" descr="C:\Users\Administrator\Desktop\新建文件夹\Virtual business modern technology photos part 4 (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2756" t="5840" r="1551" b="1721"/>
          <a:stretch>
            <a:fillRect/>
          </a:stretch>
        </p:blipFill>
        <p:spPr bwMode="auto">
          <a:xfrm>
            <a:off x="0" y="2560109"/>
            <a:ext cx="3546499" cy="3924300"/>
          </a:xfrm>
          <a:custGeom>
            <a:avLst/>
            <a:gdLst>
              <a:gd name="connsiteX0" fmla="*/ 0 w 3546499"/>
              <a:gd name="connsiteY0" fmla="*/ 0 h 3924300"/>
              <a:gd name="connsiteX1" fmla="*/ 1403500 w 3546499"/>
              <a:gd name="connsiteY1" fmla="*/ 0 h 3924300"/>
              <a:gd name="connsiteX2" fmla="*/ 3546499 w 3546499"/>
              <a:gd name="connsiteY2" fmla="*/ 2312100 h 3924300"/>
              <a:gd name="connsiteX3" fmla="*/ 2052211 w 3546499"/>
              <a:gd name="connsiteY3" fmla="*/ 3924300 h 3924300"/>
              <a:gd name="connsiteX4" fmla="*/ 0 w 3546499"/>
              <a:gd name="connsiteY4" fmla="*/ 3924300 h 392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6499" h="3924300">
                <a:moveTo>
                  <a:pt x="0" y="0"/>
                </a:moveTo>
                <a:lnTo>
                  <a:pt x="1403500" y="0"/>
                </a:lnTo>
                <a:lnTo>
                  <a:pt x="3546499" y="2312100"/>
                </a:lnTo>
                <a:lnTo>
                  <a:pt x="2052211" y="3924300"/>
                </a:lnTo>
                <a:lnTo>
                  <a:pt x="0" y="3924300"/>
                </a:lnTo>
                <a:close/>
              </a:path>
            </a:pathLst>
          </a:custGeom>
          <a:noFill/>
          <a:extLst>
            <a:ext uri="{909E8E84-426E-40DD-AFC4-6F175D3DCCD1}">
              <a14:hiddenFill xmlns:a14="http://schemas.microsoft.com/office/drawing/2010/main">
                <a:solidFill>
                  <a:srgbClr val="FFFFFF"/>
                </a:solidFill>
              </a14:hiddenFill>
            </a:ext>
          </a:extLst>
        </p:spPr>
      </p:pic>
      <p:sp>
        <p:nvSpPr>
          <p:cNvPr id="3" name="文本框 2"/>
          <p:cNvSpPr txBox="1"/>
          <p:nvPr/>
        </p:nvSpPr>
        <p:spPr>
          <a:xfrm>
            <a:off x="911474" y="1255430"/>
            <a:ext cx="1723549" cy="1015663"/>
          </a:xfrm>
          <a:prstGeom prst="rect">
            <a:avLst/>
          </a:prstGeom>
          <a:noFill/>
        </p:spPr>
        <p:txBody>
          <a:bodyPr wrap="none" rtlCol="0">
            <a:spAutoFit/>
          </a:bodyPr>
          <a:lstStyle/>
          <a:p>
            <a:pPr algn="ctr"/>
            <a:r>
              <a:rPr lang="zh-CN" altLang="en-US" sz="6000" dirty="0">
                <a:solidFill>
                  <a:schemeClr val="accent3"/>
                </a:solidFill>
                <a:latin typeface="Impact" panose="020B0806030902050204" pitchFamily="34" charset="0"/>
              </a:rPr>
              <a:t>目录</a:t>
            </a:r>
          </a:p>
        </p:txBody>
      </p:sp>
      <p:sp>
        <p:nvSpPr>
          <p:cNvPr id="14" name="矩形 13"/>
          <p:cNvSpPr/>
          <p:nvPr/>
        </p:nvSpPr>
        <p:spPr>
          <a:xfrm>
            <a:off x="5565798" y="3673423"/>
            <a:ext cx="1294304" cy="5235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p:nvSpPr>
        <p:spPr>
          <a:xfrm>
            <a:off x="6859905" y="3673475"/>
            <a:ext cx="4030980" cy="5232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燕尾形 25"/>
          <p:cNvSpPr/>
          <p:nvPr/>
        </p:nvSpPr>
        <p:spPr>
          <a:xfrm>
            <a:off x="5063246" y="3743262"/>
            <a:ext cx="335280" cy="383863"/>
          </a:xfrm>
          <a:prstGeom prst="chevron">
            <a:avLst>
              <a:gd name="adj" fmla="val 3693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7" name="文本框 11"/>
          <p:cNvSpPr txBox="1"/>
          <p:nvPr/>
        </p:nvSpPr>
        <p:spPr>
          <a:xfrm>
            <a:off x="7036910" y="750338"/>
            <a:ext cx="3338656" cy="461665"/>
          </a:xfrm>
          <a:prstGeom prst="rect">
            <a:avLst/>
          </a:prstGeom>
          <a:noFill/>
        </p:spPr>
        <p:txBody>
          <a:bodyPr wrap="square" rtlCol="0">
            <a:spAutoFit/>
            <a:scene3d>
              <a:camera prst="orthographicFront"/>
              <a:lightRig rig="threePt" dir="t"/>
            </a:scene3d>
            <a:sp3d contourW="12700"/>
          </a:bodyPr>
          <a:lstStyle/>
          <a:p>
            <a:r>
              <a:rPr lang="zh-CN" altLang="en-US" sz="2400" dirty="0"/>
              <a:t>创建“学习总结”文档</a:t>
            </a:r>
          </a:p>
        </p:txBody>
      </p:sp>
      <p:sp>
        <p:nvSpPr>
          <p:cNvPr id="28" name="文本框 18"/>
          <p:cNvSpPr txBox="1"/>
          <p:nvPr/>
        </p:nvSpPr>
        <p:spPr>
          <a:xfrm>
            <a:off x="6945469" y="1481497"/>
            <a:ext cx="4332733" cy="461665"/>
          </a:xfrm>
          <a:prstGeom prst="rect">
            <a:avLst/>
          </a:prstGeom>
          <a:noFill/>
        </p:spPr>
        <p:txBody>
          <a:bodyPr wrap="square" rtlCol="0">
            <a:spAutoFit/>
            <a:scene3d>
              <a:camera prst="orthographicFront"/>
              <a:lightRig rig="threePt" dir="t"/>
            </a:scene3d>
            <a:sp3d contourW="12700"/>
          </a:bodyPr>
          <a:lstStyle/>
          <a:p>
            <a:r>
              <a:rPr lang="zh-CN" altLang="en-US" sz="2400" dirty="0"/>
              <a:t>编辑“工作计划”文档</a:t>
            </a:r>
          </a:p>
        </p:txBody>
      </p:sp>
      <p:sp>
        <p:nvSpPr>
          <p:cNvPr id="29" name="文本框 18"/>
          <p:cNvSpPr txBox="1"/>
          <p:nvPr/>
        </p:nvSpPr>
        <p:spPr>
          <a:xfrm>
            <a:off x="6945470" y="2191876"/>
            <a:ext cx="4115896" cy="461665"/>
          </a:xfrm>
          <a:prstGeom prst="rect">
            <a:avLst/>
          </a:prstGeom>
          <a:noFill/>
        </p:spPr>
        <p:txBody>
          <a:bodyPr wrap="square" rtlCol="0">
            <a:spAutoFit/>
            <a:scene3d>
              <a:camera prst="orthographicFront"/>
              <a:lightRig rig="threePt" dir="t"/>
            </a:scene3d>
            <a:sp3d contourW="12700"/>
          </a:bodyPr>
          <a:lstStyle/>
          <a:p>
            <a:r>
              <a:rPr lang="zh-CN" altLang="en-US" sz="2400" dirty="0"/>
              <a:t>编辑“招聘启事”文档</a:t>
            </a:r>
          </a:p>
        </p:txBody>
      </p:sp>
      <p:sp>
        <p:nvSpPr>
          <p:cNvPr id="30" name="TextBox 3"/>
          <p:cNvSpPr txBox="1"/>
          <p:nvPr/>
        </p:nvSpPr>
        <p:spPr>
          <a:xfrm>
            <a:off x="5670216" y="763878"/>
            <a:ext cx="1366694" cy="461665"/>
          </a:xfrm>
          <a:prstGeom prst="rect">
            <a:avLst/>
          </a:prstGeom>
          <a:noFill/>
          <a:ln>
            <a:noFill/>
          </a:ln>
        </p:spPr>
        <p:txBody>
          <a:bodyPr wrap="square" rtlCol="0">
            <a:spAutoFit/>
          </a:bodyPr>
          <a:lstStyle/>
          <a:p>
            <a:r>
              <a:rPr lang="zh-CN" altLang="en-US" sz="2400" dirty="0">
                <a:solidFill>
                  <a:schemeClr val="tx1">
                    <a:lumMod val="85000"/>
                    <a:lumOff val="15000"/>
                  </a:schemeClr>
                </a:solidFill>
              </a:rPr>
              <a:t>任务一</a:t>
            </a:r>
            <a:endParaRPr lang="en-US" altLang="zh-CN" sz="2400" dirty="0">
              <a:solidFill>
                <a:schemeClr val="tx1">
                  <a:lumMod val="85000"/>
                  <a:lumOff val="15000"/>
                </a:schemeClr>
              </a:solidFill>
            </a:endParaRPr>
          </a:p>
        </p:txBody>
      </p:sp>
      <p:sp>
        <p:nvSpPr>
          <p:cNvPr id="31" name="TextBox 21"/>
          <p:cNvSpPr txBox="1"/>
          <p:nvPr/>
        </p:nvSpPr>
        <p:spPr>
          <a:xfrm>
            <a:off x="5670216" y="1494855"/>
            <a:ext cx="1366694" cy="461665"/>
          </a:xfrm>
          <a:prstGeom prst="rect">
            <a:avLst/>
          </a:prstGeom>
          <a:noFill/>
          <a:ln>
            <a:noFill/>
          </a:ln>
        </p:spPr>
        <p:txBody>
          <a:bodyPr wrap="square" rtlCol="0">
            <a:spAutoFit/>
          </a:bodyPr>
          <a:lstStyle/>
          <a:p>
            <a:r>
              <a:rPr lang="zh-CN" altLang="en-US" sz="2400" dirty="0">
                <a:solidFill>
                  <a:schemeClr val="tx1">
                    <a:lumMod val="85000"/>
                    <a:lumOff val="15000"/>
                  </a:schemeClr>
                </a:solidFill>
              </a:rPr>
              <a:t>任务二</a:t>
            </a:r>
            <a:endParaRPr lang="en-US" altLang="zh-CN" sz="2400" dirty="0">
              <a:solidFill>
                <a:schemeClr val="tx1">
                  <a:lumMod val="85000"/>
                  <a:lumOff val="15000"/>
                </a:schemeClr>
              </a:solidFill>
            </a:endParaRPr>
          </a:p>
        </p:txBody>
      </p:sp>
      <p:sp>
        <p:nvSpPr>
          <p:cNvPr id="32" name="TextBox 22"/>
          <p:cNvSpPr txBox="1"/>
          <p:nvPr/>
        </p:nvSpPr>
        <p:spPr>
          <a:xfrm>
            <a:off x="5670216" y="2198038"/>
            <a:ext cx="1366694" cy="461665"/>
          </a:xfrm>
          <a:prstGeom prst="rect">
            <a:avLst/>
          </a:prstGeom>
          <a:noFill/>
          <a:ln>
            <a:noFill/>
          </a:ln>
        </p:spPr>
        <p:txBody>
          <a:bodyPr wrap="square" rtlCol="0">
            <a:spAutoFit/>
          </a:bodyPr>
          <a:lstStyle/>
          <a:p>
            <a:r>
              <a:rPr lang="zh-CN" altLang="en-US" sz="2400" dirty="0">
                <a:solidFill>
                  <a:schemeClr val="tx1">
                    <a:lumMod val="85000"/>
                    <a:lumOff val="15000"/>
                  </a:schemeClr>
                </a:solidFill>
              </a:rPr>
              <a:t>任务三</a:t>
            </a:r>
            <a:endParaRPr lang="en-US" altLang="zh-CN" sz="2400" dirty="0">
              <a:solidFill>
                <a:schemeClr val="tx1">
                  <a:lumMod val="85000"/>
                  <a:lumOff val="15000"/>
                </a:schemeClr>
              </a:solidFill>
            </a:endParaRPr>
          </a:p>
        </p:txBody>
      </p:sp>
      <p:sp>
        <p:nvSpPr>
          <p:cNvPr id="37" name="文本框 18"/>
          <p:cNvSpPr txBox="1"/>
          <p:nvPr/>
        </p:nvSpPr>
        <p:spPr>
          <a:xfrm>
            <a:off x="6926420" y="2942872"/>
            <a:ext cx="3568208" cy="461665"/>
          </a:xfrm>
          <a:prstGeom prst="rect">
            <a:avLst/>
          </a:prstGeom>
          <a:noFill/>
        </p:spPr>
        <p:txBody>
          <a:bodyPr wrap="square" rtlCol="0">
            <a:spAutoFit/>
            <a:scene3d>
              <a:camera prst="orthographicFront"/>
              <a:lightRig rig="threePt" dir="t"/>
            </a:scene3d>
            <a:sp3d contourW="12700"/>
          </a:bodyPr>
          <a:lstStyle/>
          <a:p>
            <a:r>
              <a:rPr lang="zh-CN" altLang="en-US" sz="2400" dirty="0"/>
              <a:t>编辑“企业简介”文档</a:t>
            </a:r>
          </a:p>
        </p:txBody>
      </p:sp>
      <p:sp>
        <p:nvSpPr>
          <p:cNvPr id="38" name="文本框 18"/>
          <p:cNvSpPr txBox="1"/>
          <p:nvPr/>
        </p:nvSpPr>
        <p:spPr>
          <a:xfrm>
            <a:off x="6926580" y="3728720"/>
            <a:ext cx="3840480" cy="460375"/>
          </a:xfrm>
          <a:prstGeom prst="rect">
            <a:avLst/>
          </a:prstGeom>
          <a:noFill/>
        </p:spPr>
        <p:txBody>
          <a:bodyPr wrap="square" rtlCol="0">
            <a:spAutoFit/>
            <a:scene3d>
              <a:camera prst="orthographicFront"/>
              <a:lightRig rig="threePt" dir="t"/>
            </a:scene3d>
            <a:sp3d contourW="12700"/>
          </a:bodyPr>
          <a:lstStyle/>
          <a:p>
            <a:r>
              <a:rPr lang="zh-CN" altLang="en-US" sz="2400" dirty="0">
                <a:solidFill>
                  <a:schemeClr val="bg1"/>
                </a:solidFill>
              </a:rPr>
              <a:t>制作“产品入库单”文档</a:t>
            </a:r>
          </a:p>
        </p:txBody>
      </p:sp>
      <p:sp>
        <p:nvSpPr>
          <p:cNvPr id="39" name="TextBox 21"/>
          <p:cNvSpPr txBox="1"/>
          <p:nvPr/>
        </p:nvSpPr>
        <p:spPr>
          <a:xfrm>
            <a:off x="5651166" y="2956230"/>
            <a:ext cx="1366694" cy="461665"/>
          </a:xfrm>
          <a:prstGeom prst="rect">
            <a:avLst/>
          </a:prstGeom>
          <a:noFill/>
          <a:ln>
            <a:noFill/>
          </a:ln>
        </p:spPr>
        <p:txBody>
          <a:bodyPr wrap="square" rtlCol="0">
            <a:spAutoFit/>
          </a:bodyPr>
          <a:lstStyle/>
          <a:p>
            <a:r>
              <a:rPr lang="zh-CN" altLang="en-US" sz="2400" dirty="0">
                <a:solidFill>
                  <a:schemeClr val="tx1">
                    <a:lumMod val="85000"/>
                    <a:lumOff val="15000"/>
                  </a:schemeClr>
                </a:solidFill>
              </a:rPr>
              <a:t>任务四</a:t>
            </a:r>
            <a:endParaRPr lang="en-US" altLang="zh-CN" sz="2400" dirty="0">
              <a:solidFill>
                <a:schemeClr val="tx1">
                  <a:lumMod val="85000"/>
                  <a:lumOff val="15000"/>
                </a:schemeClr>
              </a:solidFill>
            </a:endParaRPr>
          </a:p>
        </p:txBody>
      </p:sp>
      <p:sp>
        <p:nvSpPr>
          <p:cNvPr id="40" name="TextBox 22"/>
          <p:cNvSpPr txBox="1"/>
          <p:nvPr/>
        </p:nvSpPr>
        <p:spPr>
          <a:xfrm>
            <a:off x="5651166" y="3734978"/>
            <a:ext cx="1366694" cy="461665"/>
          </a:xfrm>
          <a:prstGeom prst="rect">
            <a:avLst/>
          </a:prstGeom>
          <a:noFill/>
          <a:ln>
            <a:noFill/>
          </a:ln>
        </p:spPr>
        <p:txBody>
          <a:bodyPr wrap="square" rtlCol="0">
            <a:spAutoFit/>
          </a:bodyPr>
          <a:lstStyle/>
          <a:p>
            <a:r>
              <a:rPr lang="zh-CN" altLang="en-US" sz="2400" dirty="0">
                <a:solidFill>
                  <a:schemeClr val="tx1">
                    <a:lumMod val="85000"/>
                    <a:lumOff val="15000"/>
                  </a:schemeClr>
                </a:solidFill>
              </a:rPr>
              <a:t>任务五</a:t>
            </a:r>
            <a:endParaRPr lang="en-US" altLang="zh-CN" sz="2400" dirty="0">
              <a:solidFill>
                <a:schemeClr val="tx1">
                  <a:lumMod val="85000"/>
                  <a:lumOff val="15000"/>
                </a:schemeClr>
              </a:solidFill>
            </a:endParaRPr>
          </a:p>
        </p:txBody>
      </p:sp>
      <p:sp>
        <p:nvSpPr>
          <p:cNvPr id="20" name="文本框 18"/>
          <p:cNvSpPr txBox="1"/>
          <p:nvPr/>
        </p:nvSpPr>
        <p:spPr>
          <a:xfrm>
            <a:off x="6945470" y="4543651"/>
            <a:ext cx="4115896" cy="461665"/>
          </a:xfrm>
          <a:prstGeom prst="rect">
            <a:avLst/>
          </a:prstGeom>
          <a:noFill/>
        </p:spPr>
        <p:txBody>
          <a:bodyPr wrap="square" rtlCol="0">
            <a:spAutoFit/>
            <a:scene3d>
              <a:camera prst="orthographicFront"/>
              <a:lightRig rig="threePt" dir="t"/>
            </a:scene3d>
            <a:sp3d contourW="12700"/>
          </a:bodyPr>
          <a:lstStyle/>
          <a:p>
            <a:r>
              <a:rPr lang="zh-CN" altLang="en-US" sz="2400" dirty="0"/>
              <a:t>编辑“毕业论文”文档</a:t>
            </a:r>
            <a:endParaRPr lang="zh-CN" altLang="en-US" sz="2400" dirty="0">
              <a:solidFill>
                <a:schemeClr val="tx1"/>
              </a:solidFill>
            </a:endParaRPr>
          </a:p>
        </p:txBody>
      </p:sp>
      <p:sp>
        <p:nvSpPr>
          <p:cNvPr id="21" name="TextBox 22"/>
          <p:cNvSpPr txBox="1"/>
          <p:nvPr/>
        </p:nvSpPr>
        <p:spPr>
          <a:xfrm>
            <a:off x="5670216" y="4549813"/>
            <a:ext cx="1366694" cy="461665"/>
          </a:xfrm>
          <a:prstGeom prst="rect">
            <a:avLst/>
          </a:prstGeom>
          <a:noFill/>
          <a:ln>
            <a:noFill/>
          </a:ln>
        </p:spPr>
        <p:txBody>
          <a:bodyPr wrap="square" rtlCol="0">
            <a:spAutoFit/>
          </a:bodyPr>
          <a:lstStyle/>
          <a:p>
            <a:r>
              <a:rPr lang="zh-CN" altLang="en-US" sz="2400" dirty="0">
                <a:solidFill>
                  <a:schemeClr val="tx1">
                    <a:lumMod val="85000"/>
                    <a:lumOff val="15000"/>
                  </a:schemeClr>
                </a:solidFill>
              </a:rPr>
              <a:t>任务六</a:t>
            </a:r>
            <a:endParaRPr lang="en-US" altLang="zh-CN" sz="2400" dirty="0">
              <a:solidFill>
                <a:schemeClr val="tx1">
                  <a:lumMod val="85000"/>
                  <a:lumOff val="15000"/>
                </a:schemeClr>
              </a:solidFill>
            </a:endParaRPr>
          </a:p>
        </p:txBody>
      </p:sp>
      <p:sp>
        <p:nvSpPr>
          <p:cNvPr id="22" name="文本框 18"/>
          <p:cNvSpPr txBox="1"/>
          <p:nvPr/>
        </p:nvSpPr>
        <p:spPr>
          <a:xfrm>
            <a:off x="6945470" y="5299194"/>
            <a:ext cx="4115896" cy="461665"/>
          </a:xfrm>
          <a:prstGeom prst="rect">
            <a:avLst/>
          </a:prstGeom>
          <a:noFill/>
        </p:spPr>
        <p:txBody>
          <a:bodyPr wrap="square" rtlCol="0">
            <a:spAutoFit/>
            <a:scene3d>
              <a:camera prst="orthographicFront"/>
              <a:lightRig rig="threePt" dir="t"/>
            </a:scene3d>
            <a:sp3d contourW="12700"/>
          </a:bodyPr>
          <a:lstStyle/>
          <a:p>
            <a:r>
              <a:rPr lang="zh-CN" altLang="en-US" sz="2400" dirty="0"/>
              <a:t>编辑“采购手册”文档</a:t>
            </a:r>
            <a:endParaRPr lang="zh-CN" altLang="en-US" sz="2400" dirty="0">
              <a:solidFill>
                <a:schemeClr val="tx1"/>
              </a:solidFill>
            </a:endParaRPr>
          </a:p>
        </p:txBody>
      </p:sp>
      <p:sp>
        <p:nvSpPr>
          <p:cNvPr id="23" name="TextBox 22"/>
          <p:cNvSpPr txBox="1"/>
          <p:nvPr/>
        </p:nvSpPr>
        <p:spPr>
          <a:xfrm>
            <a:off x="5670216" y="5305356"/>
            <a:ext cx="1366694" cy="461665"/>
          </a:xfrm>
          <a:prstGeom prst="rect">
            <a:avLst/>
          </a:prstGeom>
          <a:noFill/>
          <a:ln>
            <a:noFill/>
          </a:ln>
        </p:spPr>
        <p:txBody>
          <a:bodyPr wrap="square" rtlCol="0">
            <a:spAutoFit/>
          </a:bodyPr>
          <a:lstStyle/>
          <a:p>
            <a:r>
              <a:rPr lang="zh-CN" altLang="en-US" sz="2400" dirty="0">
                <a:solidFill>
                  <a:schemeClr val="tx1">
                    <a:lumMod val="85000"/>
                    <a:lumOff val="15000"/>
                  </a:schemeClr>
                </a:solidFill>
              </a:rPr>
              <a:t>任务七</a:t>
            </a:r>
            <a:endParaRPr lang="en-US" altLang="zh-CN" sz="2400" dirty="0">
              <a:solidFill>
                <a:schemeClr val="tx1">
                  <a:lumMod val="85000"/>
                  <a:lumOff val="15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1013099" y="2002971"/>
            <a:ext cx="10061301" cy="3875315"/>
          </a:xfrm>
          <a:prstGeom prst="rect">
            <a:avLst/>
          </a:prstGeom>
          <a:solidFill>
            <a:schemeClr val="bg1"/>
          </a:solid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887181" y="2702582"/>
            <a:ext cx="329784" cy="2270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7" name="直接连接符 16"/>
          <p:cNvCxnSpPr/>
          <p:nvPr/>
        </p:nvCxnSpPr>
        <p:spPr>
          <a:xfrm>
            <a:off x="1318772" y="2738958"/>
            <a:ext cx="1401277" cy="0"/>
          </a:xfrm>
          <a:prstGeom prst="line">
            <a:avLst/>
          </a:prstGeom>
          <a:ln w="25400" cap="rnd">
            <a:solidFill>
              <a:schemeClr val="accent1">
                <a:lumMod val="60000"/>
                <a:lumOff val="40000"/>
              </a:schemeClr>
            </a:solidFill>
            <a:round/>
          </a:ln>
        </p:spPr>
        <p:style>
          <a:lnRef idx="1">
            <a:schemeClr val="accent1"/>
          </a:lnRef>
          <a:fillRef idx="0">
            <a:schemeClr val="accent1"/>
          </a:fillRef>
          <a:effectRef idx="0">
            <a:schemeClr val="accent1"/>
          </a:effectRef>
          <a:fontRef idx="minor">
            <a:schemeClr val="tx1"/>
          </a:fontRef>
        </p:style>
      </p:cxnSp>
      <p:sp>
        <p:nvSpPr>
          <p:cNvPr id="18" name="矩形 17"/>
          <p:cNvSpPr/>
          <p:nvPr/>
        </p:nvSpPr>
        <p:spPr>
          <a:xfrm>
            <a:off x="1216965" y="2825874"/>
            <a:ext cx="9527235" cy="2677656"/>
          </a:xfrm>
          <a:prstGeom prst="rect">
            <a:avLst/>
          </a:prstGeom>
        </p:spPr>
        <p:txBody>
          <a:bodyPr wrap="square">
            <a:spAutoFit/>
          </a:bodyPr>
          <a:lstStyle/>
          <a:p>
            <a:pPr algn="just">
              <a:lnSpc>
                <a:spcPct val="120000"/>
              </a:lnSpc>
            </a:pPr>
            <a:r>
              <a:rPr lang="zh-CN" altLang="en-US" sz="2000" dirty="0">
                <a:solidFill>
                  <a:schemeClr val="tx1">
                    <a:lumMod val="85000"/>
                    <a:lumOff val="15000"/>
                  </a:schemeClr>
                </a:solidFill>
              </a:rPr>
              <a:t>产品入库单是对产品入库数量的确认，也是对采购人员和供应商的一种监控措施，以避免采购人员与供应商通过非法手段在采购和供应环节舞弊，造成企业损失。一般来说，可以利用表格来整理产品的入库数据，而</a:t>
            </a:r>
            <a:r>
              <a:rPr lang="en-US" altLang="zh-CN" sz="2000" dirty="0">
                <a:solidFill>
                  <a:schemeClr val="tx1">
                    <a:lumMod val="85000"/>
                    <a:lumOff val="15000"/>
                  </a:schemeClr>
                </a:solidFill>
              </a:rPr>
              <a:t>WPS Office</a:t>
            </a:r>
            <a:r>
              <a:rPr lang="zh-CN" altLang="en-US" sz="2000" dirty="0">
                <a:solidFill>
                  <a:schemeClr val="tx1">
                    <a:lumMod val="85000"/>
                    <a:lumOff val="15000"/>
                  </a:schemeClr>
                </a:solidFill>
              </a:rPr>
              <a:t>在处理文档时也提供有表格处理功能，可以满足不太复杂表格的制作</a:t>
            </a:r>
            <a:r>
              <a:rPr lang="zh-CN" altLang="en-US" sz="2000" dirty="0" smtClean="0">
                <a:solidFill>
                  <a:schemeClr val="tx1">
                    <a:lumMod val="85000"/>
                    <a:lumOff val="15000"/>
                  </a:schemeClr>
                </a:solidFill>
              </a:rPr>
              <a:t>。</a:t>
            </a:r>
            <a:endParaRPr lang="en-US" altLang="zh-CN" sz="2000" dirty="0" smtClean="0">
              <a:solidFill>
                <a:schemeClr val="tx1">
                  <a:lumMod val="85000"/>
                  <a:lumOff val="15000"/>
                </a:schemeClr>
              </a:solidFill>
            </a:endParaRPr>
          </a:p>
          <a:p>
            <a:pPr algn="just">
              <a:lnSpc>
                <a:spcPct val="120000"/>
              </a:lnSpc>
            </a:pPr>
            <a:endParaRPr lang="en-US" altLang="zh-CN" sz="2000" dirty="0">
              <a:solidFill>
                <a:schemeClr val="tx1">
                  <a:lumMod val="85000"/>
                  <a:lumOff val="15000"/>
                </a:schemeClr>
              </a:solidFill>
            </a:endParaRPr>
          </a:p>
          <a:p>
            <a:pPr algn="just">
              <a:lnSpc>
                <a:spcPct val="120000"/>
              </a:lnSpc>
            </a:pPr>
            <a:r>
              <a:rPr lang="zh-CN" altLang="en-US" sz="2000" dirty="0" smtClean="0">
                <a:solidFill>
                  <a:schemeClr val="tx1">
                    <a:lumMod val="85000"/>
                    <a:lumOff val="15000"/>
                  </a:schemeClr>
                </a:solidFill>
              </a:rPr>
              <a:t>下面</a:t>
            </a:r>
            <a:r>
              <a:rPr lang="zh-CN" altLang="en-US" sz="2000" dirty="0">
                <a:solidFill>
                  <a:schemeClr val="tx1">
                    <a:lumMod val="85000"/>
                    <a:lumOff val="15000"/>
                  </a:schemeClr>
                </a:solidFill>
              </a:rPr>
              <a:t>利用该功能制作“产品入库单”文档，并介绍在文档中创建、编辑、美化和计算表格等一系列操作。</a:t>
            </a:r>
            <a:endParaRPr lang="zh-CN" altLang="en-US" sz="2000" dirty="0">
              <a:solidFill>
                <a:schemeClr val="tx1">
                  <a:lumMod val="85000"/>
                  <a:lumOff val="15000"/>
                </a:schemeClr>
              </a:solidFill>
            </a:endParaRPr>
          </a:p>
        </p:txBody>
      </p:sp>
      <p:sp>
        <p:nvSpPr>
          <p:cNvPr id="19" name="矩形 18"/>
          <p:cNvSpPr/>
          <p:nvPr/>
        </p:nvSpPr>
        <p:spPr>
          <a:xfrm>
            <a:off x="1216965" y="2205266"/>
            <a:ext cx="2804222" cy="497316"/>
          </a:xfrm>
          <a:prstGeom prst="rect">
            <a:avLst/>
          </a:prstGeom>
        </p:spPr>
        <p:txBody>
          <a:bodyPr wrap="square">
            <a:spAutoFit/>
          </a:bodyPr>
          <a:lstStyle/>
          <a:p>
            <a:pPr algn="just">
              <a:lnSpc>
                <a:spcPct val="120000"/>
              </a:lnSpc>
            </a:pPr>
            <a:r>
              <a:rPr lang="zh-CN" altLang="en-US" sz="2400" b="1" dirty="0">
                <a:solidFill>
                  <a:schemeClr val="tx1">
                    <a:lumMod val="65000"/>
                    <a:lumOff val="35000"/>
                  </a:schemeClr>
                </a:solidFill>
              </a:rPr>
              <a:t>任务描述</a:t>
            </a:r>
          </a:p>
        </p:txBody>
      </p:sp>
      <p:sp>
        <p:nvSpPr>
          <p:cNvPr id="9" name="矩形 8"/>
          <p:cNvSpPr/>
          <p:nvPr/>
        </p:nvSpPr>
        <p:spPr>
          <a:xfrm>
            <a:off x="2328863" y="0"/>
            <a:ext cx="9863137" cy="114175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p:nvSpPr>
        <p:spPr>
          <a:xfrm>
            <a:off x="0" y="0"/>
            <a:ext cx="3596749" cy="1141756"/>
          </a:xfrm>
          <a:custGeom>
            <a:avLst/>
            <a:gdLst>
              <a:gd name="connsiteX0" fmla="*/ 0 w 3596749"/>
              <a:gd name="connsiteY0" fmla="*/ 0 h 1268414"/>
              <a:gd name="connsiteX1" fmla="*/ 299302 w 3596749"/>
              <a:gd name="connsiteY1" fmla="*/ 0 h 1268414"/>
              <a:gd name="connsiteX2" fmla="*/ 795613 w 3596749"/>
              <a:gd name="connsiteY2" fmla="*/ 0 h 1268414"/>
              <a:gd name="connsiteX3" fmla="*/ 806567 w 3596749"/>
              <a:gd name="connsiteY3" fmla="*/ 0 h 1268414"/>
              <a:gd name="connsiteX4" fmla="*/ 1105869 w 3596749"/>
              <a:gd name="connsiteY4" fmla="*/ 0 h 1268414"/>
              <a:gd name="connsiteX5" fmla="*/ 1252078 w 3596749"/>
              <a:gd name="connsiteY5" fmla="*/ 0 h 1268414"/>
              <a:gd name="connsiteX6" fmla="*/ 1602180 w 3596749"/>
              <a:gd name="connsiteY6" fmla="*/ 0 h 1268414"/>
              <a:gd name="connsiteX7" fmla="*/ 1708543 w 3596749"/>
              <a:gd name="connsiteY7" fmla="*/ 0 h 1268414"/>
              <a:gd name="connsiteX8" fmla="*/ 2042864 w 3596749"/>
              <a:gd name="connsiteY8" fmla="*/ 0 h 1268414"/>
              <a:gd name="connsiteX9" fmla="*/ 2058645 w 3596749"/>
              <a:gd name="connsiteY9" fmla="*/ 0 h 1268414"/>
              <a:gd name="connsiteX10" fmla="*/ 2515110 w 3596749"/>
              <a:gd name="connsiteY10" fmla="*/ 0 h 1268414"/>
              <a:gd name="connsiteX11" fmla="*/ 2849431 w 3596749"/>
              <a:gd name="connsiteY11" fmla="*/ 0 h 1268414"/>
              <a:gd name="connsiteX12" fmla="*/ 3596749 w 3596749"/>
              <a:gd name="connsiteY12" fmla="*/ 747318 h 1268414"/>
              <a:gd name="connsiteX13" fmla="*/ 3075653 w 3596749"/>
              <a:gd name="connsiteY13" fmla="*/ 1268414 h 1268414"/>
              <a:gd name="connsiteX14" fmla="*/ 2744509 w 3596749"/>
              <a:gd name="connsiteY14" fmla="*/ 1268414 h 1268414"/>
              <a:gd name="connsiteX15" fmla="*/ 2359995 w 3596749"/>
              <a:gd name="connsiteY15" fmla="*/ 1268414 h 1268414"/>
              <a:gd name="connsiteX16" fmla="*/ 2288044 w 3596749"/>
              <a:gd name="connsiteY16" fmla="*/ 1268414 h 1268414"/>
              <a:gd name="connsiteX17" fmla="*/ 2269086 w 3596749"/>
              <a:gd name="connsiteY17" fmla="*/ 1268414 h 1268414"/>
              <a:gd name="connsiteX18" fmla="*/ 2018799 w 3596749"/>
              <a:gd name="connsiteY18" fmla="*/ 1268414 h 1268414"/>
              <a:gd name="connsiteX19" fmla="*/ 1937942 w 3596749"/>
              <a:gd name="connsiteY19" fmla="*/ 1268414 h 1268414"/>
              <a:gd name="connsiteX20" fmla="*/ 1831579 w 3596749"/>
              <a:gd name="connsiteY20" fmla="*/ 1268414 h 1268414"/>
              <a:gd name="connsiteX21" fmla="*/ 1562334 w 3596749"/>
              <a:gd name="connsiteY21" fmla="*/ 1268414 h 1268414"/>
              <a:gd name="connsiteX22" fmla="*/ 1553428 w 3596749"/>
              <a:gd name="connsiteY22" fmla="*/ 1268414 h 1268414"/>
              <a:gd name="connsiteX23" fmla="*/ 1532278 w 3596749"/>
              <a:gd name="connsiteY23" fmla="*/ 1268414 h 1268414"/>
              <a:gd name="connsiteX24" fmla="*/ 1481477 w 3596749"/>
              <a:gd name="connsiteY24" fmla="*/ 1268414 h 1268414"/>
              <a:gd name="connsiteX25" fmla="*/ 1212232 w 3596749"/>
              <a:gd name="connsiteY25" fmla="*/ 1268414 h 1268414"/>
              <a:gd name="connsiteX26" fmla="*/ 1105869 w 3596749"/>
              <a:gd name="connsiteY26" fmla="*/ 1268414 h 1268414"/>
              <a:gd name="connsiteX27" fmla="*/ 1025012 w 3596749"/>
              <a:gd name="connsiteY27" fmla="*/ 1268414 h 1268414"/>
              <a:gd name="connsiteX28" fmla="*/ 806567 w 3596749"/>
              <a:gd name="connsiteY28" fmla="*/ 1268414 h 1268414"/>
              <a:gd name="connsiteX29" fmla="*/ 755767 w 3596749"/>
              <a:gd name="connsiteY29" fmla="*/ 1268414 h 1268414"/>
              <a:gd name="connsiteX30" fmla="*/ 725711 w 3596749"/>
              <a:gd name="connsiteY30" fmla="*/ 1268414 h 1268414"/>
              <a:gd name="connsiteX31" fmla="*/ 299302 w 3596749"/>
              <a:gd name="connsiteY31" fmla="*/ 1268414 h 1268414"/>
              <a:gd name="connsiteX32" fmla="*/ 0 w 3596749"/>
              <a:gd name="connsiteY32" fmla="*/ 1268414 h 1268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96749" h="1268414">
                <a:moveTo>
                  <a:pt x="0" y="0"/>
                </a:moveTo>
                <a:lnTo>
                  <a:pt x="299302" y="0"/>
                </a:lnTo>
                <a:lnTo>
                  <a:pt x="795613" y="0"/>
                </a:lnTo>
                <a:lnTo>
                  <a:pt x="806567" y="0"/>
                </a:lnTo>
                <a:lnTo>
                  <a:pt x="1105869" y="0"/>
                </a:lnTo>
                <a:lnTo>
                  <a:pt x="1252078" y="0"/>
                </a:lnTo>
                <a:lnTo>
                  <a:pt x="1602180" y="0"/>
                </a:lnTo>
                <a:lnTo>
                  <a:pt x="1708543" y="0"/>
                </a:lnTo>
                <a:lnTo>
                  <a:pt x="2042864" y="0"/>
                </a:lnTo>
                <a:lnTo>
                  <a:pt x="2058645" y="0"/>
                </a:lnTo>
                <a:lnTo>
                  <a:pt x="2515110" y="0"/>
                </a:lnTo>
                <a:lnTo>
                  <a:pt x="2849431" y="0"/>
                </a:lnTo>
                <a:lnTo>
                  <a:pt x="3596749" y="747318"/>
                </a:lnTo>
                <a:lnTo>
                  <a:pt x="3075653" y="1268414"/>
                </a:lnTo>
                <a:lnTo>
                  <a:pt x="2744509" y="1268414"/>
                </a:lnTo>
                <a:lnTo>
                  <a:pt x="2359995" y="1268414"/>
                </a:lnTo>
                <a:lnTo>
                  <a:pt x="2288044" y="1268414"/>
                </a:lnTo>
                <a:lnTo>
                  <a:pt x="2269086" y="1268414"/>
                </a:lnTo>
                <a:lnTo>
                  <a:pt x="2018799" y="1268414"/>
                </a:lnTo>
                <a:lnTo>
                  <a:pt x="1937942" y="1268414"/>
                </a:lnTo>
                <a:lnTo>
                  <a:pt x="1831579" y="1268414"/>
                </a:lnTo>
                <a:lnTo>
                  <a:pt x="1562334" y="1268414"/>
                </a:lnTo>
                <a:lnTo>
                  <a:pt x="1553428" y="1268414"/>
                </a:lnTo>
                <a:lnTo>
                  <a:pt x="1532278" y="1268414"/>
                </a:lnTo>
                <a:lnTo>
                  <a:pt x="1481477" y="1268414"/>
                </a:lnTo>
                <a:lnTo>
                  <a:pt x="1212232" y="1268414"/>
                </a:lnTo>
                <a:lnTo>
                  <a:pt x="1105869" y="1268414"/>
                </a:lnTo>
                <a:lnTo>
                  <a:pt x="1025012" y="1268414"/>
                </a:lnTo>
                <a:lnTo>
                  <a:pt x="806567" y="1268414"/>
                </a:lnTo>
                <a:lnTo>
                  <a:pt x="755767" y="1268414"/>
                </a:lnTo>
                <a:lnTo>
                  <a:pt x="725711" y="1268414"/>
                </a:lnTo>
                <a:lnTo>
                  <a:pt x="299302" y="1268414"/>
                </a:lnTo>
                <a:lnTo>
                  <a:pt x="0" y="126841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568812" y="299314"/>
            <a:ext cx="2031326" cy="646331"/>
          </a:xfrm>
          <a:prstGeom prst="rect">
            <a:avLst/>
          </a:prstGeom>
          <a:noFill/>
        </p:spPr>
        <p:txBody>
          <a:bodyPr wrap="none" rtlCol="0">
            <a:spAutoFit/>
            <a:scene3d>
              <a:camera prst="orthographicFront"/>
              <a:lightRig rig="threePt" dir="t"/>
            </a:scene3d>
            <a:sp3d contourW="12700"/>
          </a:bodyPr>
          <a:lstStyle/>
          <a:p>
            <a:pPr algn="ctr"/>
            <a:r>
              <a:rPr lang="zh-CN" altLang="en-US" sz="3600" b="1" dirty="0">
                <a:solidFill>
                  <a:schemeClr val="accent3"/>
                </a:solidFill>
                <a:latin typeface="+mn-ea"/>
                <a:cs typeface="经典综艺体简" panose="02010609000101010101" pitchFamily="49" charset="-122"/>
              </a:rPr>
              <a:t>任务描述</a:t>
            </a:r>
          </a:p>
        </p:txBody>
      </p:sp>
      <p:sp>
        <p:nvSpPr>
          <p:cNvPr id="21" name="文本框 11"/>
          <p:cNvSpPr txBox="1"/>
          <p:nvPr/>
        </p:nvSpPr>
        <p:spPr>
          <a:xfrm>
            <a:off x="5143658" y="534841"/>
            <a:ext cx="6438742" cy="521970"/>
          </a:xfrm>
          <a:prstGeom prst="rect">
            <a:avLst/>
          </a:prstGeom>
          <a:noFill/>
        </p:spPr>
        <p:txBody>
          <a:bodyPr wrap="square" rtlCol="0">
            <a:spAutoFit/>
            <a:scene3d>
              <a:camera prst="orthographicFront"/>
              <a:lightRig rig="threePt" dir="t"/>
            </a:scene3d>
            <a:sp3d contourW="12700"/>
          </a:bodyPr>
          <a:lstStyle/>
          <a:p>
            <a:r>
              <a:rPr lang="zh-CN" altLang="en-US" sz="2800" dirty="0">
                <a:solidFill>
                  <a:schemeClr val="tx1">
                    <a:lumMod val="85000"/>
                    <a:lumOff val="15000"/>
                  </a:schemeClr>
                </a:solidFill>
              </a:rPr>
              <a:t>制作“产品入库单”文档</a:t>
            </a:r>
          </a:p>
        </p:txBody>
      </p:sp>
      <p:sp>
        <p:nvSpPr>
          <p:cNvPr id="22" name="TextBox 21"/>
          <p:cNvSpPr txBox="1"/>
          <p:nvPr/>
        </p:nvSpPr>
        <p:spPr>
          <a:xfrm>
            <a:off x="3776964" y="535681"/>
            <a:ext cx="1366694" cy="521970"/>
          </a:xfrm>
          <a:prstGeom prst="rect">
            <a:avLst/>
          </a:prstGeom>
          <a:noFill/>
          <a:ln>
            <a:noFill/>
          </a:ln>
        </p:spPr>
        <p:txBody>
          <a:bodyPr wrap="square" rtlCol="0">
            <a:spAutoFit/>
          </a:bodyPr>
          <a:lstStyle/>
          <a:p>
            <a:r>
              <a:rPr lang="zh-CN" altLang="en-US" sz="2800" dirty="0">
                <a:solidFill>
                  <a:schemeClr val="tx1">
                    <a:lumMod val="85000"/>
                    <a:lumOff val="15000"/>
                  </a:schemeClr>
                </a:solidFill>
              </a:rPr>
              <a:t>任务五</a:t>
            </a:r>
            <a:endParaRPr lang="en-US" altLang="zh-CN" sz="2800" dirty="0">
              <a:solidFill>
                <a:schemeClr val="tx1">
                  <a:lumMod val="85000"/>
                  <a:lumOff val="15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1012825" y="2133600"/>
            <a:ext cx="9728200" cy="3279140"/>
          </a:xfrm>
          <a:prstGeom prst="rect">
            <a:avLst/>
          </a:prstGeom>
          <a:solidFill>
            <a:schemeClr val="bg1"/>
          </a:solid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887095" y="2869132"/>
            <a:ext cx="329565" cy="20305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7" name="直接连接符 16"/>
          <p:cNvCxnSpPr/>
          <p:nvPr/>
        </p:nvCxnSpPr>
        <p:spPr>
          <a:xfrm>
            <a:off x="1318772" y="2869133"/>
            <a:ext cx="1401277" cy="0"/>
          </a:xfrm>
          <a:prstGeom prst="line">
            <a:avLst/>
          </a:prstGeom>
          <a:ln w="25400" cap="rnd">
            <a:solidFill>
              <a:schemeClr val="accent1">
                <a:lumMod val="60000"/>
                <a:lumOff val="40000"/>
              </a:schemeClr>
            </a:solidFill>
            <a:round/>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1216965" y="2335441"/>
            <a:ext cx="1885050" cy="497316"/>
          </a:xfrm>
          <a:prstGeom prst="rect">
            <a:avLst/>
          </a:prstGeom>
        </p:spPr>
        <p:txBody>
          <a:bodyPr wrap="square">
            <a:spAutoFit/>
          </a:bodyPr>
          <a:lstStyle/>
          <a:p>
            <a:pPr algn="just">
              <a:lnSpc>
                <a:spcPct val="120000"/>
              </a:lnSpc>
            </a:pPr>
            <a:r>
              <a:rPr lang="zh-CN" altLang="en-US" sz="2400" b="1" dirty="0">
                <a:solidFill>
                  <a:schemeClr val="tx1">
                    <a:lumMod val="65000"/>
                    <a:lumOff val="35000"/>
                  </a:schemeClr>
                </a:solidFill>
              </a:rPr>
              <a:t>技术分析</a:t>
            </a:r>
          </a:p>
        </p:txBody>
      </p:sp>
      <p:sp>
        <p:nvSpPr>
          <p:cNvPr id="9" name="矩形 8"/>
          <p:cNvSpPr/>
          <p:nvPr/>
        </p:nvSpPr>
        <p:spPr>
          <a:xfrm>
            <a:off x="2328863" y="0"/>
            <a:ext cx="9863137" cy="114175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p:nvSpPr>
        <p:spPr>
          <a:xfrm>
            <a:off x="0" y="0"/>
            <a:ext cx="3596749" cy="1141756"/>
          </a:xfrm>
          <a:custGeom>
            <a:avLst/>
            <a:gdLst>
              <a:gd name="connsiteX0" fmla="*/ 0 w 3596749"/>
              <a:gd name="connsiteY0" fmla="*/ 0 h 1268414"/>
              <a:gd name="connsiteX1" fmla="*/ 299302 w 3596749"/>
              <a:gd name="connsiteY1" fmla="*/ 0 h 1268414"/>
              <a:gd name="connsiteX2" fmla="*/ 795613 w 3596749"/>
              <a:gd name="connsiteY2" fmla="*/ 0 h 1268414"/>
              <a:gd name="connsiteX3" fmla="*/ 806567 w 3596749"/>
              <a:gd name="connsiteY3" fmla="*/ 0 h 1268414"/>
              <a:gd name="connsiteX4" fmla="*/ 1105869 w 3596749"/>
              <a:gd name="connsiteY4" fmla="*/ 0 h 1268414"/>
              <a:gd name="connsiteX5" fmla="*/ 1252078 w 3596749"/>
              <a:gd name="connsiteY5" fmla="*/ 0 h 1268414"/>
              <a:gd name="connsiteX6" fmla="*/ 1602180 w 3596749"/>
              <a:gd name="connsiteY6" fmla="*/ 0 h 1268414"/>
              <a:gd name="connsiteX7" fmla="*/ 1708543 w 3596749"/>
              <a:gd name="connsiteY7" fmla="*/ 0 h 1268414"/>
              <a:gd name="connsiteX8" fmla="*/ 2042864 w 3596749"/>
              <a:gd name="connsiteY8" fmla="*/ 0 h 1268414"/>
              <a:gd name="connsiteX9" fmla="*/ 2058645 w 3596749"/>
              <a:gd name="connsiteY9" fmla="*/ 0 h 1268414"/>
              <a:gd name="connsiteX10" fmla="*/ 2515110 w 3596749"/>
              <a:gd name="connsiteY10" fmla="*/ 0 h 1268414"/>
              <a:gd name="connsiteX11" fmla="*/ 2849431 w 3596749"/>
              <a:gd name="connsiteY11" fmla="*/ 0 h 1268414"/>
              <a:gd name="connsiteX12" fmla="*/ 3596749 w 3596749"/>
              <a:gd name="connsiteY12" fmla="*/ 747318 h 1268414"/>
              <a:gd name="connsiteX13" fmla="*/ 3075653 w 3596749"/>
              <a:gd name="connsiteY13" fmla="*/ 1268414 h 1268414"/>
              <a:gd name="connsiteX14" fmla="*/ 2744509 w 3596749"/>
              <a:gd name="connsiteY14" fmla="*/ 1268414 h 1268414"/>
              <a:gd name="connsiteX15" fmla="*/ 2359995 w 3596749"/>
              <a:gd name="connsiteY15" fmla="*/ 1268414 h 1268414"/>
              <a:gd name="connsiteX16" fmla="*/ 2288044 w 3596749"/>
              <a:gd name="connsiteY16" fmla="*/ 1268414 h 1268414"/>
              <a:gd name="connsiteX17" fmla="*/ 2269086 w 3596749"/>
              <a:gd name="connsiteY17" fmla="*/ 1268414 h 1268414"/>
              <a:gd name="connsiteX18" fmla="*/ 2018799 w 3596749"/>
              <a:gd name="connsiteY18" fmla="*/ 1268414 h 1268414"/>
              <a:gd name="connsiteX19" fmla="*/ 1937942 w 3596749"/>
              <a:gd name="connsiteY19" fmla="*/ 1268414 h 1268414"/>
              <a:gd name="connsiteX20" fmla="*/ 1831579 w 3596749"/>
              <a:gd name="connsiteY20" fmla="*/ 1268414 h 1268414"/>
              <a:gd name="connsiteX21" fmla="*/ 1562334 w 3596749"/>
              <a:gd name="connsiteY21" fmla="*/ 1268414 h 1268414"/>
              <a:gd name="connsiteX22" fmla="*/ 1553428 w 3596749"/>
              <a:gd name="connsiteY22" fmla="*/ 1268414 h 1268414"/>
              <a:gd name="connsiteX23" fmla="*/ 1532278 w 3596749"/>
              <a:gd name="connsiteY23" fmla="*/ 1268414 h 1268414"/>
              <a:gd name="connsiteX24" fmla="*/ 1481477 w 3596749"/>
              <a:gd name="connsiteY24" fmla="*/ 1268414 h 1268414"/>
              <a:gd name="connsiteX25" fmla="*/ 1212232 w 3596749"/>
              <a:gd name="connsiteY25" fmla="*/ 1268414 h 1268414"/>
              <a:gd name="connsiteX26" fmla="*/ 1105869 w 3596749"/>
              <a:gd name="connsiteY26" fmla="*/ 1268414 h 1268414"/>
              <a:gd name="connsiteX27" fmla="*/ 1025012 w 3596749"/>
              <a:gd name="connsiteY27" fmla="*/ 1268414 h 1268414"/>
              <a:gd name="connsiteX28" fmla="*/ 806567 w 3596749"/>
              <a:gd name="connsiteY28" fmla="*/ 1268414 h 1268414"/>
              <a:gd name="connsiteX29" fmla="*/ 755767 w 3596749"/>
              <a:gd name="connsiteY29" fmla="*/ 1268414 h 1268414"/>
              <a:gd name="connsiteX30" fmla="*/ 725711 w 3596749"/>
              <a:gd name="connsiteY30" fmla="*/ 1268414 h 1268414"/>
              <a:gd name="connsiteX31" fmla="*/ 299302 w 3596749"/>
              <a:gd name="connsiteY31" fmla="*/ 1268414 h 1268414"/>
              <a:gd name="connsiteX32" fmla="*/ 0 w 3596749"/>
              <a:gd name="connsiteY32" fmla="*/ 1268414 h 1268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96749" h="1268414">
                <a:moveTo>
                  <a:pt x="0" y="0"/>
                </a:moveTo>
                <a:lnTo>
                  <a:pt x="299302" y="0"/>
                </a:lnTo>
                <a:lnTo>
                  <a:pt x="795613" y="0"/>
                </a:lnTo>
                <a:lnTo>
                  <a:pt x="806567" y="0"/>
                </a:lnTo>
                <a:lnTo>
                  <a:pt x="1105869" y="0"/>
                </a:lnTo>
                <a:lnTo>
                  <a:pt x="1252078" y="0"/>
                </a:lnTo>
                <a:lnTo>
                  <a:pt x="1602180" y="0"/>
                </a:lnTo>
                <a:lnTo>
                  <a:pt x="1708543" y="0"/>
                </a:lnTo>
                <a:lnTo>
                  <a:pt x="2042864" y="0"/>
                </a:lnTo>
                <a:lnTo>
                  <a:pt x="2058645" y="0"/>
                </a:lnTo>
                <a:lnTo>
                  <a:pt x="2515110" y="0"/>
                </a:lnTo>
                <a:lnTo>
                  <a:pt x="2849431" y="0"/>
                </a:lnTo>
                <a:lnTo>
                  <a:pt x="3596749" y="747318"/>
                </a:lnTo>
                <a:lnTo>
                  <a:pt x="3075653" y="1268414"/>
                </a:lnTo>
                <a:lnTo>
                  <a:pt x="2744509" y="1268414"/>
                </a:lnTo>
                <a:lnTo>
                  <a:pt x="2359995" y="1268414"/>
                </a:lnTo>
                <a:lnTo>
                  <a:pt x="2288044" y="1268414"/>
                </a:lnTo>
                <a:lnTo>
                  <a:pt x="2269086" y="1268414"/>
                </a:lnTo>
                <a:lnTo>
                  <a:pt x="2018799" y="1268414"/>
                </a:lnTo>
                <a:lnTo>
                  <a:pt x="1937942" y="1268414"/>
                </a:lnTo>
                <a:lnTo>
                  <a:pt x="1831579" y="1268414"/>
                </a:lnTo>
                <a:lnTo>
                  <a:pt x="1562334" y="1268414"/>
                </a:lnTo>
                <a:lnTo>
                  <a:pt x="1553428" y="1268414"/>
                </a:lnTo>
                <a:lnTo>
                  <a:pt x="1532278" y="1268414"/>
                </a:lnTo>
                <a:lnTo>
                  <a:pt x="1481477" y="1268414"/>
                </a:lnTo>
                <a:lnTo>
                  <a:pt x="1212232" y="1268414"/>
                </a:lnTo>
                <a:lnTo>
                  <a:pt x="1105869" y="1268414"/>
                </a:lnTo>
                <a:lnTo>
                  <a:pt x="1025012" y="1268414"/>
                </a:lnTo>
                <a:lnTo>
                  <a:pt x="806567" y="1268414"/>
                </a:lnTo>
                <a:lnTo>
                  <a:pt x="755767" y="1268414"/>
                </a:lnTo>
                <a:lnTo>
                  <a:pt x="725711" y="1268414"/>
                </a:lnTo>
                <a:lnTo>
                  <a:pt x="299302" y="1268414"/>
                </a:lnTo>
                <a:lnTo>
                  <a:pt x="0" y="126841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568812" y="299314"/>
            <a:ext cx="2031326" cy="646331"/>
          </a:xfrm>
          <a:prstGeom prst="rect">
            <a:avLst/>
          </a:prstGeom>
          <a:noFill/>
        </p:spPr>
        <p:txBody>
          <a:bodyPr wrap="none" rtlCol="0">
            <a:spAutoFit/>
            <a:scene3d>
              <a:camera prst="orthographicFront"/>
              <a:lightRig rig="threePt" dir="t"/>
            </a:scene3d>
            <a:sp3d contourW="12700"/>
          </a:bodyPr>
          <a:lstStyle/>
          <a:p>
            <a:pPr algn="ctr"/>
            <a:r>
              <a:rPr lang="zh-CN" altLang="en-US" sz="3600" b="1" dirty="0">
                <a:solidFill>
                  <a:schemeClr val="accent3"/>
                </a:solidFill>
                <a:latin typeface="+mn-ea"/>
                <a:cs typeface="经典综艺体简" panose="02010609000101010101" pitchFamily="49" charset="-122"/>
              </a:rPr>
              <a:t>技术分析</a:t>
            </a:r>
          </a:p>
        </p:txBody>
      </p:sp>
      <p:sp>
        <p:nvSpPr>
          <p:cNvPr id="21" name="文本框 11"/>
          <p:cNvSpPr txBox="1"/>
          <p:nvPr/>
        </p:nvSpPr>
        <p:spPr>
          <a:xfrm>
            <a:off x="5143500" y="534670"/>
            <a:ext cx="5597525" cy="521970"/>
          </a:xfrm>
          <a:prstGeom prst="rect">
            <a:avLst/>
          </a:prstGeom>
          <a:noFill/>
        </p:spPr>
        <p:txBody>
          <a:bodyPr wrap="square" rtlCol="0">
            <a:spAutoFit/>
            <a:scene3d>
              <a:camera prst="orthographicFront"/>
              <a:lightRig rig="threePt" dir="t"/>
            </a:scene3d>
            <a:sp3d contourW="12700"/>
          </a:bodyPr>
          <a:lstStyle/>
          <a:p>
            <a:r>
              <a:rPr lang="zh-CN" altLang="en-US" sz="2800" dirty="0">
                <a:solidFill>
                  <a:schemeClr val="tx1">
                    <a:lumMod val="85000"/>
                    <a:lumOff val="15000"/>
                  </a:schemeClr>
                </a:solidFill>
              </a:rPr>
              <a:t>制作“产品入库单”文档</a:t>
            </a:r>
          </a:p>
        </p:txBody>
      </p:sp>
      <p:sp>
        <p:nvSpPr>
          <p:cNvPr id="22" name="TextBox 21"/>
          <p:cNvSpPr txBox="1"/>
          <p:nvPr/>
        </p:nvSpPr>
        <p:spPr>
          <a:xfrm>
            <a:off x="3776964" y="535681"/>
            <a:ext cx="1366694" cy="521970"/>
          </a:xfrm>
          <a:prstGeom prst="rect">
            <a:avLst/>
          </a:prstGeom>
          <a:noFill/>
          <a:ln>
            <a:noFill/>
          </a:ln>
        </p:spPr>
        <p:txBody>
          <a:bodyPr wrap="square" rtlCol="0">
            <a:spAutoFit/>
          </a:bodyPr>
          <a:lstStyle/>
          <a:p>
            <a:r>
              <a:rPr lang="zh-CN" altLang="en-US" sz="2800" dirty="0">
                <a:solidFill>
                  <a:schemeClr val="tx1">
                    <a:lumMod val="85000"/>
                    <a:lumOff val="15000"/>
                  </a:schemeClr>
                </a:solidFill>
              </a:rPr>
              <a:t>任务五</a:t>
            </a:r>
            <a:endParaRPr lang="en-US" altLang="zh-CN" sz="2800" dirty="0">
              <a:solidFill>
                <a:schemeClr val="tx1">
                  <a:lumMod val="85000"/>
                  <a:lumOff val="15000"/>
                </a:schemeClr>
              </a:solidFill>
            </a:endParaRPr>
          </a:p>
        </p:txBody>
      </p:sp>
      <p:sp>
        <p:nvSpPr>
          <p:cNvPr id="2" name="矩形 1"/>
          <p:cNvSpPr/>
          <p:nvPr/>
        </p:nvSpPr>
        <p:spPr>
          <a:xfrm>
            <a:off x="3776964" y="2942157"/>
            <a:ext cx="3877985" cy="461665"/>
          </a:xfrm>
          <a:prstGeom prst="rect">
            <a:avLst/>
          </a:prstGeom>
        </p:spPr>
        <p:txBody>
          <a:bodyPr wrap="none">
            <a:spAutoFit/>
          </a:bodyPr>
          <a:lstStyle/>
          <a:p>
            <a:r>
              <a:rPr lang="zh-CN" altLang="zh-CN" sz="2400" dirty="0"/>
              <a:t>（一）</a:t>
            </a:r>
            <a:r>
              <a:rPr lang="zh-CN" altLang="en-US" sz="2400" dirty="0"/>
              <a:t>插入表格的几种方式</a:t>
            </a:r>
          </a:p>
        </p:txBody>
      </p:sp>
      <p:sp>
        <p:nvSpPr>
          <p:cNvPr id="20" name="矩形 19"/>
          <p:cNvSpPr/>
          <p:nvPr/>
        </p:nvSpPr>
        <p:spPr>
          <a:xfrm>
            <a:off x="3776964" y="3631183"/>
            <a:ext cx="2316480" cy="460375"/>
          </a:xfrm>
          <a:prstGeom prst="rect">
            <a:avLst/>
          </a:prstGeom>
        </p:spPr>
        <p:txBody>
          <a:bodyPr wrap="none">
            <a:spAutoFit/>
          </a:bodyPr>
          <a:lstStyle/>
          <a:p>
            <a:r>
              <a:rPr lang="zh-CN" altLang="en-US" sz="2400" dirty="0"/>
              <a:t>（二）选择表格</a:t>
            </a:r>
          </a:p>
        </p:txBody>
      </p:sp>
      <p:sp>
        <p:nvSpPr>
          <p:cNvPr id="23" name="矩形 22"/>
          <p:cNvSpPr/>
          <p:nvPr/>
        </p:nvSpPr>
        <p:spPr>
          <a:xfrm>
            <a:off x="3776964" y="4279255"/>
            <a:ext cx="4185761" cy="461665"/>
          </a:xfrm>
          <a:prstGeom prst="rect">
            <a:avLst/>
          </a:prstGeom>
        </p:spPr>
        <p:txBody>
          <a:bodyPr wrap="none">
            <a:spAutoFit/>
          </a:bodyPr>
          <a:lstStyle/>
          <a:p>
            <a:r>
              <a:rPr lang="zh-CN" altLang="en-US" sz="2400" dirty="0"/>
              <a:t>（三）表格与文本的相互转换</a:t>
            </a:r>
          </a:p>
        </p:txBody>
      </p:sp>
      <p:grpSp>
        <p:nvGrpSpPr>
          <p:cNvPr id="5" name="组合 4"/>
          <p:cNvGrpSpPr/>
          <p:nvPr/>
        </p:nvGrpSpPr>
        <p:grpSpPr>
          <a:xfrm>
            <a:off x="10949940" y="5029200"/>
            <a:ext cx="1069975" cy="383540"/>
            <a:chOff x="17295" y="8008"/>
            <a:chExt cx="1685" cy="604"/>
          </a:xfrm>
        </p:grpSpPr>
        <p:sp>
          <p:nvSpPr>
            <p:cNvPr id="25" name="燕尾形 24"/>
            <p:cNvSpPr/>
            <p:nvPr/>
          </p:nvSpPr>
          <p:spPr>
            <a:xfrm>
              <a:off x="17295" y="8008"/>
              <a:ext cx="528" cy="605"/>
            </a:xfrm>
            <a:prstGeom prst="chevron">
              <a:avLst>
                <a:gd name="adj" fmla="val 3693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6" name="燕尾形 25"/>
            <p:cNvSpPr/>
            <p:nvPr/>
          </p:nvSpPr>
          <p:spPr>
            <a:xfrm>
              <a:off x="17885" y="8008"/>
              <a:ext cx="528" cy="605"/>
            </a:xfrm>
            <a:prstGeom prst="chevron">
              <a:avLst>
                <a:gd name="adj" fmla="val 36932"/>
              </a:avLst>
            </a:prstGeom>
            <a:solidFill>
              <a:srgbClr val="0274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7" name="燕尾形 26"/>
            <p:cNvSpPr/>
            <p:nvPr/>
          </p:nvSpPr>
          <p:spPr>
            <a:xfrm>
              <a:off x="18452" y="8008"/>
              <a:ext cx="528" cy="605"/>
            </a:xfrm>
            <a:prstGeom prst="chevron">
              <a:avLst>
                <a:gd name="adj" fmla="val 36932"/>
              </a:avLst>
            </a:prstGeom>
            <a:solidFill>
              <a:srgbClr val="0799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Tree>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（一）插入表格的几种方式</a:t>
            </a:r>
          </a:p>
        </p:txBody>
      </p:sp>
      <p:sp>
        <p:nvSpPr>
          <p:cNvPr id="4" name="内容占位符 3"/>
          <p:cNvSpPr>
            <a:spLocks noGrp="1"/>
          </p:cNvSpPr>
          <p:nvPr>
            <p:ph sz="quarter" idx="10"/>
          </p:nvPr>
        </p:nvSpPr>
        <p:spPr>
          <a:xfrm>
            <a:off x="669925" y="1122681"/>
            <a:ext cx="10912475" cy="862787"/>
          </a:xfrm>
        </p:spPr>
        <p:txBody>
          <a:bodyPr>
            <a:normAutofit/>
          </a:bodyPr>
          <a:lstStyle/>
          <a:p>
            <a:r>
              <a:rPr lang="en-US" altLang="zh-CN" dirty="0">
                <a:solidFill>
                  <a:schemeClr val="bg1"/>
                </a:solidFill>
              </a:rPr>
              <a:t>2</a:t>
            </a:r>
            <a:r>
              <a:rPr lang="zh-CN" altLang="zh-CN" dirty="0">
                <a:solidFill>
                  <a:schemeClr val="bg1"/>
                </a:solidFill>
              </a:rPr>
              <a:t>．</a:t>
            </a:r>
            <a:r>
              <a:rPr lang="zh-CN" altLang="en-US" dirty="0">
                <a:solidFill>
                  <a:schemeClr val="bg1"/>
                </a:solidFill>
              </a:rPr>
              <a:t>未来新一代计算机芯片技术</a:t>
            </a:r>
            <a:endParaRPr lang="en-US" altLang="zh-CN" sz="1100" dirty="0"/>
          </a:p>
        </p:txBody>
      </p:sp>
      <p:sp>
        <p:nvSpPr>
          <p:cNvPr id="32" name="内容占位符 2"/>
          <p:cNvSpPr txBox="1"/>
          <p:nvPr/>
        </p:nvSpPr>
        <p:spPr>
          <a:xfrm>
            <a:off x="1274324" y="2025239"/>
            <a:ext cx="10045524" cy="1471940"/>
          </a:xfrm>
          <a:prstGeom prst="rect">
            <a:avLst/>
          </a:prstGeom>
        </p:spPr>
        <p:txBody>
          <a:bodyPr vert="horz" lIns="91440" tIns="45720" rIns="91440" bIns="45720" rtlCol="0">
            <a:normAutofit fontScale="85000" lnSpcReduction="10000"/>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5000"/>
              </a:lnSpc>
            </a:pPr>
            <a:r>
              <a:rPr lang="zh-CN" altLang="en-US" dirty="0"/>
              <a:t>快速插入表格的方法为：将插入点定位到需插入表格的位置，在“插入”</a:t>
            </a:r>
            <a:r>
              <a:rPr lang="en-US" altLang="zh-CN" dirty="0"/>
              <a:t>/“</a:t>
            </a:r>
            <a:r>
              <a:rPr lang="zh-CN" altLang="en-US" dirty="0"/>
              <a:t>表格”组中单击“表格”按钮 ，在弹出的下拉列表框中将鼠标指针定位到“插入表格”栏的某个单元格上，此时呈橘色边框显示的单元格即将要插入的表格，单击即可完成插入操作。</a:t>
            </a:r>
          </a:p>
        </p:txBody>
      </p:sp>
      <p:sp>
        <p:nvSpPr>
          <p:cNvPr id="21" name="矩形 20"/>
          <p:cNvSpPr/>
          <p:nvPr/>
        </p:nvSpPr>
        <p:spPr>
          <a:xfrm>
            <a:off x="1274324" y="1161593"/>
            <a:ext cx="3602476" cy="5178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5" name="内容占位符 3"/>
          <p:cNvSpPr txBox="1"/>
          <p:nvPr/>
        </p:nvSpPr>
        <p:spPr>
          <a:xfrm>
            <a:off x="669925" y="1122681"/>
            <a:ext cx="10912475" cy="862787"/>
          </a:xfrm>
          <a:prstGeom prst="rect">
            <a:avLst/>
          </a:prstGeom>
        </p:spPr>
        <p:txBody>
          <a:bodyPr vert="horz" lIns="91440" tIns="45720" rIns="91440" bIns="45720" rtlCol="0">
            <a:norm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solidFill>
                  <a:schemeClr val="bg1"/>
                </a:solidFill>
              </a:rPr>
              <a:t>1</a:t>
            </a:r>
            <a:r>
              <a:rPr lang="zh-CN" altLang="en-US" dirty="0">
                <a:solidFill>
                  <a:schemeClr val="bg1"/>
                </a:solidFill>
              </a:rPr>
              <a:t>．快速插入表格</a:t>
            </a:r>
            <a:endParaRPr lang="en-US" altLang="zh-CN" sz="1100" dirty="0"/>
          </a:p>
        </p:txBody>
      </p:sp>
      <p:grpSp>
        <p:nvGrpSpPr>
          <p:cNvPr id="30" name="组合 29"/>
          <p:cNvGrpSpPr/>
          <p:nvPr/>
        </p:nvGrpSpPr>
        <p:grpSpPr>
          <a:xfrm flipV="1">
            <a:off x="609600" y="1030803"/>
            <a:ext cx="470284" cy="670057"/>
            <a:chOff x="3173412" y="596106"/>
            <a:chExt cx="960438" cy="1368425"/>
          </a:xfrm>
        </p:grpSpPr>
        <p:sp>
          <p:nvSpPr>
            <p:cNvPr id="34" name="Freeform 9"/>
            <p:cNvSpPr/>
            <p:nvPr/>
          </p:nvSpPr>
          <p:spPr bwMode="auto">
            <a:xfrm>
              <a:off x="3586162" y="1178719"/>
              <a:ext cx="193675" cy="214313"/>
            </a:xfrm>
            <a:custGeom>
              <a:avLst/>
              <a:gdLst>
                <a:gd name="T0" fmla="*/ 61 w 72"/>
                <a:gd name="T1" fmla="*/ 23 h 80"/>
                <a:gd name="T2" fmla="*/ 22 w 72"/>
                <a:gd name="T3" fmla="*/ 6 h 80"/>
                <a:gd name="T4" fmla="*/ 22 w 72"/>
                <a:gd name="T5" fmla="*/ 6 h 80"/>
                <a:gd name="T6" fmla="*/ 6 w 72"/>
                <a:gd name="T7" fmla="*/ 45 h 80"/>
                <a:gd name="T8" fmla="*/ 11 w 72"/>
                <a:gd name="T9" fmla="*/ 58 h 80"/>
                <a:gd name="T10" fmla="*/ 50 w 72"/>
                <a:gd name="T11" fmla="*/ 74 h 80"/>
                <a:gd name="T12" fmla="*/ 50 w 72"/>
                <a:gd name="T13" fmla="*/ 74 h 80"/>
                <a:gd name="T14" fmla="*/ 66 w 72"/>
                <a:gd name="T15" fmla="*/ 35 h 80"/>
                <a:gd name="T16" fmla="*/ 61 w 72"/>
                <a:gd name="T17" fmla="*/ 2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80">
                  <a:moveTo>
                    <a:pt x="61" y="23"/>
                  </a:moveTo>
                  <a:cubicBezTo>
                    <a:pt x="54" y="7"/>
                    <a:pt x="37" y="0"/>
                    <a:pt x="22" y="6"/>
                  </a:cubicBezTo>
                  <a:cubicBezTo>
                    <a:pt x="22" y="6"/>
                    <a:pt x="22" y="6"/>
                    <a:pt x="22" y="6"/>
                  </a:cubicBezTo>
                  <a:cubicBezTo>
                    <a:pt x="7" y="13"/>
                    <a:pt x="0" y="30"/>
                    <a:pt x="6" y="45"/>
                  </a:cubicBezTo>
                  <a:cubicBezTo>
                    <a:pt x="11" y="58"/>
                    <a:pt x="11" y="58"/>
                    <a:pt x="11" y="58"/>
                  </a:cubicBezTo>
                  <a:cubicBezTo>
                    <a:pt x="17" y="73"/>
                    <a:pt x="35" y="80"/>
                    <a:pt x="50" y="74"/>
                  </a:cubicBezTo>
                  <a:cubicBezTo>
                    <a:pt x="50" y="74"/>
                    <a:pt x="50" y="74"/>
                    <a:pt x="50" y="74"/>
                  </a:cubicBezTo>
                  <a:cubicBezTo>
                    <a:pt x="65" y="68"/>
                    <a:pt x="72" y="50"/>
                    <a:pt x="66" y="35"/>
                  </a:cubicBezTo>
                  <a:lnTo>
                    <a:pt x="61" y="23"/>
                  </a:lnTo>
                  <a:close/>
                </a:path>
              </a:pathLst>
            </a:custGeom>
            <a:solidFill>
              <a:srgbClr val="23A3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5" name="Freeform 10"/>
            <p:cNvSpPr/>
            <p:nvPr/>
          </p:nvSpPr>
          <p:spPr bwMode="auto">
            <a:xfrm>
              <a:off x="3173412" y="640556"/>
              <a:ext cx="866775" cy="838200"/>
            </a:xfrm>
            <a:custGeom>
              <a:avLst/>
              <a:gdLst>
                <a:gd name="T0" fmla="*/ 323 w 323"/>
                <a:gd name="T1" fmla="*/ 208 h 312"/>
                <a:gd name="T2" fmla="*/ 321 w 323"/>
                <a:gd name="T3" fmla="*/ 208 h 312"/>
                <a:gd name="T4" fmla="*/ 223 w 323"/>
                <a:gd name="T5" fmla="*/ 216 h 312"/>
                <a:gd name="T6" fmla="*/ 172 w 323"/>
                <a:gd name="T7" fmla="*/ 198 h 312"/>
                <a:gd name="T8" fmla="*/ 150 w 323"/>
                <a:gd name="T9" fmla="*/ 247 h 312"/>
                <a:gd name="T10" fmla="*/ 74 w 323"/>
                <a:gd name="T11" fmla="*/ 309 h 312"/>
                <a:gd name="T12" fmla="*/ 73 w 323"/>
                <a:gd name="T13" fmla="*/ 312 h 312"/>
                <a:gd name="T14" fmla="*/ 67 w 323"/>
                <a:gd name="T15" fmla="*/ 299 h 312"/>
                <a:gd name="T16" fmla="*/ 28 w 323"/>
                <a:gd name="T17" fmla="*/ 207 h 312"/>
                <a:gd name="T18" fmla="*/ 102 w 323"/>
                <a:gd name="T19" fmla="*/ 28 h 312"/>
                <a:gd name="T20" fmla="*/ 280 w 323"/>
                <a:gd name="T21" fmla="*/ 102 h 312"/>
                <a:gd name="T22" fmla="*/ 319 w 323"/>
                <a:gd name="T23" fmla="*/ 195 h 312"/>
                <a:gd name="T24" fmla="*/ 323 w 323"/>
                <a:gd name="T25" fmla="*/ 208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3" h="312">
                  <a:moveTo>
                    <a:pt x="323" y="208"/>
                  </a:moveTo>
                  <a:cubicBezTo>
                    <a:pt x="322" y="208"/>
                    <a:pt x="322" y="208"/>
                    <a:pt x="321" y="208"/>
                  </a:cubicBezTo>
                  <a:cubicBezTo>
                    <a:pt x="292" y="204"/>
                    <a:pt x="258" y="207"/>
                    <a:pt x="223" y="216"/>
                  </a:cubicBezTo>
                  <a:cubicBezTo>
                    <a:pt x="214" y="198"/>
                    <a:pt x="192" y="190"/>
                    <a:pt x="172" y="198"/>
                  </a:cubicBezTo>
                  <a:cubicBezTo>
                    <a:pt x="153" y="206"/>
                    <a:pt x="143" y="227"/>
                    <a:pt x="150" y="247"/>
                  </a:cubicBezTo>
                  <a:cubicBezTo>
                    <a:pt x="118" y="265"/>
                    <a:pt x="92" y="286"/>
                    <a:pt x="74" y="309"/>
                  </a:cubicBezTo>
                  <a:cubicBezTo>
                    <a:pt x="74" y="310"/>
                    <a:pt x="73" y="311"/>
                    <a:pt x="73" y="312"/>
                  </a:cubicBezTo>
                  <a:cubicBezTo>
                    <a:pt x="70" y="308"/>
                    <a:pt x="68" y="303"/>
                    <a:pt x="67" y="299"/>
                  </a:cubicBezTo>
                  <a:cubicBezTo>
                    <a:pt x="28" y="207"/>
                    <a:pt x="28" y="207"/>
                    <a:pt x="28" y="207"/>
                  </a:cubicBezTo>
                  <a:cubicBezTo>
                    <a:pt x="0" y="137"/>
                    <a:pt x="33" y="57"/>
                    <a:pt x="102" y="28"/>
                  </a:cubicBezTo>
                  <a:cubicBezTo>
                    <a:pt x="172" y="0"/>
                    <a:pt x="252" y="33"/>
                    <a:pt x="280" y="102"/>
                  </a:cubicBezTo>
                  <a:cubicBezTo>
                    <a:pt x="319" y="195"/>
                    <a:pt x="319" y="195"/>
                    <a:pt x="319" y="195"/>
                  </a:cubicBezTo>
                  <a:cubicBezTo>
                    <a:pt x="320" y="199"/>
                    <a:pt x="322" y="204"/>
                    <a:pt x="323" y="208"/>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6" name="Freeform 11"/>
            <p:cNvSpPr/>
            <p:nvPr/>
          </p:nvSpPr>
          <p:spPr bwMode="auto">
            <a:xfrm>
              <a:off x="3752850" y="1234281"/>
              <a:ext cx="325438" cy="400050"/>
            </a:xfrm>
            <a:custGeom>
              <a:avLst/>
              <a:gdLst>
                <a:gd name="T0" fmla="*/ 14 w 121"/>
                <a:gd name="T1" fmla="*/ 12 h 149"/>
                <a:gd name="T2" fmla="*/ 14 w 121"/>
                <a:gd name="T3" fmla="*/ 11 h 149"/>
                <a:gd name="T4" fmla="*/ 103 w 121"/>
                <a:gd name="T5" fmla="*/ 3 h 149"/>
                <a:gd name="T6" fmla="*/ 111 w 121"/>
                <a:gd name="T7" fmla="*/ 4 h 149"/>
                <a:gd name="T8" fmla="*/ 36 w 121"/>
                <a:gd name="T9" fmla="*/ 149 h 149"/>
                <a:gd name="T10" fmla="*/ 0 w 121"/>
                <a:gd name="T11" fmla="*/ 60 h 149"/>
                <a:gd name="T12" fmla="*/ 14 w 121"/>
                <a:gd name="T13" fmla="*/ 12 h 149"/>
              </a:gdLst>
              <a:ahLst/>
              <a:cxnLst>
                <a:cxn ang="0">
                  <a:pos x="T0" y="T1"/>
                </a:cxn>
                <a:cxn ang="0">
                  <a:pos x="T2" y="T3"/>
                </a:cxn>
                <a:cxn ang="0">
                  <a:pos x="T4" y="T5"/>
                </a:cxn>
                <a:cxn ang="0">
                  <a:pos x="T6" y="T7"/>
                </a:cxn>
                <a:cxn ang="0">
                  <a:pos x="T8" y="T9"/>
                </a:cxn>
                <a:cxn ang="0">
                  <a:pos x="T10" y="T11"/>
                </a:cxn>
                <a:cxn ang="0">
                  <a:pos x="T12" y="T13"/>
                </a:cxn>
              </a:cxnLst>
              <a:rect l="0" t="0" r="r" b="b"/>
              <a:pathLst>
                <a:path w="121" h="149">
                  <a:moveTo>
                    <a:pt x="14" y="12"/>
                  </a:moveTo>
                  <a:cubicBezTo>
                    <a:pt x="14" y="11"/>
                    <a:pt x="14" y="11"/>
                    <a:pt x="14" y="11"/>
                  </a:cubicBezTo>
                  <a:cubicBezTo>
                    <a:pt x="46" y="2"/>
                    <a:pt x="77" y="0"/>
                    <a:pt x="103" y="3"/>
                  </a:cubicBezTo>
                  <a:cubicBezTo>
                    <a:pt x="106" y="3"/>
                    <a:pt x="108" y="4"/>
                    <a:pt x="111" y="4"/>
                  </a:cubicBezTo>
                  <a:cubicBezTo>
                    <a:pt x="121" y="63"/>
                    <a:pt x="91" y="122"/>
                    <a:pt x="36" y="149"/>
                  </a:cubicBezTo>
                  <a:cubicBezTo>
                    <a:pt x="0" y="60"/>
                    <a:pt x="0" y="60"/>
                    <a:pt x="0" y="60"/>
                  </a:cubicBezTo>
                  <a:cubicBezTo>
                    <a:pt x="15" y="50"/>
                    <a:pt x="22" y="30"/>
                    <a:pt x="14" y="12"/>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7" name="Freeform 12"/>
            <p:cNvSpPr/>
            <p:nvPr/>
          </p:nvSpPr>
          <p:spPr bwMode="auto">
            <a:xfrm>
              <a:off x="3392487" y="1343819"/>
              <a:ext cx="417513" cy="360363"/>
            </a:xfrm>
            <a:custGeom>
              <a:avLst/>
              <a:gdLst>
                <a:gd name="T0" fmla="*/ 74 w 155"/>
                <a:gd name="T1" fmla="*/ 0 h 134"/>
                <a:gd name="T2" fmla="*/ 74 w 155"/>
                <a:gd name="T3" fmla="*/ 2 h 134"/>
                <a:gd name="T4" fmla="*/ 119 w 155"/>
                <a:gd name="T5" fmla="*/ 26 h 134"/>
                <a:gd name="T6" fmla="*/ 155 w 155"/>
                <a:gd name="T7" fmla="*/ 114 h 134"/>
                <a:gd name="T8" fmla="*/ 0 w 155"/>
                <a:gd name="T9" fmla="*/ 65 h 134"/>
                <a:gd name="T10" fmla="*/ 5 w 155"/>
                <a:gd name="T11" fmla="*/ 58 h 134"/>
                <a:gd name="T12" fmla="*/ 74 w 155"/>
                <a:gd name="T13" fmla="*/ 0 h 134"/>
              </a:gdLst>
              <a:ahLst/>
              <a:cxnLst>
                <a:cxn ang="0">
                  <a:pos x="T0" y="T1"/>
                </a:cxn>
                <a:cxn ang="0">
                  <a:pos x="T2" y="T3"/>
                </a:cxn>
                <a:cxn ang="0">
                  <a:pos x="T4" y="T5"/>
                </a:cxn>
                <a:cxn ang="0">
                  <a:pos x="T6" y="T7"/>
                </a:cxn>
                <a:cxn ang="0">
                  <a:pos x="T8" y="T9"/>
                </a:cxn>
                <a:cxn ang="0">
                  <a:pos x="T10" y="T11"/>
                </a:cxn>
                <a:cxn ang="0">
                  <a:pos x="T12" y="T13"/>
                </a:cxn>
              </a:cxnLst>
              <a:rect l="0" t="0" r="r" b="b"/>
              <a:pathLst>
                <a:path w="155" h="134">
                  <a:moveTo>
                    <a:pt x="74" y="0"/>
                  </a:moveTo>
                  <a:cubicBezTo>
                    <a:pt x="74" y="2"/>
                    <a:pt x="74" y="2"/>
                    <a:pt x="74" y="2"/>
                  </a:cubicBezTo>
                  <a:cubicBezTo>
                    <a:pt x="82" y="19"/>
                    <a:pt x="100" y="29"/>
                    <a:pt x="119" y="26"/>
                  </a:cubicBezTo>
                  <a:cubicBezTo>
                    <a:pt x="155" y="114"/>
                    <a:pt x="155" y="114"/>
                    <a:pt x="155" y="114"/>
                  </a:cubicBezTo>
                  <a:cubicBezTo>
                    <a:pt x="97" y="134"/>
                    <a:pt x="35" y="113"/>
                    <a:pt x="0" y="65"/>
                  </a:cubicBezTo>
                  <a:cubicBezTo>
                    <a:pt x="2" y="62"/>
                    <a:pt x="3" y="60"/>
                    <a:pt x="5" y="58"/>
                  </a:cubicBezTo>
                  <a:cubicBezTo>
                    <a:pt x="21" y="37"/>
                    <a:pt x="45" y="17"/>
                    <a:pt x="74" y="0"/>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8" name="Freeform 13"/>
            <p:cNvSpPr/>
            <p:nvPr/>
          </p:nvSpPr>
          <p:spPr bwMode="auto">
            <a:xfrm>
              <a:off x="3178175" y="1647031"/>
              <a:ext cx="784225" cy="317500"/>
            </a:xfrm>
            <a:custGeom>
              <a:avLst/>
              <a:gdLst>
                <a:gd name="T0" fmla="*/ 21 w 292"/>
                <a:gd name="T1" fmla="*/ 106 h 118"/>
                <a:gd name="T2" fmla="*/ 28 w 292"/>
                <a:gd name="T3" fmla="*/ 90 h 118"/>
                <a:gd name="T4" fmla="*/ 28 w 292"/>
                <a:gd name="T5" fmla="*/ 90 h 118"/>
                <a:gd name="T6" fmla="*/ 24 w 292"/>
                <a:gd name="T7" fmla="*/ 66 h 118"/>
                <a:gd name="T8" fmla="*/ 24 w 292"/>
                <a:gd name="T9" fmla="*/ 66 h 118"/>
                <a:gd name="T10" fmla="*/ 77 w 292"/>
                <a:gd name="T11" fmla="*/ 25 h 118"/>
                <a:gd name="T12" fmla="*/ 77 w 292"/>
                <a:gd name="T13" fmla="*/ 25 h 118"/>
                <a:gd name="T14" fmla="*/ 140 w 292"/>
                <a:gd name="T15" fmla="*/ 54 h 118"/>
                <a:gd name="T16" fmla="*/ 140 w 292"/>
                <a:gd name="T17" fmla="*/ 54 h 118"/>
                <a:gd name="T18" fmla="*/ 189 w 292"/>
                <a:gd name="T19" fmla="*/ 94 h 118"/>
                <a:gd name="T20" fmla="*/ 189 w 292"/>
                <a:gd name="T21" fmla="*/ 94 h 118"/>
                <a:gd name="T22" fmla="*/ 240 w 292"/>
                <a:gd name="T23" fmla="*/ 117 h 118"/>
                <a:gd name="T24" fmla="*/ 240 w 292"/>
                <a:gd name="T25" fmla="*/ 117 h 118"/>
                <a:gd name="T26" fmla="*/ 278 w 292"/>
                <a:gd name="T27" fmla="*/ 100 h 118"/>
                <a:gd name="T28" fmla="*/ 278 w 292"/>
                <a:gd name="T29" fmla="*/ 100 h 118"/>
                <a:gd name="T30" fmla="*/ 292 w 292"/>
                <a:gd name="T31" fmla="*/ 69 h 118"/>
                <a:gd name="T32" fmla="*/ 292 w 292"/>
                <a:gd name="T33" fmla="*/ 69 h 118"/>
                <a:gd name="T34" fmla="*/ 279 w 292"/>
                <a:gd name="T35" fmla="*/ 29 h 118"/>
                <a:gd name="T36" fmla="*/ 279 w 292"/>
                <a:gd name="T37" fmla="*/ 29 h 118"/>
                <a:gd name="T38" fmla="*/ 265 w 292"/>
                <a:gd name="T39" fmla="*/ 13 h 118"/>
                <a:gd name="T40" fmla="*/ 265 w 292"/>
                <a:gd name="T41" fmla="*/ 13 h 118"/>
                <a:gd name="T42" fmla="*/ 248 w 292"/>
                <a:gd name="T43" fmla="*/ 14 h 118"/>
                <a:gd name="T44" fmla="*/ 248 w 292"/>
                <a:gd name="T45" fmla="*/ 14 h 118"/>
                <a:gd name="T46" fmla="*/ 249 w 292"/>
                <a:gd name="T47" fmla="*/ 31 h 118"/>
                <a:gd name="T48" fmla="*/ 249 w 292"/>
                <a:gd name="T49" fmla="*/ 31 h 118"/>
                <a:gd name="T50" fmla="*/ 249 w 292"/>
                <a:gd name="T51" fmla="*/ 32 h 118"/>
                <a:gd name="T52" fmla="*/ 249 w 292"/>
                <a:gd name="T53" fmla="*/ 32 h 118"/>
                <a:gd name="T54" fmla="*/ 252 w 292"/>
                <a:gd name="T55" fmla="*/ 34 h 118"/>
                <a:gd name="T56" fmla="*/ 252 w 292"/>
                <a:gd name="T57" fmla="*/ 34 h 118"/>
                <a:gd name="T58" fmla="*/ 259 w 292"/>
                <a:gd name="T59" fmla="*/ 43 h 118"/>
                <a:gd name="T60" fmla="*/ 259 w 292"/>
                <a:gd name="T61" fmla="*/ 43 h 118"/>
                <a:gd name="T62" fmla="*/ 267 w 292"/>
                <a:gd name="T63" fmla="*/ 67 h 118"/>
                <a:gd name="T64" fmla="*/ 267 w 292"/>
                <a:gd name="T65" fmla="*/ 67 h 118"/>
                <a:gd name="T66" fmla="*/ 260 w 292"/>
                <a:gd name="T67" fmla="*/ 84 h 118"/>
                <a:gd name="T68" fmla="*/ 260 w 292"/>
                <a:gd name="T69" fmla="*/ 84 h 118"/>
                <a:gd name="T70" fmla="*/ 241 w 292"/>
                <a:gd name="T71" fmla="*/ 92 h 118"/>
                <a:gd name="T72" fmla="*/ 241 w 292"/>
                <a:gd name="T73" fmla="*/ 92 h 118"/>
                <a:gd name="T74" fmla="*/ 203 w 292"/>
                <a:gd name="T75" fmla="*/ 74 h 118"/>
                <a:gd name="T76" fmla="*/ 203 w 292"/>
                <a:gd name="T77" fmla="*/ 74 h 118"/>
                <a:gd name="T78" fmla="*/ 156 w 292"/>
                <a:gd name="T79" fmla="*/ 35 h 118"/>
                <a:gd name="T80" fmla="*/ 156 w 292"/>
                <a:gd name="T81" fmla="*/ 35 h 118"/>
                <a:gd name="T82" fmla="*/ 78 w 292"/>
                <a:gd name="T83" fmla="*/ 1 h 118"/>
                <a:gd name="T84" fmla="*/ 78 w 292"/>
                <a:gd name="T85" fmla="*/ 1 h 118"/>
                <a:gd name="T86" fmla="*/ 24 w 292"/>
                <a:gd name="T87" fmla="*/ 17 h 118"/>
                <a:gd name="T88" fmla="*/ 24 w 292"/>
                <a:gd name="T89" fmla="*/ 17 h 118"/>
                <a:gd name="T90" fmla="*/ 0 w 292"/>
                <a:gd name="T91" fmla="*/ 65 h 118"/>
                <a:gd name="T92" fmla="*/ 0 w 292"/>
                <a:gd name="T93" fmla="*/ 65 h 118"/>
                <a:gd name="T94" fmla="*/ 5 w 292"/>
                <a:gd name="T95" fmla="*/ 99 h 118"/>
                <a:gd name="T96" fmla="*/ 5 w 292"/>
                <a:gd name="T97" fmla="*/ 99 h 118"/>
                <a:gd name="T98" fmla="*/ 16 w 292"/>
                <a:gd name="T99" fmla="*/ 107 h 118"/>
                <a:gd name="T100" fmla="*/ 16 w 292"/>
                <a:gd name="T101" fmla="*/ 107 h 118"/>
                <a:gd name="T102" fmla="*/ 21 w 292"/>
                <a:gd name="T103" fmla="*/ 10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92" h="118">
                  <a:moveTo>
                    <a:pt x="21" y="106"/>
                  </a:moveTo>
                  <a:cubicBezTo>
                    <a:pt x="27" y="104"/>
                    <a:pt x="31" y="97"/>
                    <a:pt x="28" y="90"/>
                  </a:cubicBezTo>
                  <a:cubicBezTo>
                    <a:pt x="28" y="90"/>
                    <a:pt x="28" y="90"/>
                    <a:pt x="28" y="90"/>
                  </a:cubicBezTo>
                  <a:cubicBezTo>
                    <a:pt x="25" y="81"/>
                    <a:pt x="24" y="73"/>
                    <a:pt x="24" y="66"/>
                  </a:cubicBezTo>
                  <a:cubicBezTo>
                    <a:pt x="24" y="66"/>
                    <a:pt x="24" y="66"/>
                    <a:pt x="24" y="66"/>
                  </a:cubicBezTo>
                  <a:cubicBezTo>
                    <a:pt x="26" y="41"/>
                    <a:pt x="46" y="24"/>
                    <a:pt x="77" y="25"/>
                  </a:cubicBezTo>
                  <a:cubicBezTo>
                    <a:pt x="77" y="25"/>
                    <a:pt x="77" y="25"/>
                    <a:pt x="77" y="25"/>
                  </a:cubicBezTo>
                  <a:cubicBezTo>
                    <a:pt x="95" y="26"/>
                    <a:pt x="117" y="34"/>
                    <a:pt x="140" y="54"/>
                  </a:cubicBezTo>
                  <a:cubicBezTo>
                    <a:pt x="140" y="54"/>
                    <a:pt x="140" y="54"/>
                    <a:pt x="140" y="54"/>
                  </a:cubicBezTo>
                  <a:cubicBezTo>
                    <a:pt x="155" y="67"/>
                    <a:pt x="172" y="82"/>
                    <a:pt x="189" y="94"/>
                  </a:cubicBezTo>
                  <a:cubicBezTo>
                    <a:pt x="189" y="94"/>
                    <a:pt x="189" y="94"/>
                    <a:pt x="189" y="94"/>
                  </a:cubicBezTo>
                  <a:cubicBezTo>
                    <a:pt x="205" y="106"/>
                    <a:pt x="222" y="116"/>
                    <a:pt x="240" y="117"/>
                  </a:cubicBezTo>
                  <a:cubicBezTo>
                    <a:pt x="240" y="117"/>
                    <a:pt x="240" y="117"/>
                    <a:pt x="240" y="117"/>
                  </a:cubicBezTo>
                  <a:cubicBezTo>
                    <a:pt x="254" y="118"/>
                    <a:pt x="268" y="112"/>
                    <a:pt x="278" y="100"/>
                  </a:cubicBezTo>
                  <a:cubicBezTo>
                    <a:pt x="278" y="100"/>
                    <a:pt x="278" y="100"/>
                    <a:pt x="278" y="100"/>
                  </a:cubicBezTo>
                  <a:cubicBezTo>
                    <a:pt x="287" y="90"/>
                    <a:pt x="291" y="79"/>
                    <a:pt x="292" y="69"/>
                  </a:cubicBezTo>
                  <a:cubicBezTo>
                    <a:pt x="292" y="69"/>
                    <a:pt x="292" y="69"/>
                    <a:pt x="292" y="69"/>
                  </a:cubicBezTo>
                  <a:cubicBezTo>
                    <a:pt x="292" y="52"/>
                    <a:pt x="285" y="39"/>
                    <a:pt x="279" y="29"/>
                  </a:cubicBezTo>
                  <a:cubicBezTo>
                    <a:pt x="279" y="29"/>
                    <a:pt x="279" y="29"/>
                    <a:pt x="279" y="29"/>
                  </a:cubicBezTo>
                  <a:cubicBezTo>
                    <a:pt x="272" y="19"/>
                    <a:pt x="265" y="13"/>
                    <a:pt x="265" y="13"/>
                  </a:cubicBezTo>
                  <a:cubicBezTo>
                    <a:pt x="265" y="13"/>
                    <a:pt x="265" y="13"/>
                    <a:pt x="265" y="13"/>
                  </a:cubicBezTo>
                  <a:cubicBezTo>
                    <a:pt x="260" y="9"/>
                    <a:pt x="252" y="9"/>
                    <a:pt x="248" y="14"/>
                  </a:cubicBezTo>
                  <a:cubicBezTo>
                    <a:pt x="248" y="14"/>
                    <a:pt x="248" y="14"/>
                    <a:pt x="248" y="14"/>
                  </a:cubicBezTo>
                  <a:cubicBezTo>
                    <a:pt x="243" y="19"/>
                    <a:pt x="244" y="27"/>
                    <a:pt x="249" y="31"/>
                  </a:cubicBezTo>
                  <a:cubicBezTo>
                    <a:pt x="249" y="31"/>
                    <a:pt x="249" y="31"/>
                    <a:pt x="249" y="31"/>
                  </a:cubicBezTo>
                  <a:cubicBezTo>
                    <a:pt x="249" y="31"/>
                    <a:pt x="249" y="31"/>
                    <a:pt x="249" y="32"/>
                  </a:cubicBezTo>
                  <a:cubicBezTo>
                    <a:pt x="249" y="32"/>
                    <a:pt x="249" y="32"/>
                    <a:pt x="249" y="32"/>
                  </a:cubicBezTo>
                  <a:cubicBezTo>
                    <a:pt x="250" y="32"/>
                    <a:pt x="251" y="33"/>
                    <a:pt x="252" y="34"/>
                  </a:cubicBezTo>
                  <a:cubicBezTo>
                    <a:pt x="252" y="34"/>
                    <a:pt x="252" y="34"/>
                    <a:pt x="252" y="34"/>
                  </a:cubicBezTo>
                  <a:cubicBezTo>
                    <a:pt x="253" y="36"/>
                    <a:pt x="256" y="39"/>
                    <a:pt x="259" y="43"/>
                  </a:cubicBezTo>
                  <a:cubicBezTo>
                    <a:pt x="259" y="43"/>
                    <a:pt x="259" y="43"/>
                    <a:pt x="259" y="43"/>
                  </a:cubicBezTo>
                  <a:cubicBezTo>
                    <a:pt x="264" y="50"/>
                    <a:pt x="268" y="59"/>
                    <a:pt x="267" y="67"/>
                  </a:cubicBezTo>
                  <a:cubicBezTo>
                    <a:pt x="267" y="67"/>
                    <a:pt x="267" y="67"/>
                    <a:pt x="267" y="67"/>
                  </a:cubicBezTo>
                  <a:cubicBezTo>
                    <a:pt x="267" y="73"/>
                    <a:pt x="265" y="78"/>
                    <a:pt x="260" y="84"/>
                  </a:cubicBezTo>
                  <a:cubicBezTo>
                    <a:pt x="260" y="84"/>
                    <a:pt x="260" y="84"/>
                    <a:pt x="260" y="84"/>
                  </a:cubicBezTo>
                  <a:cubicBezTo>
                    <a:pt x="253" y="91"/>
                    <a:pt x="248" y="92"/>
                    <a:pt x="241" y="92"/>
                  </a:cubicBezTo>
                  <a:cubicBezTo>
                    <a:pt x="241" y="92"/>
                    <a:pt x="241" y="92"/>
                    <a:pt x="241" y="92"/>
                  </a:cubicBezTo>
                  <a:cubicBezTo>
                    <a:pt x="232" y="92"/>
                    <a:pt x="218" y="85"/>
                    <a:pt x="203" y="74"/>
                  </a:cubicBezTo>
                  <a:cubicBezTo>
                    <a:pt x="203" y="74"/>
                    <a:pt x="203" y="74"/>
                    <a:pt x="203" y="74"/>
                  </a:cubicBezTo>
                  <a:cubicBezTo>
                    <a:pt x="188" y="63"/>
                    <a:pt x="172" y="49"/>
                    <a:pt x="156" y="35"/>
                  </a:cubicBezTo>
                  <a:cubicBezTo>
                    <a:pt x="156" y="35"/>
                    <a:pt x="156" y="35"/>
                    <a:pt x="156" y="35"/>
                  </a:cubicBezTo>
                  <a:cubicBezTo>
                    <a:pt x="130" y="13"/>
                    <a:pt x="103" y="2"/>
                    <a:pt x="78" y="1"/>
                  </a:cubicBezTo>
                  <a:cubicBezTo>
                    <a:pt x="78" y="1"/>
                    <a:pt x="78" y="1"/>
                    <a:pt x="78" y="1"/>
                  </a:cubicBezTo>
                  <a:cubicBezTo>
                    <a:pt x="57" y="0"/>
                    <a:pt x="38" y="5"/>
                    <a:pt x="24" y="17"/>
                  </a:cubicBezTo>
                  <a:cubicBezTo>
                    <a:pt x="24" y="17"/>
                    <a:pt x="24" y="17"/>
                    <a:pt x="24" y="17"/>
                  </a:cubicBezTo>
                  <a:cubicBezTo>
                    <a:pt x="10" y="28"/>
                    <a:pt x="1" y="45"/>
                    <a:pt x="0" y="65"/>
                  </a:cubicBezTo>
                  <a:cubicBezTo>
                    <a:pt x="0" y="65"/>
                    <a:pt x="0" y="65"/>
                    <a:pt x="0" y="65"/>
                  </a:cubicBezTo>
                  <a:cubicBezTo>
                    <a:pt x="0" y="76"/>
                    <a:pt x="1" y="87"/>
                    <a:pt x="5" y="99"/>
                  </a:cubicBezTo>
                  <a:cubicBezTo>
                    <a:pt x="5" y="99"/>
                    <a:pt x="5" y="99"/>
                    <a:pt x="5" y="99"/>
                  </a:cubicBezTo>
                  <a:cubicBezTo>
                    <a:pt x="7" y="103"/>
                    <a:pt x="11" y="106"/>
                    <a:pt x="16" y="107"/>
                  </a:cubicBezTo>
                  <a:cubicBezTo>
                    <a:pt x="16" y="107"/>
                    <a:pt x="16" y="107"/>
                    <a:pt x="16" y="107"/>
                  </a:cubicBezTo>
                  <a:cubicBezTo>
                    <a:pt x="18" y="107"/>
                    <a:pt x="19" y="107"/>
                    <a:pt x="21" y="106"/>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9" name="Freeform 14"/>
            <p:cNvSpPr/>
            <p:nvPr/>
          </p:nvSpPr>
          <p:spPr bwMode="auto">
            <a:xfrm>
              <a:off x="3940175" y="748506"/>
              <a:ext cx="193675" cy="104775"/>
            </a:xfrm>
            <a:custGeom>
              <a:avLst/>
              <a:gdLst>
                <a:gd name="T0" fmla="*/ 1 w 72"/>
                <a:gd name="T1" fmla="*/ 30 h 39"/>
                <a:gd name="T2" fmla="*/ 3 w 72"/>
                <a:gd name="T3" fmla="*/ 35 h 39"/>
                <a:gd name="T4" fmla="*/ 7 w 72"/>
                <a:gd name="T5" fmla="*/ 38 h 39"/>
                <a:gd name="T6" fmla="*/ 70 w 72"/>
                <a:gd name="T7" fmla="*/ 22 h 39"/>
                <a:gd name="T8" fmla="*/ 71 w 72"/>
                <a:gd name="T9" fmla="*/ 17 h 39"/>
                <a:gd name="T10" fmla="*/ 66 w 72"/>
                <a:gd name="T11" fmla="*/ 3 h 39"/>
                <a:gd name="T12" fmla="*/ 62 w 72"/>
                <a:gd name="T13" fmla="*/ 0 h 39"/>
                <a:gd name="T14" fmla="*/ 2 w 72"/>
                <a:gd name="T15" fmla="*/ 25 h 39"/>
                <a:gd name="T16" fmla="*/ 1 w 72"/>
                <a:gd name="T17" fmla="*/ 3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39">
                  <a:moveTo>
                    <a:pt x="1" y="30"/>
                  </a:moveTo>
                  <a:cubicBezTo>
                    <a:pt x="3" y="35"/>
                    <a:pt x="3" y="35"/>
                    <a:pt x="3" y="35"/>
                  </a:cubicBezTo>
                  <a:cubicBezTo>
                    <a:pt x="4" y="37"/>
                    <a:pt x="5" y="39"/>
                    <a:pt x="7" y="38"/>
                  </a:cubicBezTo>
                  <a:cubicBezTo>
                    <a:pt x="70" y="22"/>
                    <a:pt x="70" y="22"/>
                    <a:pt x="70" y="22"/>
                  </a:cubicBezTo>
                  <a:cubicBezTo>
                    <a:pt x="71" y="21"/>
                    <a:pt x="72" y="19"/>
                    <a:pt x="71" y="17"/>
                  </a:cubicBezTo>
                  <a:cubicBezTo>
                    <a:pt x="66" y="3"/>
                    <a:pt x="66" y="3"/>
                    <a:pt x="66" y="3"/>
                  </a:cubicBezTo>
                  <a:cubicBezTo>
                    <a:pt x="65" y="1"/>
                    <a:pt x="64" y="0"/>
                    <a:pt x="62" y="0"/>
                  </a:cubicBezTo>
                  <a:cubicBezTo>
                    <a:pt x="2" y="25"/>
                    <a:pt x="2" y="25"/>
                    <a:pt x="2" y="25"/>
                  </a:cubicBezTo>
                  <a:cubicBezTo>
                    <a:pt x="1" y="26"/>
                    <a:pt x="0" y="28"/>
                    <a:pt x="1" y="30"/>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0" name="Freeform 15"/>
            <p:cNvSpPr/>
            <p:nvPr/>
          </p:nvSpPr>
          <p:spPr bwMode="auto">
            <a:xfrm>
              <a:off x="3876675" y="596106"/>
              <a:ext cx="133350" cy="182563"/>
            </a:xfrm>
            <a:custGeom>
              <a:avLst/>
              <a:gdLst>
                <a:gd name="T0" fmla="*/ 2 w 50"/>
                <a:gd name="T1" fmla="*/ 64 h 68"/>
                <a:gd name="T2" fmla="*/ 7 w 50"/>
                <a:gd name="T3" fmla="*/ 66 h 68"/>
                <a:gd name="T4" fmla="*/ 12 w 50"/>
                <a:gd name="T5" fmla="*/ 66 h 68"/>
                <a:gd name="T6" fmla="*/ 49 w 50"/>
                <a:gd name="T7" fmla="*/ 13 h 68"/>
                <a:gd name="T8" fmla="*/ 47 w 50"/>
                <a:gd name="T9" fmla="*/ 9 h 68"/>
                <a:gd name="T10" fmla="*/ 34 w 50"/>
                <a:gd name="T11" fmla="*/ 1 h 68"/>
                <a:gd name="T12" fmla="*/ 30 w 50"/>
                <a:gd name="T13" fmla="*/ 1 h 68"/>
                <a:gd name="T14" fmla="*/ 0 w 50"/>
                <a:gd name="T15" fmla="*/ 59 h 68"/>
                <a:gd name="T16" fmla="*/ 2 w 50"/>
                <a:gd name="T17" fmla="*/ 6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68">
                  <a:moveTo>
                    <a:pt x="2" y="64"/>
                  </a:moveTo>
                  <a:cubicBezTo>
                    <a:pt x="7" y="66"/>
                    <a:pt x="7" y="66"/>
                    <a:pt x="7" y="66"/>
                  </a:cubicBezTo>
                  <a:cubicBezTo>
                    <a:pt x="9" y="68"/>
                    <a:pt x="11" y="68"/>
                    <a:pt x="12" y="66"/>
                  </a:cubicBezTo>
                  <a:cubicBezTo>
                    <a:pt x="49" y="13"/>
                    <a:pt x="49" y="13"/>
                    <a:pt x="49" y="13"/>
                  </a:cubicBezTo>
                  <a:cubicBezTo>
                    <a:pt x="50" y="12"/>
                    <a:pt x="49" y="10"/>
                    <a:pt x="47" y="9"/>
                  </a:cubicBezTo>
                  <a:cubicBezTo>
                    <a:pt x="34" y="1"/>
                    <a:pt x="34" y="1"/>
                    <a:pt x="34" y="1"/>
                  </a:cubicBezTo>
                  <a:cubicBezTo>
                    <a:pt x="33" y="0"/>
                    <a:pt x="30" y="0"/>
                    <a:pt x="30" y="1"/>
                  </a:cubicBezTo>
                  <a:cubicBezTo>
                    <a:pt x="0" y="59"/>
                    <a:pt x="0" y="59"/>
                    <a:pt x="0" y="59"/>
                  </a:cubicBezTo>
                  <a:cubicBezTo>
                    <a:pt x="0" y="61"/>
                    <a:pt x="1" y="63"/>
                    <a:pt x="2" y="64"/>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pic>
        <p:nvPicPr>
          <p:cNvPr id="2" name="图片 1"/>
          <p:cNvPicPr>
            <a:picLocks noChangeAspect="1"/>
          </p:cNvPicPr>
          <p:nvPr/>
        </p:nvPicPr>
        <p:blipFill>
          <a:blip r:embed="rId2"/>
          <a:stretch>
            <a:fillRect/>
          </a:stretch>
        </p:blipFill>
        <p:spPr>
          <a:xfrm>
            <a:off x="1019253" y="3497179"/>
            <a:ext cx="10162240" cy="2850595"/>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（一）插入表格的几种方式</a:t>
            </a:r>
          </a:p>
        </p:txBody>
      </p:sp>
      <p:sp>
        <p:nvSpPr>
          <p:cNvPr id="4" name="内容占位符 3"/>
          <p:cNvSpPr>
            <a:spLocks noGrp="1"/>
          </p:cNvSpPr>
          <p:nvPr>
            <p:ph sz="quarter" idx="10"/>
          </p:nvPr>
        </p:nvSpPr>
        <p:spPr>
          <a:xfrm>
            <a:off x="669925" y="1122681"/>
            <a:ext cx="10912475" cy="862787"/>
          </a:xfrm>
        </p:spPr>
        <p:txBody>
          <a:bodyPr>
            <a:normAutofit/>
          </a:bodyPr>
          <a:lstStyle/>
          <a:p>
            <a:r>
              <a:rPr lang="en-US" altLang="zh-CN" dirty="0">
                <a:solidFill>
                  <a:schemeClr val="bg1"/>
                </a:solidFill>
              </a:rPr>
              <a:t>2</a:t>
            </a:r>
            <a:r>
              <a:rPr lang="zh-CN" altLang="zh-CN" dirty="0">
                <a:solidFill>
                  <a:schemeClr val="bg1"/>
                </a:solidFill>
              </a:rPr>
              <a:t>．</a:t>
            </a:r>
            <a:r>
              <a:rPr lang="zh-CN" altLang="en-US" dirty="0">
                <a:solidFill>
                  <a:schemeClr val="bg1"/>
                </a:solidFill>
              </a:rPr>
              <a:t>未来新一代计算机芯片技术</a:t>
            </a:r>
            <a:endParaRPr lang="en-US" altLang="zh-CN" sz="1100" dirty="0"/>
          </a:p>
        </p:txBody>
      </p:sp>
      <p:sp>
        <p:nvSpPr>
          <p:cNvPr id="32" name="内容占位符 2"/>
          <p:cNvSpPr txBox="1"/>
          <p:nvPr/>
        </p:nvSpPr>
        <p:spPr>
          <a:xfrm>
            <a:off x="1274445" y="1890791"/>
            <a:ext cx="10226040" cy="1683286"/>
          </a:xfrm>
          <a:prstGeom prst="rect">
            <a:avLst/>
          </a:prstGeom>
        </p:spPr>
        <p:txBody>
          <a:bodyPr vert="horz" lIns="91440" tIns="45720" rIns="91440" bIns="45720" rtlCol="0">
            <a:normAutofit fontScale="85000" lnSpcReduction="20000"/>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5000"/>
              </a:lnSpc>
            </a:pPr>
            <a:r>
              <a:rPr lang="zh-CN" altLang="en-US" dirty="0"/>
              <a:t>精确插入表格适合在表格行列数较多或需要设置表格布局的情况下使用。其方法为：在“插入”选项卡中单击“表格”按钮 ，在打开的下拉列表框中选择“插入表格”选项；打开“插入表格”对话框，在其中设置所需的列数和行数；并在“列宽选择”栏中设置表格列宽的调整方式。</a:t>
            </a:r>
            <a:endParaRPr lang="zh-CN" altLang="en-US" dirty="0"/>
          </a:p>
        </p:txBody>
      </p:sp>
      <p:sp>
        <p:nvSpPr>
          <p:cNvPr id="21" name="矩形 20"/>
          <p:cNvSpPr/>
          <p:nvPr/>
        </p:nvSpPr>
        <p:spPr>
          <a:xfrm>
            <a:off x="1274323" y="1161593"/>
            <a:ext cx="2976835" cy="5178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5" name="内容占位符 3"/>
          <p:cNvSpPr txBox="1"/>
          <p:nvPr/>
        </p:nvSpPr>
        <p:spPr>
          <a:xfrm>
            <a:off x="669925" y="1122681"/>
            <a:ext cx="10912475" cy="862787"/>
          </a:xfrm>
          <a:prstGeom prst="rect">
            <a:avLst/>
          </a:prstGeom>
        </p:spPr>
        <p:txBody>
          <a:bodyPr vert="horz" lIns="91440" tIns="45720" rIns="91440" bIns="45720" rtlCol="0">
            <a:norm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solidFill>
                  <a:schemeClr val="bg1"/>
                </a:solidFill>
              </a:rPr>
              <a:t>2</a:t>
            </a:r>
            <a:r>
              <a:rPr lang="zh-CN" altLang="en-US" dirty="0">
                <a:solidFill>
                  <a:schemeClr val="bg1"/>
                </a:solidFill>
              </a:rPr>
              <a:t>．精确插入表格</a:t>
            </a:r>
            <a:endParaRPr lang="en-US" altLang="zh-CN" sz="1100" dirty="0"/>
          </a:p>
        </p:txBody>
      </p:sp>
      <p:grpSp>
        <p:nvGrpSpPr>
          <p:cNvPr id="30" name="组合 29"/>
          <p:cNvGrpSpPr/>
          <p:nvPr/>
        </p:nvGrpSpPr>
        <p:grpSpPr>
          <a:xfrm flipV="1">
            <a:off x="609600" y="1030803"/>
            <a:ext cx="470284" cy="670057"/>
            <a:chOff x="3173412" y="596106"/>
            <a:chExt cx="960438" cy="1368425"/>
          </a:xfrm>
        </p:grpSpPr>
        <p:sp>
          <p:nvSpPr>
            <p:cNvPr id="34" name="Freeform 9"/>
            <p:cNvSpPr/>
            <p:nvPr/>
          </p:nvSpPr>
          <p:spPr bwMode="auto">
            <a:xfrm>
              <a:off x="3586162" y="1178719"/>
              <a:ext cx="193675" cy="214313"/>
            </a:xfrm>
            <a:custGeom>
              <a:avLst/>
              <a:gdLst>
                <a:gd name="T0" fmla="*/ 61 w 72"/>
                <a:gd name="T1" fmla="*/ 23 h 80"/>
                <a:gd name="T2" fmla="*/ 22 w 72"/>
                <a:gd name="T3" fmla="*/ 6 h 80"/>
                <a:gd name="T4" fmla="*/ 22 w 72"/>
                <a:gd name="T5" fmla="*/ 6 h 80"/>
                <a:gd name="T6" fmla="*/ 6 w 72"/>
                <a:gd name="T7" fmla="*/ 45 h 80"/>
                <a:gd name="T8" fmla="*/ 11 w 72"/>
                <a:gd name="T9" fmla="*/ 58 h 80"/>
                <a:gd name="T10" fmla="*/ 50 w 72"/>
                <a:gd name="T11" fmla="*/ 74 h 80"/>
                <a:gd name="T12" fmla="*/ 50 w 72"/>
                <a:gd name="T13" fmla="*/ 74 h 80"/>
                <a:gd name="T14" fmla="*/ 66 w 72"/>
                <a:gd name="T15" fmla="*/ 35 h 80"/>
                <a:gd name="T16" fmla="*/ 61 w 72"/>
                <a:gd name="T17" fmla="*/ 2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80">
                  <a:moveTo>
                    <a:pt x="61" y="23"/>
                  </a:moveTo>
                  <a:cubicBezTo>
                    <a:pt x="54" y="7"/>
                    <a:pt x="37" y="0"/>
                    <a:pt x="22" y="6"/>
                  </a:cubicBezTo>
                  <a:cubicBezTo>
                    <a:pt x="22" y="6"/>
                    <a:pt x="22" y="6"/>
                    <a:pt x="22" y="6"/>
                  </a:cubicBezTo>
                  <a:cubicBezTo>
                    <a:pt x="7" y="13"/>
                    <a:pt x="0" y="30"/>
                    <a:pt x="6" y="45"/>
                  </a:cubicBezTo>
                  <a:cubicBezTo>
                    <a:pt x="11" y="58"/>
                    <a:pt x="11" y="58"/>
                    <a:pt x="11" y="58"/>
                  </a:cubicBezTo>
                  <a:cubicBezTo>
                    <a:pt x="17" y="73"/>
                    <a:pt x="35" y="80"/>
                    <a:pt x="50" y="74"/>
                  </a:cubicBezTo>
                  <a:cubicBezTo>
                    <a:pt x="50" y="74"/>
                    <a:pt x="50" y="74"/>
                    <a:pt x="50" y="74"/>
                  </a:cubicBezTo>
                  <a:cubicBezTo>
                    <a:pt x="65" y="68"/>
                    <a:pt x="72" y="50"/>
                    <a:pt x="66" y="35"/>
                  </a:cubicBezTo>
                  <a:lnTo>
                    <a:pt x="61" y="23"/>
                  </a:lnTo>
                  <a:close/>
                </a:path>
              </a:pathLst>
            </a:custGeom>
            <a:solidFill>
              <a:srgbClr val="23A3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5" name="Freeform 10"/>
            <p:cNvSpPr/>
            <p:nvPr/>
          </p:nvSpPr>
          <p:spPr bwMode="auto">
            <a:xfrm>
              <a:off x="3173412" y="640556"/>
              <a:ext cx="866775" cy="838200"/>
            </a:xfrm>
            <a:custGeom>
              <a:avLst/>
              <a:gdLst>
                <a:gd name="T0" fmla="*/ 323 w 323"/>
                <a:gd name="T1" fmla="*/ 208 h 312"/>
                <a:gd name="T2" fmla="*/ 321 w 323"/>
                <a:gd name="T3" fmla="*/ 208 h 312"/>
                <a:gd name="T4" fmla="*/ 223 w 323"/>
                <a:gd name="T5" fmla="*/ 216 h 312"/>
                <a:gd name="T6" fmla="*/ 172 w 323"/>
                <a:gd name="T7" fmla="*/ 198 h 312"/>
                <a:gd name="T8" fmla="*/ 150 w 323"/>
                <a:gd name="T9" fmla="*/ 247 h 312"/>
                <a:gd name="T10" fmla="*/ 74 w 323"/>
                <a:gd name="T11" fmla="*/ 309 h 312"/>
                <a:gd name="T12" fmla="*/ 73 w 323"/>
                <a:gd name="T13" fmla="*/ 312 h 312"/>
                <a:gd name="T14" fmla="*/ 67 w 323"/>
                <a:gd name="T15" fmla="*/ 299 h 312"/>
                <a:gd name="T16" fmla="*/ 28 w 323"/>
                <a:gd name="T17" fmla="*/ 207 h 312"/>
                <a:gd name="T18" fmla="*/ 102 w 323"/>
                <a:gd name="T19" fmla="*/ 28 h 312"/>
                <a:gd name="T20" fmla="*/ 280 w 323"/>
                <a:gd name="T21" fmla="*/ 102 h 312"/>
                <a:gd name="T22" fmla="*/ 319 w 323"/>
                <a:gd name="T23" fmla="*/ 195 h 312"/>
                <a:gd name="T24" fmla="*/ 323 w 323"/>
                <a:gd name="T25" fmla="*/ 208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3" h="312">
                  <a:moveTo>
                    <a:pt x="323" y="208"/>
                  </a:moveTo>
                  <a:cubicBezTo>
                    <a:pt x="322" y="208"/>
                    <a:pt x="322" y="208"/>
                    <a:pt x="321" y="208"/>
                  </a:cubicBezTo>
                  <a:cubicBezTo>
                    <a:pt x="292" y="204"/>
                    <a:pt x="258" y="207"/>
                    <a:pt x="223" y="216"/>
                  </a:cubicBezTo>
                  <a:cubicBezTo>
                    <a:pt x="214" y="198"/>
                    <a:pt x="192" y="190"/>
                    <a:pt x="172" y="198"/>
                  </a:cubicBezTo>
                  <a:cubicBezTo>
                    <a:pt x="153" y="206"/>
                    <a:pt x="143" y="227"/>
                    <a:pt x="150" y="247"/>
                  </a:cubicBezTo>
                  <a:cubicBezTo>
                    <a:pt x="118" y="265"/>
                    <a:pt x="92" y="286"/>
                    <a:pt x="74" y="309"/>
                  </a:cubicBezTo>
                  <a:cubicBezTo>
                    <a:pt x="74" y="310"/>
                    <a:pt x="73" y="311"/>
                    <a:pt x="73" y="312"/>
                  </a:cubicBezTo>
                  <a:cubicBezTo>
                    <a:pt x="70" y="308"/>
                    <a:pt x="68" y="303"/>
                    <a:pt x="67" y="299"/>
                  </a:cubicBezTo>
                  <a:cubicBezTo>
                    <a:pt x="28" y="207"/>
                    <a:pt x="28" y="207"/>
                    <a:pt x="28" y="207"/>
                  </a:cubicBezTo>
                  <a:cubicBezTo>
                    <a:pt x="0" y="137"/>
                    <a:pt x="33" y="57"/>
                    <a:pt x="102" y="28"/>
                  </a:cubicBezTo>
                  <a:cubicBezTo>
                    <a:pt x="172" y="0"/>
                    <a:pt x="252" y="33"/>
                    <a:pt x="280" y="102"/>
                  </a:cubicBezTo>
                  <a:cubicBezTo>
                    <a:pt x="319" y="195"/>
                    <a:pt x="319" y="195"/>
                    <a:pt x="319" y="195"/>
                  </a:cubicBezTo>
                  <a:cubicBezTo>
                    <a:pt x="320" y="199"/>
                    <a:pt x="322" y="204"/>
                    <a:pt x="323" y="208"/>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6" name="Freeform 11"/>
            <p:cNvSpPr/>
            <p:nvPr/>
          </p:nvSpPr>
          <p:spPr bwMode="auto">
            <a:xfrm>
              <a:off x="3752850" y="1234281"/>
              <a:ext cx="325438" cy="400050"/>
            </a:xfrm>
            <a:custGeom>
              <a:avLst/>
              <a:gdLst>
                <a:gd name="T0" fmla="*/ 14 w 121"/>
                <a:gd name="T1" fmla="*/ 12 h 149"/>
                <a:gd name="T2" fmla="*/ 14 w 121"/>
                <a:gd name="T3" fmla="*/ 11 h 149"/>
                <a:gd name="T4" fmla="*/ 103 w 121"/>
                <a:gd name="T5" fmla="*/ 3 h 149"/>
                <a:gd name="T6" fmla="*/ 111 w 121"/>
                <a:gd name="T7" fmla="*/ 4 h 149"/>
                <a:gd name="T8" fmla="*/ 36 w 121"/>
                <a:gd name="T9" fmla="*/ 149 h 149"/>
                <a:gd name="T10" fmla="*/ 0 w 121"/>
                <a:gd name="T11" fmla="*/ 60 h 149"/>
                <a:gd name="T12" fmla="*/ 14 w 121"/>
                <a:gd name="T13" fmla="*/ 12 h 149"/>
              </a:gdLst>
              <a:ahLst/>
              <a:cxnLst>
                <a:cxn ang="0">
                  <a:pos x="T0" y="T1"/>
                </a:cxn>
                <a:cxn ang="0">
                  <a:pos x="T2" y="T3"/>
                </a:cxn>
                <a:cxn ang="0">
                  <a:pos x="T4" y="T5"/>
                </a:cxn>
                <a:cxn ang="0">
                  <a:pos x="T6" y="T7"/>
                </a:cxn>
                <a:cxn ang="0">
                  <a:pos x="T8" y="T9"/>
                </a:cxn>
                <a:cxn ang="0">
                  <a:pos x="T10" y="T11"/>
                </a:cxn>
                <a:cxn ang="0">
                  <a:pos x="T12" y="T13"/>
                </a:cxn>
              </a:cxnLst>
              <a:rect l="0" t="0" r="r" b="b"/>
              <a:pathLst>
                <a:path w="121" h="149">
                  <a:moveTo>
                    <a:pt x="14" y="12"/>
                  </a:moveTo>
                  <a:cubicBezTo>
                    <a:pt x="14" y="11"/>
                    <a:pt x="14" y="11"/>
                    <a:pt x="14" y="11"/>
                  </a:cubicBezTo>
                  <a:cubicBezTo>
                    <a:pt x="46" y="2"/>
                    <a:pt x="77" y="0"/>
                    <a:pt x="103" y="3"/>
                  </a:cubicBezTo>
                  <a:cubicBezTo>
                    <a:pt x="106" y="3"/>
                    <a:pt x="108" y="4"/>
                    <a:pt x="111" y="4"/>
                  </a:cubicBezTo>
                  <a:cubicBezTo>
                    <a:pt x="121" y="63"/>
                    <a:pt x="91" y="122"/>
                    <a:pt x="36" y="149"/>
                  </a:cubicBezTo>
                  <a:cubicBezTo>
                    <a:pt x="0" y="60"/>
                    <a:pt x="0" y="60"/>
                    <a:pt x="0" y="60"/>
                  </a:cubicBezTo>
                  <a:cubicBezTo>
                    <a:pt x="15" y="50"/>
                    <a:pt x="22" y="30"/>
                    <a:pt x="14" y="12"/>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7" name="Freeform 12"/>
            <p:cNvSpPr/>
            <p:nvPr/>
          </p:nvSpPr>
          <p:spPr bwMode="auto">
            <a:xfrm>
              <a:off x="3392487" y="1343819"/>
              <a:ext cx="417513" cy="360363"/>
            </a:xfrm>
            <a:custGeom>
              <a:avLst/>
              <a:gdLst>
                <a:gd name="T0" fmla="*/ 74 w 155"/>
                <a:gd name="T1" fmla="*/ 0 h 134"/>
                <a:gd name="T2" fmla="*/ 74 w 155"/>
                <a:gd name="T3" fmla="*/ 2 h 134"/>
                <a:gd name="T4" fmla="*/ 119 w 155"/>
                <a:gd name="T5" fmla="*/ 26 h 134"/>
                <a:gd name="T6" fmla="*/ 155 w 155"/>
                <a:gd name="T7" fmla="*/ 114 h 134"/>
                <a:gd name="T8" fmla="*/ 0 w 155"/>
                <a:gd name="T9" fmla="*/ 65 h 134"/>
                <a:gd name="T10" fmla="*/ 5 w 155"/>
                <a:gd name="T11" fmla="*/ 58 h 134"/>
                <a:gd name="T12" fmla="*/ 74 w 155"/>
                <a:gd name="T13" fmla="*/ 0 h 134"/>
              </a:gdLst>
              <a:ahLst/>
              <a:cxnLst>
                <a:cxn ang="0">
                  <a:pos x="T0" y="T1"/>
                </a:cxn>
                <a:cxn ang="0">
                  <a:pos x="T2" y="T3"/>
                </a:cxn>
                <a:cxn ang="0">
                  <a:pos x="T4" y="T5"/>
                </a:cxn>
                <a:cxn ang="0">
                  <a:pos x="T6" y="T7"/>
                </a:cxn>
                <a:cxn ang="0">
                  <a:pos x="T8" y="T9"/>
                </a:cxn>
                <a:cxn ang="0">
                  <a:pos x="T10" y="T11"/>
                </a:cxn>
                <a:cxn ang="0">
                  <a:pos x="T12" y="T13"/>
                </a:cxn>
              </a:cxnLst>
              <a:rect l="0" t="0" r="r" b="b"/>
              <a:pathLst>
                <a:path w="155" h="134">
                  <a:moveTo>
                    <a:pt x="74" y="0"/>
                  </a:moveTo>
                  <a:cubicBezTo>
                    <a:pt x="74" y="2"/>
                    <a:pt x="74" y="2"/>
                    <a:pt x="74" y="2"/>
                  </a:cubicBezTo>
                  <a:cubicBezTo>
                    <a:pt x="82" y="19"/>
                    <a:pt x="100" y="29"/>
                    <a:pt x="119" y="26"/>
                  </a:cubicBezTo>
                  <a:cubicBezTo>
                    <a:pt x="155" y="114"/>
                    <a:pt x="155" y="114"/>
                    <a:pt x="155" y="114"/>
                  </a:cubicBezTo>
                  <a:cubicBezTo>
                    <a:pt x="97" y="134"/>
                    <a:pt x="35" y="113"/>
                    <a:pt x="0" y="65"/>
                  </a:cubicBezTo>
                  <a:cubicBezTo>
                    <a:pt x="2" y="62"/>
                    <a:pt x="3" y="60"/>
                    <a:pt x="5" y="58"/>
                  </a:cubicBezTo>
                  <a:cubicBezTo>
                    <a:pt x="21" y="37"/>
                    <a:pt x="45" y="17"/>
                    <a:pt x="74" y="0"/>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8" name="Freeform 13"/>
            <p:cNvSpPr/>
            <p:nvPr/>
          </p:nvSpPr>
          <p:spPr bwMode="auto">
            <a:xfrm>
              <a:off x="3178175" y="1647031"/>
              <a:ext cx="784225" cy="317500"/>
            </a:xfrm>
            <a:custGeom>
              <a:avLst/>
              <a:gdLst>
                <a:gd name="T0" fmla="*/ 21 w 292"/>
                <a:gd name="T1" fmla="*/ 106 h 118"/>
                <a:gd name="T2" fmla="*/ 28 w 292"/>
                <a:gd name="T3" fmla="*/ 90 h 118"/>
                <a:gd name="T4" fmla="*/ 28 w 292"/>
                <a:gd name="T5" fmla="*/ 90 h 118"/>
                <a:gd name="T6" fmla="*/ 24 w 292"/>
                <a:gd name="T7" fmla="*/ 66 h 118"/>
                <a:gd name="T8" fmla="*/ 24 w 292"/>
                <a:gd name="T9" fmla="*/ 66 h 118"/>
                <a:gd name="T10" fmla="*/ 77 w 292"/>
                <a:gd name="T11" fmla="*/ 25 h 118"/>
                <a:gd name="T12" fmla="*/ 77 w 292"/>
                <a:gd name="T13" fmla="*/ 25 h 118"/>
                <a:gd name="T14" fmla="*/ 140 w 292"/>
                <a:gd name="T15" fmla="*/ 54 h 118"/>
                <a:gd name="T16" fmla="*/ 140 w 292"/>
                <a:gd name="T17" fmla="*/ 54 h 118"/>
                <a:gd name="T18" fmla="*/ 189 w 292"/>
                <a:gd name="T19" fmla="*/ 94 h 118"/>
                <a:gd name="T20" fmla="*/ 189 w 292"/>
                <a:gd name="T21" fmla="*/ 94 h 118"/>
                <a:gd name="T22" fmla="*/ 240 w 292"/>
                <a:gd name="T23" fmla="*/ 117 h 118"/>
                <a:gd name="T24" fmla="*/ 240 w 292"/>
                <a:gd name="T25" fmla="*/ 117 h 118"/>
                <a:gd name="T26" fmla="*/ 278 w 292"/>
                <a:gd name="T27" fmla="*/ 100 h 118"/>
                <a:gd name="T28" fmla="*/ 278 w 292"/>
                <a:gd name="T29" fmla="*/ 100 h 118"/>
                <a:gd name="T30" fmla="*/ 292 w 292"/>
                <a:gd name="T31" fmla="*/ 69 h 118"/>
                <a:gd name="T32" fmla="*/ 292 w 292"/>
                <a:gd name="T33" fmla="*/ 69 h 118"/>
                <a:gd name="T34" fmla="*/ 279 w 292"/>
                <a:gd name="T35" fmla="*/ 29 h 118"/>
                <a:gd name="T36" fmla="*/ 279 w 292"/>
                <a:gd name="T37" fmla="*/ 29 h 118"/>
                <a:gd name="T38" fmla="*/ 265 w 292"/>
                <a:gd name="T39" fmla="*/ 13 h 118"/>
                <a:gd name="T40" fmla="*/ 265 w 292"/>
                <a:gd name="T41" fmla="*/ 13 h 118"/>
                <a:gd name="T42" fmla="*/ 248 w 292"/>
                <a:gd name="T43" fmla="*/ 14 h 118"/>
                <a:gd name="T44" fmla="*/ 248 w 292"/>
                <a:gd name="T45" fmla="*/ 14 h 118"/>
                <a:gd name="T46" fmla="*/ 249 w 292"/>
                <a:gd name="T47" fmla="*/ 31 h 118"/>
                <a:gd name="T48" fmla="*/ 249 w 292"/>
                <a:gd name="T49" fmla="*/ 31 h 118"/>
                <a:gd name="T50" fmla="*/ 249 w 292"/>
                <a:gd name="T51" fmla="*/ 32 h 118"/>
                <a:gd name="T52" fmla="*/ 249 w 292"/>
                <a:gd name="T53" fmla="*/ 32 h 118"/>
                <a:gd name="T54" fmla="*/ 252 w 292"/>
                <a:gd name="T55" fmla="*/ 34 h 118"/>
                <a:gd name="T56" fmla="*/ 252 w 292"/>
                <a:gd name="T57" fmla="*/ 34 h 118"/>
                <a:gd name="T58" fmla="*/ 259 w 292"/>
                <a:gd name="T59" fmla="*/ 43 h 118"/>
                <a:gd name="T60" fmla="*/ 259 w 292"/>
                <a:gd name="T61" fmla="*/ 43 h 118"/>
                <a:gd name="T62" fmla="*/ 267 w 292"/>
                <a:gd name="T63" fmla="*/ 67 h 118"/>
                <a:gd name="T64" fmla="*/ 267 w 292"/>
                <a:gd name="T65" fmla="*/ 67 h 118"/>
                <a:gd name="T66" fmla="*/ 260 w 292"/>
                <a:gd name="T67" fmla="*/ 84 h 118"/>
                <a:gd name="T68" fmla="*/ 260 w 292"/>
                <a:gd name="T69" fmla="*/ 84 h 118"/>
                <a:gd name="T70" fmla="*/ 241 w 292"/>
                <a:gd name="T71" fmla="*/ 92 h 118"/>
                <a:gd name="T72" fmla="*/ 241 w 292"/>
                <a:gd name="T73" fmla="*/ 92 h 118"/>
                <a:gd name="T74" fmla="*/ 203 w 292"/>
                <a:gd name="T75" fmla="*/ 74 h 118"/>
                <a:gd name="T76" fmla="*/ 203 w 292"/>
                <a:gd name="T77" fmla="*/ 74 h 118"/>
                <a:gd name="T78" fmla="*/ 156 w 292"/>
                <a:gd name="T79" fmla="*/ 35 h 118"/>
                <a:gd name="T80" fmla="*/ 156 w 292"/>
                <a:gd name="T81" fmla="*/ 35 h 118"/>
                <a:gd name="T82" fmla="*/ 78 w 292"/>
                <a:gd name="T83" fmla="*/ 1 h 118"/>
                <a:gd name="T84" fmla="*/ 78 w 292"/>
                <a:gd name="T85" fmla="*/ 1 h 118"/>
                <a:gd name="T86" fmla="*/ 24 w 292"/>
                <a:gd name="T87" fmla="*/ 17 h 118"/>
                <a:gd name="T88" fmla="*/ 24 w 292"/>
                <a:gd name="T89" fmla="*/ 17 h 118"/>
                <a:gd name="T90" fmla="*/ 0 w 292"/>
                <a:gd name="T91" fmla="*/ 65 h 118"/>
                <a:gd name="T92" fmla="*/ 0 w 292"/>
                <a:gd name="T93" fmla="*/ 65 h 118"/>
                <a:gd name="T94" fmla="*/ 5 w 292"/>
                <a:gd name="T95" fmla="*/ 99 h 118"/>
                <a:gd name="T96" fmla="*/ 5 w 292"/>
                <a:gd name="T97" fmla="*/ 99 h 118"/>
                <a:gd name="T98" fmla="*/ 16 w 292"/>
                <a:gd name="T99" fmla="*/ 107 h 118"/>
                <a:gd name="T100" fmla="*/ 16 w 292"/>
                <a:gd name="T101" fmla="*/ 107 h 118"/>
                <a:gd name="T102" fmla="*/ 21 w 292"/>
                <a:gd name="T103" fmla="*/ 10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92" h="118">
                  <a:moveTo>
                    <a:pt x="21" y="106"/>
                  </a:moveTo>
                  <a:cubicBezTo>
                    <a:pt x="27" y="104"/>
                    <a:pt x="31" y="97"/>
                    <a:pt x="28" y="90"/>
                  </a:cubicBezTo>
                  <a:cubicBezTo>
                    <a:pt x="28" y="90"/>
                    <a:pt x="28" y="90"/>
                    <a:pt x="28" y="90"/>
                  </a:cubicBezTo>
                  <a:cubicBezTo>
                    <a:pt x="25" y="81"/>
                    <a:pt x="24" y="73"/>
                    <a:pt x="24" y="66"/>
                  </a:cubicBezTo>
                  <a:cubicBezTo>
                    <a:pt x="24" y="66"/>
                    <a:pt x="24" y="66"/>
                    <a:pt x="24" y="66"/>
                  </a:cubicBezTo>
                  <a:cubicBezTo>
                    <a:pt x="26" y="41"/>
                    <a:pt x="46" y="24"/>
                    <a:pt x="77" y="25"/>
                  </a:cubicBezTo>
                  <a:cubicBezTo>
                    <a:pt x="77" y="25"/>
                    <a:pt x="77" y="25"/>
                    <a:pt x="77" y="25"/>
                  </a:cubicBezTo>
                  <a:cubicBezTo>
                    <a:pt x="95" y="26"/>
                    <a:pt x="117" y="34"/>
                    <a:pt x="140" y="54"/>
                  </a:cubicBezTo>
                  <a:cubicBezTo>
                    <a:pt x="140" y="54"/>
                    <a:pt x="140" y="54"/>
                    <a:pt x="140" y="54"/>
                  </a:cubicBezTo>
                  <a:cubicBezTo>
                    <a:pt x="155" y="67"/>
                    <a:pt x="172" y="82"/>
                    <a:pt x="189" y="94"/>
                  </a:cubicBezTo>
                  <a:cubicBezTo>
                    <a:pt x="189" y="94"/>
                    <a:pt x="189" y="94"/>
                    <a:pt x="189" y="94"/>
                  </a:cubicBezTo>
                  <a:cubicBezTo>
                    <a:pt x="205" y="106"/>
                    <a:pt x="222" y="116"/>
                    <a:pt x="240" y="117"/>
                  </a:cubicBezTo>
                  <a:cubicBezTo>
                    <a:pt x="240" y="117"/>
                    <a:pt x="240" y="117"/>
                    <a:pt x="240" y="117"/>
                  </a:cubicBezTo>
                  <a:cubicBezTo>
                    <a:pt x="254" y="118"/>
                    <a:pt x="268" y="112"/>
                    <a:pt x="278" y="100"/>
                  </a:cubicBezTo>
                  <a:cubicBezTo>
                    <a:pt x="278" y="100"/>
                    <a:pt x="278" y="100"/>
                    <a:pt x="278" y="100"/>
                  </a:cubicBezTo>
                  <a:cubicBezTo>
                    <a:pt x="287" y="90"/>
                    <a:pt x="291" y="79"/>
                    <a:pt x="292" y="69"/>
                  </a:cubicBezTo>
                  <a:cubicBezTo>
                    <a:pt x="292" y="69"/>
                    <a:pt x="292" y="69"/>
                    <a:pt x="292" y="69"/>
                  </a:cubicBezTo>
                  <a:cubicBezTo>
                    <a:pt x="292" y="52"/>
                    <a:pt x="285" y="39"/>
                    <a:pt x="279" y="29"/>
                  </a:cubicBezTo>
                  <a:cubicBezTo>
                    <a:pt x="279" y="29"/>
                    <a:pt x="279" y="29"/>
                    <a:pt x="279" y="29"/>
                  </a:cubicBezTo>
                  <a:cubicBezTo>
                    <a:pt x="272" y="19"/>
                    <a:pt x="265" y="13"/>
                    <a:pt x="265" y="13"/>
                  </a:cubicBezTo>
                  <a:cubicBezTo>
                    <a:pt x="265" y="13"/>
                    <a:pt x="265" y="13"/>
                    <a:pt x="265" y="13"/>
                  </a:cubicBezTo>
                  <a:cubicBezTo>
                    <a:pt x="260" y="9"/>
                    <a:pt x="252" y="9"/>
                    <a:pt x="248" y="14"/>
                  </a:cubicBezTo>
                  <a:cubicBezTo>
                    <a:pt x="248" y="14"/>
                    <a:pt x="248" y="14"/>
                    <a:pt x="248" y="14"/>
                  </a:cubicBezTo>
                  <a:cubicBezTo>
                    <a:pt x="243" y="19"/>
                    <a:pt x="244" y="27"/>
                    <a:pt x="249" y="31"/>
                  </a:cubicBezTo>
                  <a:cubicBezTo>
                    <a:pt x="249" y="31"/>
                    <a:pt x="249" y="31"/>
                    <a:pt x="249" y="31"/>
                  </a:cubicBezTo>
                  <a:cubicBezTo>
                    <a:pt x="249" y="31"/>
                    <a:pt x="249" y="31"/>
                    <a:pt x="249" y="32"/>
                  </a:cubicBezTo>
                  <a:cubicBezTo>
                    <a:pt x="249" y="32"/>
                    <a:pt x="249" y="32"/>
                    <a:pt x="249" y="32"/>
                  </a:cubicBezTo>
                  <a:cubicBezTo>
                    <a:pt x="250" y="32"/>
                    <a:pt x="251" y="33"/>
                    <a:pt x="252" y="34"/>
                  </a:cubicBezTo>
                  <a:cubicBezTo>
                    <a:pt x="252" y="34"/>
                    <a:pt x="252" y="34"/>
                    <a:pt x="252" y="34"/>
                  </a:cubicBezTo>
                  <a:cubicBezTo>
                    <a:pt x="253" y="36"/>
                    <a:pt x="256" y="39"/>
                    <a:pt x="259" y="43"/>
                  </a:cubicBezTo>
                  <a:cubicBezTo>
                    <a:pt x="259" y="43"/>
                    <a:pt x="259" y="43"/>
                    <a:pt x="259" y="43"/>
                  </a:cubicBezTo>
                  <a:cubicBezTo>
                    <a:pt x="264" y="50"/>
                    <a:pt x="268" y="59"/>
                    <a:pt x="267" y="67"/>
                  </a:cubicBezTo>
                  <a:cubicBezTo>
                    <a:pt x="267" y="67"/>
                    <a:pt x="267" y="67"/>
                    <a:pt x="267" y="67"/>
                  </a:cubicBezTo>
                  <a:cubicBezTo>
                    <a:pt x="267" y="73"/>
                    <a:pt x="265" y="78"/>
                    <a:pt x="260" y="84"/>
                  </a:cubicBezTo>
                  <a:cubicBezTo>
                    <a:pt x="260" y="84"/>
                    <a:pt x="260" y="84"/>
                    <a:pt x="260" y="84"/>
                  </a:cubicBezTo>
                  <a:cubicBezTo>
                    <a:pt x="253" y="91"/>
                    <a:pt x="248" y="92"/>
                    <a:pt x="241" y="92"/>
                  </a:cubicBezTo>
                  <a:cubicBezTo>
                    <a:pt x="241" y="92"/>
                    <a:pt x="241" y="92"/>
                    <a:pt x="241" y="92"/>
                  </a:cubicBezTo>
                  <a:cubicBezTo>
                    <a:pt x="232" y="92"/>
                    <a:pt x="218" y="85"/>
                    <a:pt x="203" y="74"/>
                  </a:cubicBezTo>
                  <a:cubicBezTo>
                    <a:pt x="203" y="74"/>
                    <a:pt x="203" y="74"/>
                    <a:pt x="203" y="74"/>
                  </a:cubicBezTo>
                  <a:cubicBezTo>
                    <a:pt x="188" y="63"/>
                    <a:pt x="172" y="49"/>
                    <a:pt x="156" y="35"/>
                  </a:cubicBezTo>
                  <a:cubicBezTo>
                    <a:pt x="156" y="35"/>
                    <a:pt x="156" y="35"/>
                    <a:pt x="156" y="35"/>
                  </a:cubicBezTo>
                  <a:cubicBezTo>
                    <a:pt x="130" y="13"/>
                    <a:pt x="103" y="2"/>
                    <a:pt x="78" y="1"/>
                  </a:cubicBezTo>
                  <a:cubicBezTo>
                    <a:pt x="78" y="1"/>
                    <a:pt x="78" y="1"/>
                    <a:pt x="78" y="1"/>
                  </a:cubicBezTo>
                  <a:cubicBezTo>
                    <a:pt x="57" y="0"/>
                    <a:pt x="38" y="5"/>
                    <a:pt x="24" y="17"/>
                  </a:cubicBezTo>
                  <a:cubicBezTo>
                    <a:pt x="24" y="17"/>
                    <a:pt x="24" y="17"/>
                    <a:pt x="24" y="17"/>
                  </a:cubicBezTo>
                  <a:cubicBezTo>
                    <a:pt x="10" y="28"/>
                    <a:pt x="1" y="45"/>
                    <a:pt x="0" y="65"/>
                  </a:cubicBezTo>
                  <a:cubicBezTo>
                    <a:pt x="0" y="65"/>
                    <a:pt x="0" y="65"/>
                    <a:pt x="0" y="65"/>
                  </a:cubicBezTo>
                  <a:cubicBezTo>
                    <a:pt x="0" y="76"/>
                    <a:pt x="1" y="87"/>
                    <a:pt x="5" y="99"/>
                  </a:cubicBezTo>
                  <a:cubicBezTo>
                    <a:pt x="5" y="99"/>
                    <a:pt x="5" y="99"/>
                    <a:pt x="5" y="99"/>
                  </a:cubicBezTo>
                  <a:cubicBezTo>
                    <a:pt x="7" y="103"/>
                    <a:pt x="11" y="106"/>
                    <a:pt x="16" y="107"/>
                  </a:cubicBezTo>
                  <a:cubicBezTo>
                    <a:pt x="16" y="107"/>
                    <a:pt x="16" y="107"/>
                    <a:pt x="16" y="107"/>
                  </a:cubicBezTo>
                  <a:cubicBezTo>
                    <a:pt x="18" y="107"/>
                    <a:pt x="19" y="107"/>
                    <a:pt x="21" y="106"/>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9" name="Freeform 14"/>
            <p:cNvSpPr/>
            <p:nvPr/>
          </p:nvSpPr>
          <p:spPr bwMode="auto">
            <a:xfrm>
              <a:off x="3940175" y="748506"/>
              <a:ext cx="193675" cy="104775"/>
            </a:xfrm>
            <a:custGeom>
              <a:avLst/>
              <a:gdLst>
                <a:gd name="T0" fmla="*/ 1 w 72"/>
                <a:gd name="T1" fmla="*/ 30 h 39"/>
                <a:gd name="T2" fmla="*/ 3 w 72"/>
                <a:gd name="T3" fmla="*/ 35 h 39"/>
                <a:gd name="T4" fmla="*/ 7 w 72"/>
                <a:gd name="T5" fmla="*/ 38 h 39"/>
                <a:gd name="T6" fmla="*/ 70 w 72"/>
                <a:gd name="T7" fmla="*/ 22 h 39"/>
                <a:gd name="T8" fmla="*/ 71 w 72"/>
                <a:gd name="T9" fmla="*/ 17 h 39"/>
                <a:gd name="T10" fmla="*/ 66 w 72"/>
                <a:gd name="T11" fmla="*/ 3 h 39"/>
                <a:gd name="T12" fmla="*/ 62 w 72"/>
                <a:gd name="T13" fmla="*/ 0 h 39"/>
                <a:gd name="T14" fmla="*/ 2 w 72"/>
                <a:gd name="T15" fmla="*/ 25 h 39"/>
                <a:gd name="T16" fmla="*/ 1 w 72"/>
                <a:gd name="T17" fmla="*/ 3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39">
                  <a:moveTo>
                    <a:pt x="1" y="30"/>
                  </a:moveTo>
                  <a:cubicBezTo>
                    <a:pt x="3" y="35"/>
                    <a:pt x="3" y="35"/>
                    <a:pt x="3" y="35"/>
                  </a:cubicBezTo>
                  <a:cubicBezTo>
                    <a:pt x="4" y="37"/>
                    <a:pt x="5" y="39"/>
                    <a:pt x="7" y="38"/>
                  </a:cubicBezTo>
                  <a:cubicBezTo>
                    <a:pt x="70" y="22"/>
                    <a:pt x="70" y="22"/>
                    <a:pt x="70" y="22"/>
                  </a:cubicBezTo>
                  <a:cubicBezTo>
                    <a:pt x="71" y="21"/>
                    <a:pt x="72" y="19"/>
                    <a:pt x="71" y="17"/>
                  </a:cubicBezTo>
                  <a:cubicBezTo>
                    <a:pt x="66" y="3"/>
                    <a:pt x="66" y="3"/>
                    <a:pt x="66" y="3"/>
                  </a:cubicBezTo>
                  <a:cubicBezTo>
                    <a:pt x="65" y="1"/>
                    <a:pt x="64" y="0"/>
                    <a:pt x="62" y="0"/>
                  </a:cubicBezTo>
                  <a:cubicBezTo>
                    <a:pt x="2" y="25"/>
                    <a:pt x="2" y="25"/>
                    <a:pt x="2" y="25"/>
                  </a:cubicBezTo>
                  <a:cubicBezTo>
                    <a:pt x="1" y="26"/>
                    <a:pt x="0" y="28"/>
                    <a:pt x="1" y="30"/>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0" name="Freeform 15"/>
            <p:cNvSpPr/>
            <p:nvPr/>
          </p:nvSpPr>
          <p:spPr bwMode="auto">
            <a:xfrm>
              <a:off x="3876675" y="596106"/>
              <a:ext cx="133350" cy="182563"/>
            </a:xfrm>
            <a:custGeom>
              <a:avLst/>
              <a:gdLst>
                <a:gd name="T0" fmla="*/ 2 w 50"/>
                <a:gd name="T1" fmla="*/ 64 h 68"/>
                <a:gd name="T2" fmla="*/ 7 w 50"/>
                <a:gd name="T3" fmla="*/ 66 h 68"/>
                <a:gd name="T4" fmla="*/ 12 w 50"/>
                <a:gd name="T5" fmla="*/ 66 h 68"/>
                <a:gd name="T6" fmla="*/ 49 w 50"/>
                <a:gd name="T7" fmla="*/ 13 h 68"/>
                <a:gd name="T8" fmla="*/ 47 w 50"/>
                <a:gd name="T9" fmla="*/ 9 h 68"/>
                <a:gd name="T10" fmla="*/ 34 w 50"/>
                <a:gd name="T11" fmla="*/ 1 h 68"/>
                <a:gd name="T12" fmla="*/ 30 w 50"/>
                <a:gd name="T13" fmla="*/ 1 h 68"/>
                <a:gd name="T14" fmla="*/ 0 w 50"/>
                <a:gd name="T15" fmla="*/ 59 h 68"/>
                <a:gd name="T16" fmla="*/ 2 w 50"/>
                <a:gd name="T17" fmla="*/ 6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68">
                  <a:moveTo>
                    <a:pt x="2" y="64"/>
                  </a:moveTo>
                  <a:cubicBezTo>
                    <a:pt x="7" y="66"/>
                    <a:pt x="7" y="66"/>
                    <a:pt x="7" y="66"/>
                  </a:cubicBezTo>
                  <a:cubicBezTo>
                    <a:pt x="9" y="68"/>
                    <a:pt x="11" y="68"/>
                    <a:pt x="12" y="66"/>
                  </a:cubicBezTo>
                  <a:cubicBezTo>
                    <a:pt x="49" y="13"/>
                    <a:pt x="49" y="13"/>
                    <a:pt x="49" y="13"/>
                  </a:cubicBezTo>
                  <a:cubicBezTo>
                    <a:pt x="50" y="12"/>
                    <a:pt x="49" y="10"/>
                    <a:pt x="47" y="9"/>
                  </a:cubicBezTo>
                  <a:cubicBezTo>
                    <a:pt x="34" y="1"/>
                    <a:pt x="34" y="1"/>
                    <a:pt x="34" y="1"/>
                  </a:cubicBezTo>
                  <a:cubicBezTo>
                    <a:pt x="33" y="0"/>
                    <a:pt x="30" y="0"/>
                    <a:pt x="30" y="1"/>
                  </a:cubicBezTo>
                  <a:cubicBezTo>
                    <a:pt x="0" y="59"/>
                    <a:pt x="0" y="59"/>
                    <a:pt x="0" y="59"/>
                  </a:cubicBezTo>
                  <a:cubicBezTo>
                    <a:pt x="0" y="61"/>
                    <a:pt x="1" y="63"/>
                    <a:pt x="2" y="64"/>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pic>
        <p:nvPicPr>
          <p:cNvPr id="2" name="图片 1"/>
          <p:cNvPicPr>
            <a:picLocks noChangeAspect="1"/>
          </p:cNvPicPr>
          <p:nvPr/>
        </p:nvPicPr>
        <p:blipFill>
          <a:blip r:embed="rId2"/>
          <a:stretch>
            <a:fillRect/>
          </a:stretch>
        </p:blipFill>
        <p:spPr>
          <a:xfrm>
            <a:off x="1982966" y="3574077"/>
            <a:ext cx="8408947" cy="2991726"/>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（一）插入表格的几种方式</a:t>
            </a:r>
          </a:p>
        </p:txBody>
      </p:sp>
      <p:sp>
        <p:nvSpPr>
          <p:cNvPr id="4" name="内容占位符 3"/>
          <p:cNvSpPr>
            <a:spLocks noGrp="1"/>
          </p:cNvSpPr>
          <p:nvPr>
            <p:ph sz="quarter" idx="10"/>
          </p:nvPr>
        </p:nvSpPr>
        <p:spPr>
          <a:xfrm>
            <a:off x="669925" y="1122681"/>
            <a:ext cx="10912475" cy="862787"/>
          </a:xfrm>
        </p:spPr>
        <p:txBody>
          <a:bodyPr>
            <a:normAutofit/>
          </a:bodyPr>
          <a:lstStyle/>
          <a:p>
            <a:r>
              <a:rPr lang="en-US" altLang="zh-CN" dirty="0">
                <a:solidFill>
                  <a:schemeClr val="bg1"/>
                </a:solidFill>
              </a:rPr>
              <a:t>2</a:t>
            </a:r>
            <a:r>
              <a:rPr lang="zh-CN" altLang="zh-CN" dirty="0">
                <a:solidFill>
                  <a:schemeClr val="bg1"/>
                </a:solidFill>
              </a:rPr>
              <a:t>．</a:t>
            </a:r>
            <a:r>
              <a:rPr lang="zh-CN" altLang="en-US" dirty="0">
                <a:solidFill>
                  <a:schemeClr val="bg1"/>
                </a:solidFill>
              </a:rPr>
              <a:t>未来新一代计算机芯片技术</a:t>
            </a:r>
            <a:endParaRPr lang="en-US" altLang="zh-CN" sz="1100" dirty="0"/>
          </a:p>
        </p:txBody>
      </p:sp>
      <p:sp>
        <p:nvSpPr>
          <p:cNvPr id="32" name="内容占位符 2"/>
          <p:cNvSpPr txBox="1"/>
          <p:nvPr/>
        </p:nvSpPr>
        <p:spPr>
          <a:xfrm>
            <a:off x="1282065" y="1872614"/>
            <a:ext cx="9811385" cy="2586355"/>
          </a:xfrm>
          <a:prstGeom prst="rect">
            <a:avLst/>
          </a:prstGeom>
        </p:spPr>
        <p:txBody>
          <a:bodyPr vert="horz" lIns="91440" tIns="45720" rIns="91440" bIns="45720" rtlCol="0">
            <a:normAutofit fontScale="92500" lnSpcReduction="10000"/>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5000"/>
              </a:lnSpc>
            </a:pPr>
            <a:r>
              <a:rPr lang="zh-CN" altLang="en-US" sz="2000" dirty="0"/>
              <a:t>如果想要创建一些结构较为复杂的表格，则可以通过绘制的方式创建。其方法为：在“插入”选项卡中单击“表格”拉</a:t>
            </a:r>
            <a:r>
              <a:rPr lang="zh-CN" altLang="en-US" sz="2000" dirty="0" smtClean="0"/>
              <a:t>按钮，</a:t>
            </a:r>
            <a:r>
              <a:rPr lang="zh-CN" altLang="en-US" sz="2000" dirty="0"/>
              <a:t>在打开的下拉列表框中选择“绘制表格”选项，进入绘制表格的</a:t>
            </a:r>
            <a:r>
              <a:rPr lang="zh-CN" altLang="en-US" sz="2000" dirty="0" smtClean="0"/>
              <a:t>状态；</a:t>
            </a:r>
            <a:r>
              <a:rPr lang="zh-CN" altLang="en-US" sz="2000" dirty="0"/>
              <a:t>在需要绘制表格的位置按住鼠标左键并拖动鼠标指针，</a:t>
            </a:r>
            <a:r>
              <a:rPr lang="en-US" altLang="zh-CN" sz="2000" dirty="0"/>
              <a:t>WPS Office</a:t>
            </a:r>
            <a:r>
              <a:rPr lang="zh-CN" altLang="en-US" sz="2000" dirty="0"/>
              <a:t>将根据表格宽度和高度自动调整表格的列数和行数，释放鼠标左键后将绘制出表格的基本结构；在基本结构上按住鼠标左键并拖动鼠标指针，可在表格中绘制出横线、竖线和斜线，从而绘制出各种结构的</a:t>
            </a:r>
            <a:r>
              <a:rPr lang="zh-CN" altLang="en-US" sz="2000" dirty="0" smtClean="0"/>
              <a:t>表格。</a:t>
            </a:r>
            <a:endParaRPr lang="zh-CN" altLang="en-US" sz="2000" dirty="0"/>
          </a:p>
        </p:txBody>
      </p:sp>
      <p:sp>
        <p:nvSpPr>
          <p:cNvPr id="21" name="矩形 20"/>
          <p:cNvSpPr/>
          <p:nvPr/>
        </p:nvSpPr>
        <p:spPr>
          <a:xfrm>
            <a:off x="1274324" y="1161593"/>
            <a:ext cx="2142644" cy="5178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5" name="内容占位符 3"/>
          <p:cNvSpPr txBox="1"/>
          <p:nvPr/>
        </p:nvSpPr>
        <p:spPr>
          <a:xfrm>
            <a:off x="669925" y="1108536"/>
            <a:ext cx="10912475" cy="862787"/>
          </a:xfrm>
          <a:prstGeom prst="rect">
            <a:avLst/>
          </a:prstGeom>
        </p:spPr>
        <p:txBody>
          <a:bodyPr vert="horz" lIns="91440" tIns="45720" rIns="91440" bIns="45720" rtlCol="0">
            <a:norm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solidFill>
                  <a:schemeClr val="bg1"/>
                </a:solidFill>
              </a:rPr>
              <a:t>3</a:t>
            </a:r>
            <a:r>
              <a:rPr lang="zh-CN" altLang="en-US" dirty="0">
                <a:solidFill>
                  <a:schemeClr val="bg1"/>
                </a:solidFill>
              </a:rPr>
              <a:t>．绘制表格</a:t>
            </a:r>
            <a:endParaRPr lang="en-US" altLang="zh-CN" sz="1100" dirty="0"/>
          </a:p>
        </p:txBody>
      </p:sp>
      <p:grpSp>
        <p:nvGrpSpPr>
          <p:cNvPr id="30" name="组合 29"/>
          <p:cNvGrpSpPr/>
          <p:nvPr/>
        </p:nvGrpSpPr>
        <p:grpSpPr>
          <a:xfrm flipV="1">
            <a:off x="609600" y="1030803"/>
            <a:ext cx="470284" cy="670057"/>
            <a:chOff x="3173412" y="596106"/>
            <a:chExt cx="960438" cy="1368425"/>
          </a:xfrm>
        </p:grpSpPr>
        <p:sp>
          <p:nvSpPr>
            <p:cNvPr id="34" name="Freeform 9"/>
            <p:cNvSpPr/>
            <p:nvPr/>
          </p:nvSpPr>
          <p:spPr bwMode="auto">
            <a:xfrm>
              <a:off x="3586162" y="1178719"/>
              <a:ext cx="193675" cy="214313"/>
            </a:xfrm>
            <a:custGeom>
              <a:avLst/>
              <a:gdLst>
                <a:gd name="T0" fmla="*/ 61 w 72"/>
                <a:gd name="T1" fmla="*/ 23 h 80"/>
                <a:gd name="T2" fmla="*/ 22 w 72"/>
                <a:gd name="T3" fmla="*/ 6 h 80"/>
                <a:gd name="T4" fmla="*/ 22 w 72"/>
                <a:gd name="T5" fmla="*/ 6 h 80"/>
                <a:gd name="T6" fmla="*/ 6 w 72"/>
                <a:gd name="T7" fmla="*/ 45 h 80"/>
                <a:gd name="T8" fmla="*/ 11 w 72"/>
                <a:gd name="T9" fmla="*/ 58 h 80"/>
                <a:gd name="T10" fmla="*/ 50 w 72"/>
                <a:gd name="T11" fmla="*/ 74 h 80"/>
                <a:gd name="T12" fmla="*/ 50 w 72"/>
                <a:gd name="T13" fmla="*/ 74 h 80"/>
                <a:gd name="T14" fmla="*/ 66 w 72"/>
                <a:gd name="T15" fmla="*/ 35 h 80"/>
                <a:gd name="T16" fmla="*/ 61 w 72"/>
                <a:gd name="T17" fmla="*/ 2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80">
                  <a:moveTo>
                    <a:pt x="61" y="23"/>
                  </a:moveTo>
                  <a:cubicBezTo>
                    <a:pt x="54" y="7"/>
                    <a:pt x="37" y="0"/>
                    <a:pt x="22" y="6"/>
                  </a:cubicBezTo>
                  <a:cubicBezTo>
                    <a:pt x="22" y="6"/>
                    <a:pt x="22" y="6"/>
                    <a:pt x="22" y="6"/>
                  </a:cubicBezTo>
                  <a:cubicBezTo>
                    <a:pt x="7" y="13"/>
                    <a:pt x="0" y="30"/>
                    <a:pt x="6" y="45"/>
                  </a:cubicBezTo>
                  <a:cubicBezTo>
                    <a:pt x="11" y="58"/>
                    <a:pt x="11" y="58"/>
                    <a:pt x="11" y="58"/>
                  </a:cubicBezTo>
                  <a:cubicBezTo>
                    <a:pt x="17" y="73"/>
                    <a:pt x="35" y="80"/>
                    <a:pt x="50" y="74"/>
                  </a:cubicBezTo>
                  <a:cubicBezTo>
                    <a:pt x="50" y="74"/>
                    <a:pt x="50" y="74"/>
                    <a:pt x="50" y="74"/>
                  </a:cubicBezTo>
                  <a:cubicBezTo>
                    <a:pt x="65" y="68"/>
                    <a:pt x="72" y="50"/>
                    <a:pt x="66" y="35"/>
                  </a:cubicBezTo>
                  <a:lnTo>
                    <a:pt x="61" y="23"/>
                  </a:lnTo>
                  <a:close/>
                </a:path>
              </a:pathLst>
            </a:custGeom>
            <a:solidFill>
              <a:srgbClr val="23A3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5" name="Freeform 10"/>
            <p:cNvSpPr/>
            <p:nvPr/>
          </p:nvSpPr>
          <p:spPr bwMode="auto">
            <a:xfrm>
              <a:off x="3173412" y="640556"/>
              <a:ext cx="866775" cy="838200"/>
            </a:xfrm>
            <a:custGeom>
              <a:avLst/>
              <a:gdLst>
                <a:gd name="T0" fmla="*/ 323 w 323"/>
                <a:gd name="T1" fmla="*/ 208 h 312"/>
                <a:gd name="T2" fmla="*/ 321 w 323"/>
                <a:gd name="T3" fmla="*/ 208 h 312"/>
                <a:gd name="T4" fmla="*/ 223 w 323"/>
                <a:gd name="T5" fmla="*/ 216 h 312"/>
                <a:gd name="T6" fmla="*/ 172 w 323"/>
                <a:gd name="T7" fmla="*/ 198 h 312"/>
                <a:gd name="T8" fmla="*/ 150 w 323"/>
                <a:gd name="T9" fmla="*/ 247 h 312"/>
                <a:gd name="T10" fmla="*/ 74 w 323"/>
                <a:gd name="T11" fmla="*/ 309 h 312"/>
                <a:gd name="T12" fmla="*/ 73 w 323"/>
                <a:gd name="T13" fmla="*/ 312 h 312"/>
                <a:gd name="T14" fmla="*/ 67 w 323"/>
                <a:gd name="T15" fmla="*/ 299 h 312"/>
                <a:gd name="T16" fmla="*/ 28 w 323"/>
                <a:gd name="T17" fmla="*/ 207 h 312"/>
                <a:gd name="T18" fmla="*/ 102 w 323"/>
                <a:gd name="T19" fmla="*/ 28 h 312"/>
                <a:gd name="T20" fmla="*/ 280 w 323"/>
                <a:gd name="T21" fmla="*/ 102 h 312"/>
                <a:gd name="T22" fmla="*/ 319 w 323"/>
                <a:gd name="T23" fmla="*/ 195 h 312"/>
                <a:gd name="T24" fmla="*/ 323 w 323"/>
                <a:gd name="T25" fmla="*/ 208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3" h="312">
                  <a:moveTo>
                    <a:pt x="323" y="208"/>
                  </a:moveTo>
                  <a:cubicBezTo>
                    <a:pt x="322" y="208"/>
                    <a:pt x="322" y="208"/>
                    <a:pt x="321" y="208"/>
                  </a:cubicBezTo>
                  <a:cubicBezTo>
                    <a:pt x="292" y="204"/>
                    <a:pt x="258" y="207"/>
                    <a:pt x="223" y="216"/>
                  </a:cubicBezTo>
                  <a:cubicBezTo>
                    <a:pt x="214" y="198"/>
                    <a:pt x="192" y="190"/>
                    <a:pt x="172" y="198"/>
                  </a:cubicBezTo>
                  <a:cubicBezTo>
                    <a:pt x="153" y="206"/>
                    <a:pt x="143" y="227"/>
                    <a:pt x="150" y="247"/>
                  </a:cubicBezTo>
                  <a:cubicBezTo>
                    <a:pt x="118" y="265"/>
                    <a:pt x="92" y="286"/>
                    <a:pt x="74" y="309"/>
                  </a:cubicBezTo>
                  <a:cubicBezTo>
                    <a:pt x="74" y="310"/>
                    <a:pt x="73" y="311"/>
                    <a:pt x="73" y="312"/>
                  </a:cubicBezTo>
                  <a:cubicBezTo>
                    <a:pt x="70" y="308"/>
                    <a:pt x="68" y="303"/>
                    <a:pt x="67" y="299"/>
                  </a:cubicBezTo>
                  <a:cubicBezTo>
                    <a:pt x="28" y="207"/>
                    <a:pt x="28" y="207"/>
                    <a:pt x="28" y="207"/>
                  </a:cubicBezTo>
                  <a:cubicBezTo>
                    <a:pt x="0" y="137"/>
                    <a:pt x="33" y="57"/>
                    <a:pt x="102" y="28"/>
                  </a:cubicBezTo>
                  <a:cubicBezTo>
                    <a:pt x="172" y="0"/>
                    <a:pt x="252" y="33"/>
                    <a:pt x="280" y="102"/>
                  </a:cubicBezTo>
                  <a:cubicBezTo>
                    <a:pt x="319" y="195"/>
                    <a:pt x="319" y="195"/>
                    <a:pt x="319" y="195"/>
                  </a:cubicBezTo>
                  <a:cubicBezTo>
                    <a:pt x="320" y="199"/>
                    <a:pt x="322" y="204"/>
                    <a:pt x="323" y="208"/>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6" name="Freeform 11"/>
            <p:cNvSpPr/>
            <p:nvPr/>
          </p:nvSpPr>
          <p:spPr bwMode="auto">
            <a:xfrm>
              <a:off x="3752850" y="1234281"/>
              <a:ext cx="325438" cy="400050"/>
            </a:xfrm>
            <a:custGeom>
              <a:avLst/>
              <a:gdLst>
                <a:gd name="T0" fmla="*/ 14 w 121"/>
                <a:gd name="T1" fmla="*/ 12 h 149"/>
                <a:gd name="T2" fmla="*/ 14 w 121"/>
                <a:gd name="T3" fmla="*/ 11 h 149"/>
                <a:gd name="T4" fmla="*/ 103 w 121"/>
                <a:gd name="T5" fmla="*/ 3 h 149"/>
                <a:gd name="T6" fmla="*/ 111 w 121"/>
                <a:gd name="T7" fmla="*/ 4 h 149"/>
                <a:gd name="T8" fmla="*/ 36 w 121"/>
                <a:gd name="T9" fmla="*/ 149 h 149"/>
                <a:gd name="T10" fmla="*/ 0 w 121"/>
                <a:gd name="T11" fmla="*/ 60 h 149"/>
                <a:gd name="T12" fmla="*/ 14 w 121"/>
                <a:gd name="T13" fmla="*/ 12 h 149"/>
              </a:gdLst>
              <a:ahLst/>
              <a:cxnLst>
                <a:cxn ang="0">
                  <a:pos x="T0" y="T1"/>
                </a:cxn>
                <a:cxn ang="0">
                  <a:pos x="T2" y="T3"/>
                </a:cxn>
                <a:cxn ang="0">
                  <a:pos x="T4" y="T5"/>
                </a:cxn>
                <a:cxn ang="0">
                  <a:pos x="T6" y="T7"/>
                </a:cxn>
                <a:cxn ang="0">
                  <a:pos x="T8" y="T9"/>
                </a:cxn>
                <a:cxn ang="0">
                  <a:pos x="T10" y="T11"/>
                </a:cxn>
                <a:cxn ang="0">
                  <a:pos x="T12" y="T13"/>
                </a:cxn>
              </a:cxnLst>
              <a:rect l="0" t="0" r="r" b="b"/>
              <a:pathLst>
                <a:path w="121" h="149">
                  <a:moveTo>
                    <a:pt x="14" y="12"/>
                  </a:moveTo>
                  <a:cubicBezTo>
                    <a:pt x="14" y="11"/>
                    <a:pt x="14" y="11"/>
                    <a:pt x="14" y="11"/>
                  </a:cubicBezTo>
                  <a:cubicBezTo>
                    <a:pt x="46" y="2"/>
                    <a:pt x="77" y="0"/>
                    <a:pt x="103" y="3"/>
                  </a:cubicBezTo>
                  <a:cubicBezTo>
                    <a:pt x="106" y="3"/>
                    <a:pt x="108" y="4"/>
                    <a:pt x="111" y="4"/>
                  </a:cubicBezTo>
                  <a:cubicBezTo>
                    <a:pt x="121" y="63"/>
                    <a:pt x="91" y="122"/>
                    <a:pt x="36" y="149"/>
                  </a:cubicBezTo>
                  <a:cubicBezTo>
                    <a:pt x="0" y="60"/>
                    <a:pt x="0" y="60"/>
                    <a:pt x="0" y="60"/>
                  </a:cubicBezTo>
                  <a:cubicBezTo>
                    <a:pt x="15" y="50"/>
                    <a:pt x="22" y="30"/>
                    <a:pt x="14" y="12"/>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7" name="Freeform 12"/>
            <p:cNvSpPr/>
            <p:nvPr/>
          </p:nvSpPr>
          <p:spPr bwMode="auto">
            <a:xfrm>
              <a:off x="3392487" y="1343819"/>
              <a:ext cx="417513" cy="360363"/>
            </a:xfrm>
            <a:custGeom>
              <a:avLst/>
              <a:gdLst>
                <a:gd name="T0" fmla="*/ 74 w 155"/>
                <a:gd name="T1" fmla="*/ 0 h 134"/>
                <a:gd name="T2" fmla="*/ 74 w 155"/>
                <a:gd name="T3" fmla="*/ 2 h 134"/>
                <a:gd name="T4" fmla="*/ 119 w 155"/>
                <a:gd name="T5" fmla="*/ 26 h 134"/>
                <a:gd name="T6" fmla="*/ 155 w 155"/>
                <a:gd name="T7" fmla="*/ 114 h 134"/>
                <a:gd name="T8" fmla="*/ 0 w 155"/>
                <a:gd name="T9" fmla="*/ 65 h 134"/>
                <a:gd name="T10" fmla="*/ 5 w 155"/>
                <a:gd name="T11" fmla="*/ 58 h 134"/>
                <a:gd name="T12" fmla="*/ 74 w 155"/>
                <a:gd name="T13" fmla="*/ 0 h 134"/>
              </a:gdLst>
              <a:ahLst/>
              <a:cxnLst>
                <a:cxn ang="0">
                  <a:pos x="T0" y="T1"/>
                </a:cxn>
                <a:cxn ang="0">
                  <a:pos x="T2" y="T3"/>
                </a:cxn>
                <a:cxn ang="0">
                  <a:pos x="T4" y="T5"/>
                </a:cxn>
                <a:cxn ang="0">
                  <a:pos x="T6" y="T7"/>
                </a:cxn>
                <a:cxn ang="0">
                  <a:pos x="T8" y="T9"/>
                </a:cxn>
                <a:cxn ang="0">
                  <a:pos x="T10" y="T11"/>
                </a:cxn>
                <a:cxn ang="0">
                  <a:pos x="T12" y="T13"/>
                </a:cxn>
              </a:cxnLst>
              <a:rect l="0" t="0" r="r" b="b"/>
              <a:pathLst>
                <a:path w="155" h="134">
                  <a:moveTo>
                    <a:pt x="74" y="0"/>
                  </a:moveTo>
                  <a:cubicBezTo>
                    <a:pt x="74" y="2"/>
                    <a:pt x="74" y="2"/>
                    <a:pt x="74" y="2"/>
                  </a:cubicBezTo>
                  <a:cubicBezTo>
                    <a:pt x="82" y="19"/>
                    <a:pt x="100" y="29"/>
                    <a:pt x="119" y="26"/>
                  </a:cubicBezTo>
                  <a:cubicBezTo>
                    <a:pt x="155" y="114"/>
                    <a:pt x="155" y="114"/>
                    <a:pt x="155" y="114"/>
                  </a:cubicBezTo>
                  <a:cubicBezTo>
                    <a:pt x="97" y="134"/>
                    <a:pt x="35" y="113"/>
                    <a:pt x="0" y="65"/>
                  </a:cubicBezTo>
                  <a:cubicBezTo>
                    <a:pt x="2" y="62"/>
                    <a:pt x="3" y="60"/>
                    <a:pt x="5" y="58"/>
                  </a:cubicBezTo>
                  <a:cubicBezTo>
                    <a:pt x="21" y="37"/>
                    <a:pt x="45" y="17"/>
                    <a:pt x="74" y="0"/>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8" name="Freeform 13"/>
            <p:cNvSpPr/>
            <p:nvPr/>
          </p:nvSpPr>
          <p:spPr bwMode="auto">
            <a:xfrm>
              <a:off x="3178175" y="1647031"/>
              <a:ext cx="784225" cy="317500"/>
            </a:xfrm>
            <a:custGeom>
              <a:avLst/>
              <a:gdLst>
                <a:gd name="T0" fmla="*/ 21 w 292"/>
                <a:gd name="T1" fmla="*/ 106 h 118"/>
                <a:gd name="T2" fmla="*/ 28 w 292"/>
                <a:gd name="T3" fmla="*/ 90 h 118"/>
                <a:gd name="T4" fmla="*/ 28 w 292"/>
                <a:gd name="T5" fmla="*/ 90 h 118"/>
                <a:gd name="T6" fmla="*/ 24 w 292"/>
                <a:gd name="T7" fmla="*/ 66 h 118"/>
                <a:gd name="T8" fmla="*/ 24 w 292"/>
                <a:gd name="T9" fmla="*/ 66 h 118"/>
                <a:gd name="T10" fmla="*/ 77 w 292"/>
                <a:gd name="T11" fmla="*/ 25 h 118"/>
                <a:gd name="T12" fmla="*/ 77 w 292"/>
                <a:gd name="T13" fmla="*/ 25 h 118"/>
                <a:gd name="T14" fmla="*/ 140 w 292"/>
                <a:gd name="T15" fmla="*/ 54 h 118"/>
                <a:gd name="T16" fmla="*/ 140 w 292"/>
                <a:gd name="T17" fmla="*/ 54 h 118"/>
                <a:gd name="T18" fmla="*/ 189 w 292"/>
                <a:gd name="T19" fmla="*/ 94 h 118"/>
                <a:gd name="T20" fmla="*/ 189 w 292"/>
                <a:gd name="T21" fmla="*/ 94 h 118"/>
                <a:gd name="T22" fmla="*/ 240 w 292"/>
                <a:gd name="T23" fmla="*/ 117 h 118"/>
                <a:gd name="T24" fmla="*/ 240 w 292"/>
                <a:gd name="T25" fmla="*/ 117 h 118"/>
                <a:gd name="T26" fmla="*/ 278 w 292"/>
                <a:gd name="T27" fmla="*/ 100 h 118"/>
                <a:gd name="T28" fmla="*/ 278 w 292"/>
                <a:gd name="T29" fmla="*/ 100 h 118"/>
                <a:gd name="T30" fmla="*/ 292 w 292"/>
                <a:gd name="T31" fmla="*/ 69 h 118"/>
                <a:gd name="T32" fmla="*/ 292 w 292"/>
                <a:gd name="T33" fmla="*/ 69 h 118"/>
                <a:gd name="T34" fmla="*/ 279 w 292"/>
                <a:gd name="T35" fmla="*/ 29 h 118"/>
                <a:gd name="T36" fmla="*/ 279 w 292"/>
                <a:gd name="T37" fmla="*/ 29 h 118"/>
                <a:gd name="T38" fmla="*/ 265 w 292"/>
                <a:gd name="T39" fmla="*/ 13 h 118"/>
                <a:gd name="T40" fmla="*/ 265 w 292"/>
                <a:gd name="T41" fmla="*/ 13 h 118"/>
                <a:gd name="T42" fmla="*/ 248 w 292"/>
                <a:gd name="T43" fmla="*/ 14 h 118"/>
                <a:gd name="T44" fmla="*/ 248 w 292"/>
                <a:gd name="T45" fmla="*/ 14 h 118"/>
                <a:gd name="T46" fmla="*/ 249 w 292"/>
                <a:gd name="T47" fmla="*/ 31 h 118"/>
                <a:gd name="T48" fmla="*/ 249 w 292"/>
                <a:gd name="T49" fmla="*/ 31 h 118"/>
                <a:gd name="T50" fmla="*/ 249 w 292"/>
                <a:gd name="T51" fmla="*/ 32 h 118"/>
                <a:gd name="T52" fmla="*/ 249 w 292"/>
                <a:gd name="T53" fmla="*/ 32 h 118"/>
                <a:gd name="T54" fmla="*/ 252 w 292"/>
                <a:gd name="T55" fmla="*/ 34 h 118"/>
                <a:gd name="T56" fmla="*/ 252 w 292"/>
                <a:gd name="T57" fmla="*/ 34 h 118"/>
                <a:gd name="T58" fmla="*/ 259 w 292"/>
                <a:gd name="T59" fmla="*/ 43 h 118"/>
                <a:gd name="T60" fmla="*/ 259 w 292"/>
                <a:gd name="T61" fmla="*/ 43 h 118"/>
                <a:gd name="T62" fmla="*/ 267 w 292"/>
                <a:gd name="T63" fmla="*/ 67 h 118"/>
                <a:gd name="T64" fmla="*/ 267 w 292"/>
                <a:gd name="T65" fmla="*/ 67 h 118"/>
                <a:gd name="T66" fmla="*/ 260 w 292"/>
                <a:gd name="T67" fmla="*/ 84 h 118"/>
                <a:gd name="T68" fmla="*/ 260 w 292"/>
                <a:gd name="T69" fmla="*/ 84 h 118"/>
                <a:gd name="T70" fmla="*/ 241 w 292"/>
                <a:gd name="T71" fmla="*/ 92 h 118"/>
                <a:gd name="T72" fmla="*/ 241 w 292"/>
                <a:gd name="T73" fmla="*/ 92 h 118"/>
                <a:gd name="T74" fmla="*/ 203 w 292"/>
                <a:gd name="T75" fmla="*/ 74 h 118"/>
                <a:gd name="T76" fmla="*/ 203 w 292"/>
                <a:gd name="T77" fmla="*/ 74 h 118"/>
                <a:gd name="T78" fmla="*/ 156 w 292"/>
                <a:gd name="T79" fmla="*/ 35 h 118"/>
                <a:gd name="T80" fmla="*/ 156 w 292"/>
                <a:gd name="T81" fmla="*/ 35 h 118"/>
                <a:gd name="T82" fmla="*/ 78 w 292"/>
                <a:gd name="T83" fmla="*/ 1 h 118"/>
                <a:gd name="T84" fmla="*/ 78 w 292"/>
                <a:gd name="T85" fmla="*/ 1 h 118"/>
                <a:gd name="T86" fmla="*/ 24 w 292"/>
                <a:gd name="T87" fmla="*/ 17 h 118"/>
                <a:gd name="T88" fmla="*/ 24 w 292"/>
                <a:gd name="T89" fmla="*/ 17 h 118"/>
                <a:gd name="T90" fmla="*/ 0 w 292"/>
                <a:gd name="T91" fmla="*/ 65 h 118"/>
                <a:gd name="T92" fmla="*/ 0 w 292"/>
                <a:gd name="T93" fmla="*/ 65 h 118"/>
                <a:gd name="T94" fmla="*/ 5 w 292"/>
                <a:gd name="T95" fmla="*/ 99 h 118"/>
                <a:gd name="T96" fmla="*/ 5 w 292"/>
                <a:gd name="T97" fmla="*/ 99 h 118"/>
                <a:gd name="T98" fmla="*/ 16 w 292"/>
                <a:gd name="T99" fmla="*/ 107 h 118"/>
                <a:gd name="T100" fmla="*/ 16 w 292"/>
                <a:gd name="T101" fmla="*/ 107 h 118"/>
                <a:gd name="T102" fmla="*/ 21 w 292"/>
                <a:gd name="T103" fmla="*/ 10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92" h="118">
                  <a:moveTo>
                    <a:pt x="21" y="106"/>
                  </a:moveTo>
                  <a:cubicBezTo>
                    <a:pt x="27" y="104"/>
                    <a:pt x="31" y="97"/>
                    <a:pt x="28" y="90"/>
                  </a:cubicBezTo>
                  <a:cubicBezTo>
                    <a:pt x="28" y="90"/>
                    <a:pt x="28" y="90"/>
                    <a:pt x="28" y="90"/>
                  </a:cubicBezTo>
                  <a:cubicBezTo>
                    <a:pt x="25" y="81"/>
                    <a:pt x="24" y="73"/>
                    <a:pt x="24" y="66"/>
                  </a:cubicBezTo>
                  <a:cubicBezTo>
                    <a:pt x="24" y="66"/>
                    <a:pt x="24" y="66"/>
                    <a:pt x="24" y="66"/>
                  </a:cubicBezTo>
                  <a:cubicBezTo>
                    <a:pt x="26" y="41"/>
                    <a:pt x="46" y="24"/>
                    <a:pt x="77" y="25"/>
                  </a:cubicBezTo>
                  <a:cubicBezTo>
                    <a:pt x="77" y="25"/>
                    <a:pt x="77" y="25"/>
                    <a:pt x="77" y="25"/>
                  </a:cubicBezTo>
                  <a:cubicBezTo>
                    <a:pt x="95" y="26"/>
                    <a:pt x="117" y="34"/>
                    <a:pt x="140" y="54"/>
                  </a:cubicBezTo>
                  <a:cubicBezTo>
                    <a:pt x="140" y="54"/>
                    <a:pt x="140" y="54"/>
                    <a:pt x="140" y="54"/>
                  </a:cubicBezTo>
                  <a:cubicBezTo>
                    <a:pt x="155" y="67"/>
                    <a:pt x="172" y="82"/>
                    <a:pt x="189" y="94"/>
                  </a:cubicBezTo>
                  <a:cubicBezTo>
                    <a:pt x="189" y="94"/>
                    <a:pt x="189" y="94"/>
                    <a:pt x="189" y="94"/>
                  </a:cubicBezTo>
                  <a:cubicBezTo>
                    <a:pt x="205" y="106"/>
                    <a:pt x="222" y="116"/>
                    <a:pt x="240" y="117"/>
                  </a:cubicBezTo>
                  <a:cubicBezTo>
                    <a:pt x="240" y="117"/>
                    <a:pt x="240" y="117"/>
                    <a:pt x="240" y="117"/>
                  </a:cubicBezTo>
                  <a:cubicBezTo>
                    <a:pt x="254" y="118"/>
                    <a:pt x="268" y="112"/>
                    <a:pt x="278" y="100"/>
                  </a:cubicBezTo>
                  <a:cubicBezTo>
                    <a:pt x="278" y="100"/>
                    <a:pt x="278" y="100"/>
                    <a:pt x="278" y="100"/>
                  </a:cubicBezTo>
                  <a:cubicBezTo>
                    <a:pt x="287" y="90"/>
                    <a:pt x="291" y="79"/>
                    <a:pt x="292" y="69"/>
                  </a:cubicBezTo>
                  <a:cubicBezTo>
                    <a:pt x="292" y="69"/>
                    <a:pt x="292" y="69"/>
                    <a:pt x="292" y="69"/>
                  </a:cubicBezTo>
                  <a:cubicBezTo>
                    <a:pt x="292" y="52"/>
                    <a:pt x="285" y="39"/>
                    <a:pt x="279" y="29"/>
                  </a:cubicBezTo>
                  <a:cubicBezTo>
                    <a:pt x="279" y="29"/>
                    <a:pt x="279" y="29"/>
                    <a:pt x="279" y="29"/>
                  </a:cubicBezTo>
                  <a:cubicBezTo>
                    <a:pt x="272" y="19"/>
                    <a:pt x="265" y="13"/>
                    <a:pt x="265" y="13"/>
                  </a:cubicBezTo>
                  <a:cubicBezTo>
                    <a:pt x="265" y="13"/>
                    <a:pt x="265" y="13"/>
                    <a:pt x="265" y="13"/>
                  </a:cubicBezTo>
                  <a:cubicBezTo>
                    <a:pt x="260" y="9"/>
                    <a:pt x="252" y="9"/>
                    <a:pt x="248" y="14"/>
                  </a:cubicBezTo>
                  <a:cubicBezTo>
                    <a:pt x="248" y="14"/>
                    <a:pt x="248" y="14"/>
                    <a:pt x="248" y="14"/>
                  </a:cubicBezTo>
                  <a:cubicBezTo>
                    <a:pt x="243" y="19"/>
                    <a:pt x="244" y="27"/>
                    <a:pt x="249" y="31"/>
                  </a:cubicBezTo>
                  <a:cubicBezTo>
                    <a:pt x="249" y="31"/>
                    <a:pt x="249" y="31"/>
                    <a:pt x="249" y="31"/>
                  </a:cubicBezTo>
                  <a:cubicBezTo>
                    <a:pt x="249" y="31"/>
                    <a:pt x="249" y="31"/>
                    <a:pt x="249" y="32"/>
                  </a:cubicBezTo>
                  <a:cubicBezTo>
                    <a:pt x="249" y="32"/>
                    <a:pt x="249" y="32"/>
                    <a:pt x="249" y="32"/>
                  </a:cubicBezTo>
                  <a:cubicBezTo>
                    <a:pt x="250" y="32"/>
                    <a:pt x="251" y="33"/>
                    <a:pt x="252" y="34"/>
                  </a:cubicBezTo>
                  <a:cubicBezTo>
                    <a:pt x="252" y="34"/>
                    <a:pt x="252" y="34"/>
                    <a:pt x="252" y="34"/>
                  </a:cubicBezTo>
                  <a:cubicBezTo>
                    <a:pt x="253" y="36"/>
                    <a:pt x="256" y="39"/>
                    <a:pt x="259" y="43"/>
                  </a:cubicBezTo>
                  <a:cubicBezTo>
                    <a:pt x="259" y="43"/>
                    <a:pt x="259" y="43"/>
                    <a:pt x="259" y="43"/>
                  </a:cubicBezTo>
                  <a:cubicBezTo>
                    <a:pt x="264" y="50"/>
                    <a:pt x="268" y="59"/>
                    <a:pt x="267" y="67"/>
                  </a:cubicBezTo>
                  <a:cubicBezTo>
                    <a:pt x="267" y="67"/>
                    <a:pt x="267" y="67"/>
                    <a:pt x="267" y="67"/>
                  </a:cubicBezTo>
                  <a:cubicBezTo>
                    <a:pt x="267" y="73"/>
                    <a:pt x="265" y="78"/>
                    <a:pt x="260" y="84"/>
                  </a:cubicBezTo>
                  <a:cubicBezTo>
                    <a:pt x="260" y="84"/>
                    <a:pt x="260" y="84"/>
                    <a:pt x="260" y="84"/>
                  </a:cubicBezTo>
                  <a:cubicBezTo>
                    <a:pt x="253" y="91"/>
                    <a:pt x="248" y="92"/>
                    <a:pt x="241" y="92"/>
                  </a:cubicBezTo>
                  <a:cubicBezTo>
                    <a:pt x="241" y="92"/>
                    <a:pt x="241" y="92"/>
                    <a:pt x="241" y="92"/>
                  </a:cubicBezTo>
                  <a:cubicBezTo>
                    <a:pt x="232" y="92"/>
                    <a:pt x="218" y="85"/>
                    <a:pt x="203" y="74"/>
                  </a:cubicBezTo>
                  <a:cubicBezTo>
                    <a:pt x="203" y="74"/>
                    <a:pt x="203" y="74"/>
                    <a:pt x="203" y="74"/>
                  </a:cubicBezTo>
                  <a:cubicBezTo>
                    <a:pt x="188" y="63"/>
                    <a:pt x="172" y="49"/>
                    <a:pt x="156" y="35"/>
                  </a:cubicBezTo>
                  <a:cubicBezTo>
                    <a:pt x="156" y="35"/>
                    <a:pt x="156" y="35"/>
                    <a:pt x="156" y="35"/>
                  </a:cubicBezTo>
                  <a:cubicBezTo>
                    <a:pt x="130" y="13"/>
                    <a:pt x="103" y="2"/>
                    <a:pt x="78" y="1"/>
                  </a:cubicBezTo>
                  <a:cubicBezTo>
                    <a:pt x="78" y="1"/>
                    <a:pt x="78" y="1"/>
                    <a:pt x="78" y="1"/>
                  </a:cubicBezTo>
                  <a:cubicBezTo>
                    <a:pt x="57" y="0"/>
                    <a:pt x="38" y="5"/>
                    <a:pt x="24" y="17"/>
                  </a:cubicBezTo>
                  <a:cubicBezTo>
                    <a:pt x="24" y="17"/>
                    <a:pt x="24" y="17"/>
                    <a:pt x="24" y="17"/>
                  </a:cubicBezTo>
                  <a:cubicBezTo>
                    <a:pt x="10" y="28"/>
                    <a:pt x="1" y="45"/>
                    <a:pt x="0" y="65"/>
                  </a:cubicBezTo>
                  <a:cubicBezTo>
                    <a:pt x="0" y="65"/>
                    <a:pt x="0" y="65"/>
                    <a:pt x="0" y="65"/>
                  </a:cubicBezTo>
                  <a:cubicBezTo>
                    <a:pt x="0" y="76"/>
                    <a:pt x="1" y="87"/>
                    <a:pt x="5" y="99"/>
                  </a:cubicBezTo>
                  <a:cubicBezTo>
                    <a:pt x="5" y="99"/>
                    <a:pt x="5" y="99"/>
                    <a:pt x="5" y="99"/>
                  </a:cubicBezTo>
                  <a:cubicBezTo>
                    <a:pt x="7" y="103"/>
                    <a:pt x="11" y="106"/>
                    <a:pt x="16" y="107"/>
                  </a:cubicBezTo>
                  <a:cubicBezTo>
                    <a:pt x="16" y="107"/>
                    <a:pt x="16" y="107"/>
                    <a:pt x="16" y="107"/>
                  </a:cubicBezTo>
                  <a:cubicBezTo>
                    <a:pt x="18" y="107"/>
                    <a:pt x="19" y="107"/>
                    <a:pt x="21" y="106"/>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9" name="Freeform 14"/>
            <p:cNvSpPr/>
            <p:nvPr/>
          </p:nvSpPr>
          <p:spPr bwMode="auto">
            <a:xfrm>
              <a:off x="3940175" y="748506"/>
              <a:ext cx="193675" cy="104775"/>
            </a:xfrm>
            <a:custGeom>
              <a:avLst/>
              <a:gdLst>
                <a:gd name="T0" fmla="*/ 1 w 72"/>
                <a:gd name="T1" fmla="*/ 30 h 39"/>
                <a:gd name="T2" fmla="*/ 3 w 72"/>
                <a:gd name="T3" fmla="*/ 35 h 39"/>
                <a:gd name="T4" fmla="*/ 7 w 72"/>
                <a:gd name="T5" fmla="*/ 38 h 39"/>
                <a:gd name="T6" fmla="*/ 70 w 72"/>
                <a:gd name="T7" fmla="*/ 22 h 39"/>
                <a:gd name="T8" fmla="*/ 71 w 72"/>
                <a:gd name="T9" fmla="*/ 17 h 39"/>
                <a:gd name="T10" fmla="*/ 66 w 72"/>
                <a:gd name="T11" fmla="*/ 3 h 39"/>
                <a:gd name="T12" fmla="*/ 62 w 72"/>
                <a:gd name="T13" fmla="*/ 0 h 39"/>
                <a:gd name="T14" fmla="*/ 2 w 72"/>
                <a:gd name="T15" fmla="*/ 25 h 39"/>
                <a:gd name="T16" fmla="*/ 1 w 72"/>
                <a:gd name="T17" fmla="*/ 3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39">
                  <a:moveTo>
                    <a:pt x="1" y="30"/>
                  </a:moveTo>
                  <a:cubicBezTo>
                    <a:pt x="3" y="35"/>
                    <a:pt x="3" y="35"/>
                    <a:pt x="3" y="35"/>
                  </a:cubicBezTo>
                  <a:cubicBezTo>
                    <a:pt x="4" y="37"/>
                    <a:pt x="5" y="39"/>
                    <a:pt x="7" y="38"/>
                  </a:cubicBezTo>
                  <a:cubicBezTo>
                    <a:pt x="70" y="22"/>
                    <a:pt x="70" y="22"/>
                    <a:pt x="70" y="22"/>
                  </a:cubicBezTo>
                  <a:cubicBezTo>
                    <a:pt x="71" y="21"/>
                    <a:pt x="72" y="19"/>
                    <a:pt x="71" y="17"/>
                  </a:cubicBezTo>
                  <a:cubicBezTo>
                    <a:pt x="66" y="3"/>
                    <a:pt x="66" y="3"/>
                    <a:pt x="66" y="3"/>
                  </a:cubicBezTo>
                  <a:cubicBezTo>
                    <a:pt x="65" y="1"/>
                    <a:pt x="64" y="0"/>
                    <a:pt x="62" y="0"/>
                  </a:cubicBezTo>
                  <a:cubicBezTo>
                    <a:pt x="2" y="25"/>
                    <a:pt x="2" y="25"/>
                    <a:pt x="2" y="25"/>
                  </a:cubicBezTo>
                  <a:cubicBezTo>
                    <a:pt x="1" y="26"/>
                    <a:pt x="0" y="28"/>
                    <a:pt x="1" y="30"/>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0" name="Freeform 15"/>
            <p:cNvSpPr/>
            <p:nvPr/>
          </p:nvSpPr>
          <p:spPr bwMode="auto">
            <a:xfrm>
              <a:off x="3876675" y="596106"/>
              <a:ext cx="133350" cy="182563"/>
            </a:xfrm>
            <a:custGeom>
              <a:avLst/>
              <a:gdLst>
                <a:gd name="T0" fmla="*/ 2 w 50"/>
                <a:gd name="T1" fmla="*/ 64 h 68"/>
                <a:gd name="T2" fmla="*/ 7 w 50"/>
                <a:gd name="T3" fmla="*/ 66 h 68"/>
                <a:gd name="T4" fmla="*/ 12 w 50"/>
                <a:gd name="T5" fmla="*/ 66 h 68"/>
                <a:gd name="T6" fmla="*/ 49 w 50"/>
                <a:gd name="T7" fmla="*/ 13 h 68"/>
                <a:gd name="T8" fmla="*/ 47 w 50"/>
                <a:gd name="T9" fmla="*/ 9 h 68"/>
                <a:gd name="T10" fmla="*/ 34 w 50"/>
                <a:gd name="T11" fmla="*/ 1 h 68"/>
                <a:gd name="T12" fmla="*/ 30 w 50"/>
                <a:gd name="T13" fmla="*/ 1 h 68"/>
                <a:gd name="T14" fmla="*/ 0 w 50"/>
                <a:gd name="T15" fmla="*/ 59 h 68"/>
                <a:gd name="T16" fmla="*/ 2 w 50"/>
                <a:gd name="T17" fmla="*/ 6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68">
                  <a:moveTo>
                    <a:pt x="2" y="64"/>
                  </a:moveTo>
                  <a:cubicBezTo>
                    <a:pt x="7" y="66"/>
                    <a:pt x="7" y="66"/>
                    <a:pt x="7" y="66"/>
                  </a:cubicBezTo>
                  <a:cubicBezTo>
                    <a:pt x="9" y="68"/>
                    <a:pt x="11" y="68"/>
                    <a:pt x="12" y="66"/>
                  </a:cubicBezTo>
                  <a:cubicBezTo>
                    <a:pt x="49" y="13"/>
                    <a:pt x="49" y="13"/>
                    <a:pt x="49" y="13"/>
                  </a:cubicBezTo>
                  <a:cubicBezTo>
                    <a:pt x="50" y="12"/>
                    <a:pt x="49" y="10"/>
                    <a:pt x="47" y="9"/>
                  </a:cubicBezTo>
                  <a:cubicBezTo>
                    <a:pt x="34" y="1"/>
                    <a:pt x="34" y="1"/>
                    <a:pt x="34" y="1"/>
                  </a:cubicBezTo>
                  <a:cubicBezTo>
                    <a:pt x="33" y="0"/>
                    <a:pt x="30" y="0"/>
                    <a:pt x="30" y="1"/>
                  </a:cubicBezTo>
                  <a:cubicBezTo>
                    <a:pt x="0" y="59"/>
                    <a:pt x="0" y="59"/>
                    <a:pt x="0" y="59"/>
                  </a:cubicBezTo>
                  <a:cubicBezTo>
                    <a:pt x="0" y="61"/>
                    <a:pt x="1" y="63"/>
                    <a:pt x="2" y="64"/>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18" name="矩形 17"/>
          <p:cNvSpPr/>
          <p:nvPr/>
        </p:nvSpPr>
        <p:spPr>
          <a:xfrm>
            <a:off x="1080135" y="4458970"/>
            <a:ext cx="9589453" cy="20701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5" name="图片 4"/>
          <p:cNvPicPr>
            <a:picLocks noChangeAspect="1"/>
          </p:cNvPicPr>
          <p:nvPr/>
        </p:nvPicPr>
        <p:blipFill>
          <a:blip r:embed="rId2"/>
          <a:stretch>
            <a:fillRect/>
          </a:stretch>
        </p:blipFill>
        <p:spPr>
          <a:xfrm>
            <a:off x="2028117" y="4652148"/>
            <a:ext cx="7380928" cy="1647529"/>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（二）选择表格</a:t>
            </a:r>
          </a:p>
        </p:txBody>
      </p:sp>
      <p:sp>
        <p:nvSpPr>
          <p:cNvPr id="4" name="内容占位符 3"/>
          <p:cNvSpPr>
            <a:spLocks noGrp="1"/>
          </p:cNvSpPr>
          <p:nvPr>
            <p:ph sz="quarter" idx="10"/>
          </p:nvPr>
        </p:nvSpPr>
        <p:spPr>
          <a:xfrm>
            <a:off x="669925" y="1122681"/>
            <a:ext cx="10912475" cy="862787"/>
          </a:xfrm>
        </p:spPr>
        <p:txBody>
          <a:bodyPr>
            <a:normAutofit/>
          </a:bodyPr>
          <a:lstStyle/>
          <a:p>
            <a:r>
              <a:rPr lang="en-US" altLang="zh-CN" dirty="0">
                <a:solidFill>
                  <a:schemeClr val="bg1"/>
                </a:solidFill>
              </a:rPr>
              <a:t>2</a:t>
            </a:r>
            <a:r>
              <a:rPr lang="zh-CN" altLang="zh-CN" dirty="0">
                <a:solidFill>
                  <a:schemeClr val="bg1"/>
                </a:solidFill>
              </a:rPr>
              <a:t>．</a:t>
            </a:r>
            <a:r>
              <a:rPr lang="zh-CN" altLang="en-US" dirty="0">
                <a:solidFill>
                  <a:schemeClr val="bg1"/>
                </a:solidFill>
              </a:rPr>
              <a:t>未来新一代计算机芯片技术</a:t>
            </a:r>
            <a:endParaRPr lang="en-US" altLang="zh-CN" sz="1100" dirty="0"/>
          </a:p>
        </p:txBody>
      </p:sp>
      <p:sp>
        <p:nvSpPr>
          <p:cNvPr id="25" name="内容占位符 3"/>
          <p:cNvSpPr txBox="1"/>
          <p:nvPr/>
        </p:nvSpPr>
        <p:spPr>
          <a:xfrm>
            <a:off x="669925" y="1122681"/>
            <a:ext cx="10912475" cy="862787"/>
          </a:xfrm>
          <a:prstGeom prst="rect">
            <a:avLst/>
          </a:prstGeom>
        </p:spPr>
        <p:txBody>
          <a:bodyPr vert="horz" lIns="91440" tIns="45720" rIns="91440" bIns="45720" rtlCol="0">
            <a:norm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solidFill>
                  <a:schemeClr val="bg1"/>
                </a:solidFill>
              </a:rPr>
              <a:t>2</a:t>
            </a:r>
            <a:r>
              <a:rPr lang="zh-CN" altLang="en-US" dirty="0">
                <a:solidFill>
                  <a:schemeClr val="bg1"/>
                </a:solidFill>
              </a:rPr>
              <a:t>．精确插入表格</a:t>
            </a:r>
            <a:endParaRPr lang="en-US" altLang="zh-CN" sz="1100" dirty="0"/>
          </a:p>
        </p:txBody>
      </p:sp>
      <p:grpSp>
        <p:nvGrpSpPr>
          <p:cNvPr id="41" name="组合 40"/>
          <p:cNvGrpSpPr/>
          <p:nvPr/>
        </p:nvGrpSpPr>
        <p:grpSpPr>
          <a:xfrm>
            <a:off x="1921610" y="2315864"/>
            <a:ext cx="8161020" cy="3238119"/>
            <a:chOff x="748983" y="2745600"/>
            <a:chExt cx="9904900" cy="3988380"/>
          </a:xfrm>
        </p:grpSpPr>
        <p:sp>
          <p:nvSpPr>
            <p:cNvPr id="42" name="iS1ide-TextBox 17"/>
            <p:cNvSpPr txBox="1"/>
            <p:nvPr/>
          </p:nvSpPr>
          <p:spPr>
            <a:xfrm>
              <a:off x="748983" y="3894700"/>
              <a:ext cx="2851026" cy="502935"/>
            </a:xfrm>
            <a:prstGeom prst="rect">
              <a:avLst/>
            </a:prstGeom>
            <a:noFill/>
          </p:spPr>
          <p:txBody>
            <a:bodyPr wrap="none" lIns="360000" tIns="0" rIns="0" bIns="0" anchor="b" anchorCtr="0">
              <a:normAutofit/>
            </a:bodyPr>
            <a:lstStyle/>
            <a:p>
              <a:pPr lvl="0"/>
              <a:r>
                <a:rPr lang="zh-CN" altLang="en-US" sz="2000" b="1" dirty="0">
                  <a:latin typeface="Arial" panose="020B0604020202020204" pitchFamily="34" charset="0"/>
                  <a:ea typeface="微软雅黑" panose="020B0503020204020204" pitchFamily="34" charset="-122"/>
                  <a:sym typeface="Arial" panose="020B0604020202020204" pitchFamily="34" charset="0"/>
                </a:rPr>
                <a:t>选择整行表格</a:t>
              </a:r>
            </a:p>
          </p:txBody>
        </p:sp>
        <p:sp>
          <p:nvSpPr>
            <p:cNvPr id="43" name="iS1ide-TextBox 19"/>
            <p:cNvSpPr txBox="1"/>
            <p:nvPr/>
          </p:nvSpPr>
          <p:spPr>
            <a:xfrm>
              <a:off x="7718139" y="3802707"/>
              <a:ext cx="2935744" cy="595106"/>
            </a:xfrm>
            <a:prstGeom prst="rect">
              <a:avLst/>
            </a:prstGeom>
            <a:noFill/>
          </p:spPr>
          <p:txBody>
            <a:bodyPr wrap="none" lIns="360000" tIns="0" rIns="0" bIns="0" anchor="b" anchorCtr="0">
              <a:normAutofit/>
            </a:bodyPr>
            <a:lstStyle/>
            <a:p>
              <a:pPr lvl="0"/>
              <a:r>
                <a:rPr lang="zh-CN" altLang="en-US" sz="2000" b="1" dirty="0">
                  <a:latin typeface="Arial" panose="020B0604020202020204" pitchFamily="34" charset="0"/>
                  <a:ea typeface="微软雅黑" panose="020B0503020204020204" pitchFamily="34" charset="-122"/>
                  <a:sym typeface="Arial" panose="020B0604020202020204" pitchFamily="34" charset="0"/>
                </a:rPr>
                <a:t>选择整列表格</a:t>
              </a:r>
            </a:p>
          </p:txBody>
        </p:sp>
        <p:grpSp>
          <p:nvGrpSpPr>
            <p:cNvPr id="44" name="组合 43"/>
            <p:cNvGrpSpPr/>
            <p:nvPr/>
          </p:nvGrpSpPr>
          <p:grpSpPr>
            <a:xfrm>
              <a:off x="3987020" y="2745600"/>
              <a:ext cx="4008373" cy="3323803"/>
              <a:chOff x="3570608" y="2863746"/>
              <a:chExt cx="4951019" cy="3947176"/>
            </a:xfrm>
          </p:grpSpPr>
          <p:sp>
            <p:nvSpPr>
              <p:cNvPr id="46" name="iS1ide-Arc 12"/>
              <p:cNvSpPr/>
              <p:nvPr/>
            </p:nvSpPr>
            <p:spPr>
              <a:xfrm flipH="1" flipV="1">
                <a:off x="4168116" y="3092004"/>
                <a:ext cx="3756005" cy="3489209"/>
              </a:xfrm>
              <a:prstGeom prst="arc">
                <a:avLst>
                  <a:gd name="adj1" fmla="val 12136914"/>
                  <a:gd name="adj2" fmla="val 20239707"/>
                </a:avLst>
              </a:prstGeom>
              <a:ln w="19050">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47" name="iS1ide-Oval 8"/>
              <p:cNvSpPr/>
              <p:nvPr/>
            </p:nvSpPr>
            <p:spPr>
              <a:xfrm>
                <a:off x="4663993" y="3324402"/>
                <a:ext cx="2764251" cy="2567897"/>
              </a:xfrm>
              <a:prstGeom prst="ellipse">
                <a:avLst/>
              </a:prstGeom>
              <a:solidFill>
                <a:schemeClr val="accent3"/>
              </a:solidFill>
              <a:ln w="3175">
                <a:noFill/>
              </a:ln>
            </p:spPr>
            <p:style>
              <a:lnRef idx="2">
                <a:schemeClr val="accent1">
                  <a:shade val="50000"/>
                </a:schemeClr>
              </a:lnRef>
              <a:fillRef idx="1">
                <a:schemeClr val="accent1"/>
              </a:fillRef>
              <a:effectRef idx="0">
                <a:schemeClr val="accent1"/>
              </a:effectRef>
              <a:fontRef idx="minor">
                <a:schemeClr val="lt1"/>
              </a:fontRef>
            </p:style>
            <p:txBody>
              <a:bodyPr wrap="square" bIns="360000" anchor="b" anchorCtr="1">
                <a:normAutofit/>
              </a:bodyPr>
              <a:lstStyle/>
              <a:p>
                <a:pPr algn="ctr">
                  <a:lnSpc>
                    <a:spcPct val="120000"/>
                  </a:lnSpc>
                  <a:defRPr/>
                </a:pPr>
                <a:endParaRPr lang="zh-CN" altLang="en-US" sz="12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48" name="iS1ide-Oval 9"/>
              <p:cNvSpPr/>
              <p:nvPr/>
            </p:nvSpPr>
            <p:spPr>
              <a:xfrm>
                <a:off x="3570608" y="3941874"/>
                <a:ext cx="1434877" cy="1332953"/>
              </a:xfrm>
              <a:prstGeom prst="ellipse">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49" name="iS1ide-Oval 10"/>
              <p:cNvSpPr/>
              <p:nvPr/>
            </p:nvSpPr>
            <p:spPr>
              <a:xfrm>
                <a:off x="7086750" y="3941874"/>
                <a:ext cx="1434877" cy="1332953"/>
              </a:xfrm>
              <a:prstGeom prst="ellipse">
                <a:avLst/>
              </a:prstGeom>
              <a:solidFill>
                <a:schemeClr val="accent4"/>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50" name="iS1ide-Arc 11"/>
              <p:cNvSpPr/>
              <p:nvPr/>
            </p:nvSpPr>
            <p:spPr>
              <a:xfrm>
                <a:off x="4168116" y="2863746"/>
                <a:ext cx="3756005" cy="3489209"/>
              </a:xfrm>
              <a:prstGeom prst="arc">
                <a:avLst>
                  <a:gd name="adj1" fmla="val 12136914"/>
                  <a:gd name="adj2" fmla="val 20239707"/>
                </a:avLst>
              </a:prstGeom>
              <a:ln w="19050">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51" name="iS1ide-Freeform: Shape 15"/>
              <p:cNvSpPr/>
              <p:nvPr/>
            </p:nvSpPr>
            <p:spPr bwMode="auto">
              <a:xfrm>
                <a:off x="4005801" y="4390006"/>
                <a:ext cx="564493" cy="436690"/>
              </a:xfrm>
              <a:custGeom>
                <a:avLst/>
                <a:gdLst>
                  <a:gd name="T0" fmla="*/ 1028 w 1149"/>
                  <a:gd name="T1" fmla="*/ 541 h 955"/>
                  <a:gd name="T2" fmla="*/ 1044 w 1149"/>
                  <a:gd name="T3" fmla="*/ 661 h 955"/>
                  <a:gd name="T4" fmla="*/ 1005 w 1149"/>
                  <a:gd name="T5" fmla="*/ 753 h 955"/>
                  <a:gd name="T6" fmla="*/ 915 w 1149"/>
                  <a:gd name="T7" fmla="*/ 813 h 955"/>
                  <a:gd name="T8" fmla="*/ 862 w 1149"/>
                  <a:gd name="T9" fmla="*/ 882 h 955"/>
                  <a:gd name="T10" fmla="*/ 786 w 1149"/>
                  <a:gd name="T11" fmla="*/ 926 h 955"/>
                  <a:gd name="T12" fmla="*/ 670 w 1149"/>
                  <a:gd name="T13" fmla="*/ 944 h 955"/>
                  <a:gd name="T14" fmla="*/ 702 w 1149"/>
                  <a:gd name="T15" fmla="*/ 895 h 955"/>
                  <a:gd name="T16" fmla="*/ 752 w 1149"/>
                  <a:gd name="T17" fmla="*/ 876 h 955"/>
                  <a:gd name="T18" fmla="*/ 670 w 1149"/>
                  <a:gd name="T19" fmla="*/ 761 h 955"/>
                  <a:gd name="T20" fmla="*/ 793 w 1149"/>
                  <a:gd name="T21" fmla="*/ 816 h 955"/>
                  <a:gd name="T22" fmla="*/ 854 w 1149"/>
                  <a:gd name="T23" fmla="*/ 819 h 955"/>
                  <a:gd name="T24" fmla="*/ 754 w 1149"/>
                  <a:gd name="T25" fmla="*/ 707 h 955"/>
                  <a:gd name="T26" fmla="*/ 767 w 1149"/>
                  <a:gd name="T27" fmla="*/ 662 h 955"/>
                  <a:gd name="T28" fmla="*/ 909 w 1149"/>
                  <a:gd name="T29" fmla="*/ 755 h 955"/>
                  <a:gd name="T30" fmla="*/ 948 w 1149"/>
                  <a:gd name="T31" fmla="*/ 714 h 955"/>
                  <a:gd name="T32" fmla="*/ 813 w 1149"/>
                  <a:gd name="T33" fmla="*/ 581 h 955"/>
                  <a:gd name="T34" fmla="*/ 858 w 1149"/>
                  <a:gd name="T35" fmla="*/ 566 h 955"/>
                  <a:gd name="T36" fmla="*/ 998 w 1149"/>
                  <a:gd name="T37" fmla="*/ 628 h 955"/>
                  <a:gd name="T38" fmla="*/ 683 w 1149"/>
                  <a:gd name="T39" fmla="*/ 301 h 955"/>
                  <a:gd name="T40" fmla="*/ 730 w 1149"/>
                  <a:gd name="T41" fmla="*/ 285 h 955"/>
                  <a:gd name="T42" fmla="*/ 97 w 1149"/>
                  <a:gd name="T43" fmla="*/ 439 h 955"/>
                  <a:gd name="T44" fmla="*/ 0 w 1149"/>
                  <a:gd name="T45" fmla="*/ 254 h 955"/>
                  <a:gd name="T46" fmla="*/ 174 w 1149"/>
                  <a:gd name="T47" fmla="*/ 32 h 955"/>
                  <a:gd name="T48" fmla="*/ 260 w 1149"/>
                  <a:gd name="T49" fmla="*/ 2 h 955"/>
                  <a:gd name="T50" fmla="*/ 362 w 1149"/>
                  <a:gd name="T51" fmla="*/ 59 h 955"/>
                  <a:gd name="T52" fmla="*/ 525 w 1149"/>
                  <a:gd name="T53" fmla="*/ 40 h 955"/>
                  <a:gd name="T54" fmla="*/ 338 w 1149"/>
                  <a:gd name="T55" fmla="*/ 112 h 955"/>
                  <a:gd name="T56" fmla="*/ 233 w 1149"/>
                  <a:gd name="T57" fmla="*/ 59 h 955"/>
                  <a:gd name="T58" fmla="*/ 60 w 1149"/>
                  <a:gd name="T59" fmla="*/ 267 h 955"/>
                  <a:gd name="T60" fmla="*/ 143 w 1149"/>
                  <a:gd name="T61" fmla="*/ 367 h 955"/>
                  <a:gd name="T62" fmla="*/ 149 w 1149"/>
                  <a:gd name="T63" fmla="*/ 500 h 955"/>
                  <a:gd name="T64" fmla="*/ 538 w 1149"/>
                  <a:gd name="T65" fmla="*/ 788 h 955"/>
                  <a:gd name="T66" fmla="*/ 512 w 1149"/>
                  <a:gd name="T67" fmla="*/ 773 h 955"/>
                  <a:gd name="T68" fmla="*/ 456 w 1149"/>
                  <a:gd name="T69" fmla="*/ 707 h 955"/>
                  <a:gd name="T70" fmla="*/ 394 w 1149"/>
                  <a:gd name="T71" fmla="*/ 710 h 955"/>
                  <a:gd name="T72" fmla="*/ 370 w 1149"/>
                  <a:gd name="T73" fmla="*/ 642 h 955"/>
                  <a:gd name="T74" fmla="*/ 295 w 1149"/>
                  <a:gd name="T75" fmla="*/ 627 h 955"/>
                  <a:gd name="T76" fmla="*/ 283 w 1149"/>
                  <a:gd name="T77" fmla="*/ 546 h 955"/>
                  <a:gd name="T78" fmla="*/ 195 w 1149"/>
                  <a:gd name="T79" fmla="*/ 527 h 955"/>
                  <a:gd name="T80" fmla="*/ 135 w 1149"/>
                  <a:gd name="T81" fmla="*/ 607 h 955"/>
                  <a:gd name="T82" fmla="*/ 174 w 1149"/>
                  <a:gd name="T83" fmla="*/ 681 h 955"/>
                  <a:gd name="T84" fmla="*/ 230 w 1149"/>
                  <a:gd name="T85" fmla="*/ 692 h 955"/>
                  <a:gd name="T86" fmla="*/ 239 w 1149"/>
                  <a:gd name="T87" fmla="*/ 794 h 955"/>
                  <a:gd name="T88" fmla="*/ 341 w 1149"/>
                  <a:gd name="T89" fmla="*/ 789 h 955"/>
                  <a:gd name="T90" fmla="*/ 358 w 1149"/>
                  <a:gd name="T91" fmla="*/ 843 h 955"/>
                  <a:gd name="T92" fmla="*/ 458 w 1149"/>
                  <a:gd name="T93" fmla="*/ 862 h 955"/>
                  <a:gd name="T94" fmla="*/ 478 w 1149"/>
                  <a:gd name="T95" fmla="*/ 883 h 955"/>
                  <a:gd name="T96" fmla="*/ 540 w 1149"/>
                  <a:gd name="T97" fmla="*/ 937 h 955"/>
                  <a:gd name="T98" fmla="*/ 618 w 1149"/>
                  <a:gd name="T99" fmla="*/ 894 h 955"/>
                  <a:gd name="T100" fmla="*/ 602 w 1149"/>
                  <a:gd name="T101" fmla="*/ 804 h 955"/>
                  <a:gd name="T102" fmla="*/ 1035 w 1149"/>
                  <a:gd name="T103" fmla="*/ 442 h 955"/>
                  <a:gd name="T104" fmla="*/ 1090 w 1149"/>
                  <a:gd name="T105" fmla="*/ 313 h 955"/>
                  <a:gd name="T106" fmla="*/ 1130 w 1149"/>
                  <a:gd name="T107" fmla="*/ 172 h 955"/>
                  <a:gd name="T108" fmla="*/ 864 w 1149"/>
                  <a:gd name="T109" fmla="*/ 42 h 955"/>
                  <a:gd name="T110" fmla="*/ 685 w 1149"/>
                  <a:gd name="T111" fmla="*/ 43 h 955"/>
                  <a:gd name="T112" fmla="*/ 333 w 1149"/>
                  <a:gd name="T113" fmla="*/ 247 h 955"/>
                  <a:gd name="T114" fmla="*/ 358 w 1149"/>
                  <a:gd name="T115" fmla="*/ 338 h 955"/>
                  <a:gd name="T116" fmla="*/ 609 w 1149"/>
                  <a:gd name="T117" fmla="*/ 222 h 955"/>
                  <a:gd name="T118" fmla="*/ 713 w 1149"/>
                  <a:gd name="T119" fmla="*/ 240 h 955"/>
                  <a:gd name="T120" fmla="*/ 797 w 1149"/>
                  <a:gd name="T121" fmla="*/ 256 h 9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49" h="955">
                    <a:moveTo>
                      <a:pt x="748" y="284"/>
                    </a:moveTo>
                    <a:lnTo>
                      <a:pt x="748" y="284"/>
                    </a:lnTo>
                    <a:lnTo>
                      <a:pt x="852" y="378"/>
                    </a:lnTo>
                    <a:lnTo>
                      <a:pt x="903" y="424"/>
                    </a:lnTo>
                    <a:lnTo>
                      <a:pt x="954" y="473"/>
                    </a:lnTo>
                    <a:lnTo>
                      <a:pt x="954" y="473"/>
                    </a:lnTo>
                    <a:lnTo>
                      <a:pt x="961" y="478"/>
                    </a:lnTo>
                    <a:lnTo>
                      <a:pt x="968" y="484"/>
                    </a:lnTo>
                    <a:lnTo>
                      <a:pt x="1006" y="518"/>
                    </a:lnTo>
                    <a:lnTo>
                      <a:pt x="1028" y="541"/>
                    </a:lnTo>
                    <a:lnTo>
                      <a:pt x="1028" y="541"/>
                    </a:lnTo>
                    <a:lnTo>
                      <a:pt x="1037" y="552"/>
                    </a:lnTo>
                    <a:lnTo>
                      <a:pt x="1044" y="562"/>
                    </a:lnTo>
                    <a:lnTo>
                      <a:pt x="1050" y="573"/>
                    </a:lnTo>
                    <a:lnTo>
                      <a:pt x="1054" y="585"/>
                    </a:lnTo>
                    <a:lnTo>
                      <a:pt x="1057" y="596"/>
                    </a:lnTo>
                    <a:lnTo>
                      <a:pt x="1057" y="607"/>
                    </a:lnTo>
                    <a:lnTo>
                      <a:pt x="1057" y="618"/>
                    </a:lnTo>
                    <a:lnTo>
                      <a:pt x="1056" y="630"/>
                    </a:lnTo>
                    <a:lnTo>
                      <a:pt x="1054" y="641"/>
                    </a:lnTo>
                    <a:lnTo>
                      <a:pt x="1049" y="651"/>
                    </a:lnTo>
                    <a:lnTo>
                      <a:pt x="1044" y="661"/>
                    </a:lnTo>
                    <a:lnTo>
                      <a:pt x="1038" y="671"/>
                    </a:lnTo>
                    <a:lnTo>
                      <a:pt x="1030" y="679"/>
                    </a:lnTo>
                    <a:lnTo>
                      <a:pt x="1022" y="686"/>
                    </a:lnTo>
                    <a:lnTo>
                      <a:pt x="1013" y="692"/>
                    </a:lnTo>
                    <a:lnTo>
                      <a:pt x="1003" y="697"/>
                    </a:lnTo>
                    <a:lnTo>
                      <a:pt x="1003" y="697"/>
                    </a:lnTo>
                    <a:lnTo>
                      <a:pt x="1006" y="709"/>
                    </a:lnTo>
                    <a:lnTo>
                      <a:pt x="1009" y="720"/>
                    </a:lnTo>
                    <a:lnTo>
                      <a:pt x="1009" y="731"/>
                    </a:lnTo>
                    <a:lnTo>
                      <a:pt x="1008" y="742"/>
                    </a:lnTo>
                    <a:lnTo>
                      <a:pt x="1005" y="753"/>
                    </a:lnTo>
                    <a:lnTo>
                      <a:pt x="1002" y="762"/>
                    </a:lnTo>
                    <a:lnTo>
                      <a:pt x="997" y="772"/>
                    </a:lnTo>
                    <a:lnTo>
                      <a:pt x="991" y="780"/>
                    </a:lnTo>
                    <a:lnTo>
                      <a:pt x="984" y="787"/>
                    </a:lnTo>
                    <a:lnTo>
                      <a:pt x="977" y="794"/>
                    </a:lnTo>
                    <a:lnTo>
                      <a:pt x="967" y="800"/>
                    </a:lnTo>
                    <a:lnTo>
                      <a:pt x="958" y="806"/>
                    </a:lnTo>
                    <a:lnTo>
                      <a:pt x="948" y="810"/>
                    </a:lnTo>
                    <a:lnTo>
                      <a:pt x="937" y="812"/>
                    </a:lnTo>
                    <a:lnTo>
                      <a:pt x="927" y="813"/>
                    </a:lnTo>
                    <a:lnTo>
                      <a:pt x="915" y="813"/>
                    </a:lnTo>
                    <a:lnTo>
                      <a:pt x="915" y="813"/>
                    </a:lnTo>
                    <a:lnTo>
                      <a:pt x="914" y="823"/>
                    </a:lnTo>
                    <a:lnTo>
                      <a:pt x="911" y="832"/>
                    </a:lnTo>
                    <a:lnTo>
                      <a:pt x="908" y="841"/>
                    </a:lnTo>
                    <a:lnTo>
                      <a:pt x="903" y="849"/>
                    </a:lnTo>
                    <a:lnTo>
                      <a:pt x="898" y="856"/>
                    </a:lnTo>
                    <a:lnTo>
                      <a:pt x="892" y="862"/>
                    </a:lnTo>
                    <a:lnTo>
                      <a:pt x="885" y="869"/>
                    </a:lnTo>
                    <a:lnTo>
                      <a:pt x="878" y="874"/>
                    </a:lnTo>
                    <a:lnTo>
                      <a:pt x="871" y="879"/>
                    </a:lnTo>
                    <a:lnTo>
                      <a:pt x="862" y="882"/>
                    </a:lnTo>
                    <a:lnTo>
                      <a:pt x="854" y="886"/>
                    </a:lnTo>
                    <a:lnTo>
                      <a:pt x="846" y="888"/>
                    </a:lnTo>
                    <a:lnTo>
                      <a:pt x="836" y="889"/>
                    </a:lnTo>
                    <a:lnTo>
                      <a:pt x="827" y="889"/>
                    </a:lnTo>
                    <a:lnTo>
                      <a:pt x="817" y="888"/>
                    </a:lnTo>
                    <a:lnTo>
                      <a:pt x="808" y="887"/>
                    </a:lnTo>
                    <a:lnTo>
                      <a:pt x="808" y="887"/>
                    </a:lnTo>
                    <a:lnTo>
                      <a:pt x="804" y="898"/>
                    </a:lnTo>
                    <a:lnTo>
                      <a:pt x="799" y="908"/>
                    </a:lnTo>
                    <a:lnTo>
                      <a:pt x="793" y="918"/>
                    </a:lnTo>
                    <a:lnTo>
                      <a:pt x="786" y="926"/>
                    </a:lnTo>
                    <a:lnTo>
                      <a:pt x="778" y="934"/>
                    </a:lnTo>
                    <a:lnTo>
                      <a:pt x="770" y="940"/>
                    </a:lnTo>
                    <a:lnTo>
                      <a:pt x="760" y="945"/>
                    </a:lnTo>
                    <a:lnTo>
                      <a:pt x="750" y="950"/>
                    </a:lnTo>
                    <a:lnTo>
                      <a:pt x="739" y="952"/>
                    </a:lnTo>
                    <a:lnTo>
                      <a:pt x="728" y="955"/>
                    </a:lnTo>
                    <a:lnTo>
                      <a:pt x="716" y="955"/>
                    </a:lnTo>
                    <a:lnTo>
                      <a:pt x="704" y="953"/>
                    </a:lnTo>
                    <a:lnTo>
                      <a:pt x="692" y="952"/>
                    </a:lnTo>
                    <a:lnTo>
                      <a:pt x="681" y="949"/>
                    </a:lnTo>
                    <a:lnTo>
                      <a:pt x="670" y="944"/>
                    </a:lnTo>
                    <a:lnTo>
                      <a:pt x="658" y="938"/>
                    </a:lnTo>
                    <a:lnTo>
                      <a:pt x="650" y="932"/>
                    </a:lnTo>
                    <a:lnTo>
                      <a:pt x="650" y="932"/>
                    </a:lnTo>
                    <a:lnTo>
                      <a:pt x="658" y="920"/>
                    </a:lnTo>
                    <a:lnTo>
                      <a:pt x="664" y="907"/>
                    </a:lnTo>
                    <a:lnTo>
                      <a:pt x="669" y="894"/>
                    </a:lnTo>
                    <a:lnTo>
                      <a:pt x="672" y="880"/>
                    </a:lnTo>
                    <a:lnTo>
                      <a:pt x="672" y="880"/>
                    </a:lnTo>
                    <a:lnTo>
                      <a:pt x="684" y="887"/>
                    </a:lnTo>
                    <a:lnTo>
                      <a:pt x="696" y="893"/>
                    </a:lnTo>
                    <a:lnTo>
                      <a:pt x="702" y="895"/>
                    </a:lnTo>
                    <a:lnTo>
                      <a:pt x="708" y="896"/>
                    </a:lnTo>
                    <a:lnTo>
                      <a:pt x="714" y="898"/>
                    </a:lnTo>
                    <a:lnTo>
                      <a:pt x="721" y="898"/>
                    </a:lnTo>
                    <a:lnTo>
                      <a:pt x="721" y="898"/>
                    </a:lnTo>
                    <a:lnTo>
                      <a:pt x="732" y="895"/>
                    </a:lnTo>
                    <a:lnTo>
                      <a:pt x="740" y="892"/>
                    </a:lnTo>
                    <a:lnTo>
                      <a:pt x="744" y="888"/>
                    </a:lnTo>
                    <a:lnTo>
                      <a:pt x="747" y="885"/>
                    </a:lnTo>
                    <a:lnTo>
                      <a:pt x="750" y="881"/>
                    </a:lnTo>
                    <a:lnTo>
                      <a:pt x="752" y="876"/>
                    </a:lnTo>
                    <a:lnTo>
                      <a:pt x="752" y="876"/>
                    </a:lnTo>
                    <a:lnTo>
                      <a:pt x="753" y="867"/>
                    </a:lnTo>
                    <a:lnTo>
                      <a:pt x="751" y="855"/>
                    </a:lnTo>
                    <a:lnTo>
                      <a:pt x="677" y="795"/>
                    </a:lnTo>
                    <a:lnTo>
                      <a:pt x="677" y="795"/>
                    </a:lnTo>
                    <a:lnTo>
                      <a:pt x="673" y="792"/>
                    </a:lnTo>
                    <a:lnTo>
                      <a:pt x="670" y="787"/>
                    </a:lnTo>
                    <a:lnTo>
                      <a:pt x="667" y="782"/>
                    </a:lnTo>
                    <a:lnTo>
                      <a:pt x="666" y="776"/>
                    </a:lnTo>
                    <a:lnTo>
                      <a:pt x="666" y="772"/>
                    </a:lnTo>
                    <a:lnTo>
                      <a:pt x="667" y="766"/>
                    </a:lnTo>
                    <a:lnTo>
                      <a:pt x="670" y="761"/>
                    </a:lnTo>
                    <a:lnTo>
                      <a:pt x="672" y="756"/>
                    </a:lnTo>
                    <a:lnTo>
                      <a:pt x="672" y="756"/>
                    </a:lnTo>
                    <a:lnTo>
                      <a:pt x="677" y="751"/>
                    </a:lnTo>
                    <a:lnTo>
                      <a:pt x="682" y="749"/>
                    </a:lnTo>
                    <a:lnTo>
                      <a:pt x="686" y="747"/>
                    </a:lnTo>
                    <a:lnTo>
                      <a:pt x="691" y="745"/>
                    </a:lnTo>
                    <a:lnTo>
                      <a:pt x="697" y="745"/>
                    </a:lnTo>
                    <a:lnTo>
                      <a:pt x="702" y="747"/>
                    </a:lnTo>
                    <a:lnTo>
                      <a:pt x="708" y="748"/>
                    </a:lnTo>
                    <a:lnTo>
                      <a:pt x="713" y="751"/>
                    </a:lnTo>
                    <a:lnTo>
                      <a:pt x="793" y="816"/>
                    </a:lnTo>
                    <a:lnTo>
                      <a:pt x="793" y="816"/>
                    </a:lnTo>
                    <a:lnTo>
                      <a:pt x="801" y="821"/>
                    </a:lnTo>
                    <a:lnTo>
                      <a:pt x="808" y="826"/>
                    </a:lnTo>
                    <a:lnTo>
                      <a:pt x="816" y="830"/>
                    </a:lnTo>
                    <a:lnTo>
                      <a:pt x="823" y="831"/>
                    </a:lnTo>
                    <a:lnTo>
                      <a:pt x="829" y="832"/>
                    </a:lnTo>
                    <a:lnTo>
                      <a:pt x="836" y="831"/>
                    </a:lnTo>
                    <a:lnTo>
                      <a:pt x="843" y="829"/>
                    </a:lnTo>
                    <a:lnTo>
                      <a:pt x="849" y="825"/>
                    </a:lnTo>
                    <a:lnTo>
                      <a:pt x="849" y="825"/>
                    </a:lnTo>
                    <a:lnTo>
                      <a:pt x="854" y="819"/>
                    </a:lnTo>
                    <a:lnTo>
                      <a:pt x="858" y="813"/>
                    </a:lnTo>
                    <a:lnTo>
                      <a:pt x="858" y="813"/>
                    </a:lnTo>
                    <a:lnTo>
                      <a:pt x="859" y="806"/>
                    </a:lnTo>
                    <a:lnTo>
                      <a:pt x="860" y="799"/>
                    </a:lnTo>
                    <a:lnTo>
                      <a:pt x="860" y="795"/>
                    </a:lnTo>
                    <a:lnTo>
                      <a:pt x="859" y="792"/>
                    </a:lnTo>
                    <a:lnTo>
                      <a:pt x="857" y="789"/>
                    </a:lnTo>
                    <a:lnTo>
                      <a:pt x="854" y="786"/>
                    </a:lnTo>
                    <a:lnTo>
                      <a:pt x="758" y="711"/>
                    </a:lnTo>
                    <a:lnTo>
                      <a:pt x="758" y="711"/>
                    </a:lnTo>
                    <a:lnTo>
                      <a:pt x="754" y="707"/>
                    </a:lnTo>
                    <a:lnTo>
                      <a:pt x="751" y="703"/>
                    </a:lnTo>
                    <a:lnTo>
                      <a:pt x="748" y="698"/>
                    </a:lnTo>
                    <a:lnTo>
                      <a:pt x="747" y="692"/>
                    </a:lnTo>
                    <a:lnTo>
                      <a:pt x="747" y="687"/>
                    </a:lnTo>
                    <a:lnTo>
                      <a:pt x="748" y="681"/>
                    </a:lnTo>
                    <a:lnTo>
                      <a:pt x="751" y="676"/>
                    </a:lnTo>
                    <a:lnTo>
                      <a:pt x="753" y="672"/>
                    </a:lnTo>
                    <a:lnTo>
                      <a:pt x="753" y="672"/>
                    </a:lnTo>
                    <a:lnTo>
                      <a:pt x="758" y="667"/>
                    </a:lnTo>
                    <a:lnTo>
                      <a:pt x="763" y="665"/>
                    </a:lnTo>
                    <a:lnTo>
                      <a:pt x="767" y="662"/>
                    </a:lnTo>
                    <a:lnTo>
                      <a:pt x="772" y="661"/>
                    </a:lnTo>
                    <a:lnTo>
                      <a:pt x="778" y="661"/>
                    </a:lnTo>
                    <a:lnTo>
                      <a:pt x="783" y="661"/>
                    </a:lnTo>
                    <a:lnTo>
                      <a:pt x="789" y="663"/>
                    </a:lnTo>
                    <a:lnTo>
                      <a:pt x="793" y="667"/>
                    </a:lnTo>
                    <a:lnTo>
                      <a:pt x="893" y="745"/>
                    </a:lnTo>
                    <a:lnTo>
                      <a:pt x="893" y="745"/>
                    </a:lnTo>
                    <a:lnTo>
                      <a:pt x="896" y="747"/>
                    </a:lnTo>
                    <a:lnTo>
                      <a:pt x="896" y="747"/>
                    </a:lnTo>
                    <a:lnTo>
                      <a:pt x="902" y="751"/>
                    </a:lnTo>
                    <a:lnTo>
                      <a:pt x="909" y="755"/>
                    </a:lnTo>
                    <a:lnTo>
                      <a:pt x="916" y="756"/>
                    </a:lnTo>
                    <a:lnTo>
                      <a:pt x="922" y="757"/>
                    </a:lnTo>
                    <a:lnTo>
                      <a:pt x="929" y="756"/>
                    </a:lnTo>
                    <a:lnTo>
                      <a:pt x="935" y="754"/>
                    </a:lnTo>
                    <a:lnTo>
                      <a:pt x="940" y="750"/>
                    </a:lnTo>
                    <a:lnTo>
                      <a:pt x="944" y="747"/>
                    </a:lnTo>
                    <a:lnTo>
                      <a:pt x="948" y="741"/>
                    </a:lnTo>
                    <a:lnTo>
                      <a:pt x="950" y="735"/>
                    </a:lnTo>
                    <a:lnTo>
                      <a:pt x="952" y="729"/>
                    </a:lnTo>
                    <a:lnTo>
                      <a:pt x="950" y="722"/>
                    </a:lnTo>
                    <a:lnTo>
                      <a:pt x="948" y="714"/>
                    </a:lnTo>
                    <a:lnTo>
                      <a:pt x="944" y="706"/>
                    </a:lnTo>
                    <a:lnTo>
                      <a:pt x="937" y="699"/>
                    </a:lnTo>
                    <a:lnTo>
                      <a:pt x="929" y="691"/>
                    </a:lnTo>
                    <a:lnTo>
                      <a:pt x="823" y="611"/>
                    </a:lnTo>
                    <a:lnTo>
                      <a:pt x="823" y="611"/>
                    </a:lnTo>
                    <a:lnTo>
                      <a:pt x="818" y="607"/>
                    </a:lnTo>
                    <a:lnTo>
                      <a:pt x="816" y="603"/>
                    </a:lnTo>
                    <a:lnTo>
                      <a:pt x="814" y="598"/>
                    </a:lnTo>
                    <a:lnTo>
                      <a:pt x="813" y="592"/>
                    </a:lnTo>
                    <a:lnTo>
                      <a:pt x="813" y="587"/>
                    </a:lnTo>
                    <a:lnTo>
                      <a:pt x="813" y="581"/>
                    </a:lnTo>
                    <a:lnTo>
                      <a:pt x="815" y="577"/>
                    </a:lnTo>
                    <a:lnTo>
                      <a:pt x="817" y="572"/>
                    </a:lnTo>
                    <a:lnTo>
                      <a:pt x="817" y="572"/>
                    </a:lnTo>
                    <a:lnTo>
                      <a:pt x="822" y="567"/>
                    </a:lnTo>
                    <a:lnTo>
                      <a:pt x="826" y="564"/>
                    </a:lnTo>
                    <a:lnTo>
                      <a:pt x="832" y="561"/>
                    </a:lnTo>
                    <a:lnTo>
                      <a:pt x="836" y="560"/>
                    </a:lnTo>
                    <a:lnTo>
                      <a:pt x="842" y="560"/>
                    </a:lnTo>
                    <a:lnTo>
                      <a:pt x="847" y="561"/>
                    </a:lnTo>
                    <a:lnTo>
                      <a:pt x="853" y="562"/>
                    </a:lnTo>
                    <a:lnTo>
                      <a:pt x="858" y="566"/>
                    </a:lnTo>
                    <a:lnTo>
                      <a:pt x="962" y="644"/>
                    </a:lnTo>
                    <a:lnTo>
                      <a:pt x="962" y="644"/>
                    </a:lnTo>
                    <a:lnTo>
                      <a:pt x="967" y="647"/>
                    </a:lnTo>
                    <a:lnTo>
                      <a:pt x="971" y="647"/>
                    </a:lnTo>
                    <a:lnTo>
                      <a:pt x="975" y="647"/>
                    </a:lnTo>
                    <a:lnTo>
                      <a:pt x="979" y="646"/>
                    </a:lnTo>
                    <a:lnTo>
                      <a:pt x="984" y="643"/>
                    </a:lnTo>
                    <a:lnTo>
                      <a:pt x="987" y="641"/>
                    </a:lnTo>
                    <a:lnTo>
                      <a:pt x="994" y="634"/>
                    </a:lnTo>
                    <a:lnTo>
                      <a:pt x="994" y="634"/>
                    </a:lnTo>
                    <a:lnTo>
                      <a:pt x="998" y="628"/>
                    </a:lnTo>
                    <a:lnTo>
                      <a:pt x="1000" y="621"/>
                    </a:lnTo>
                    <a:lnTo>
                      <a:pt x="1002" y="615"/>
                    </a:lnTo>
                    <a:lnTo>
                      <a:pt x="1002" y="607"/>
                    </a:lnTo>
                    <a:lnTo>
                      <a:pt x="999" y="600"/>
                    </a:lnTo>
                    <a:lnTo>
                      <a:pt x="997" y="593"/>
                    </a:lnTo>
                    <a:lnTo>
                      <a:pt x="993" y="587"/>
                    </a:lnTo>
                    <a:lnTo>
                      <a:pt x="987" y="581"/>
                    </a:lnTo>
                    <a:lnTo>
                      <a:pt x="966" y="559"/>
                    </a:lnTo>
                    <a:lnTo>
                      <a:pt x="685" y="303"/>
                    </a:lnTo>
                    <a:lnTo>
                      <a:pt x="685" y="303"/>
                    </a:lnTo>
                    <a:lnTo>
                      <a:pt x="683" y="301"/>
                    </a:lnTo>
                    <a:lnTo>
                      <a:pt x="683" y="298"/>
                    </a:lnTo>
                    <a:lnTo>
                      <a:pt x="682" y="296"/>
                    </a:lnTo>
                    <a:lnTo>
                      <a:pt x="683" y="292"/>
                    </a:lnTo>
                    <a:lnTo>
                      <a:pt x="684" y="290"/>
                    </a:lnTo>
                    <a:lnTo>
                      <a:pt x="686" y="289"/>
                    </a:lnTo>
                    <a:lnTo>
                      <a:pt x="689" y="288"/>
                    </a:lnTo>
                    <a:lnTo>
                      <a:pt x="692" y="288"/>
                    </a:lnTo>
                    <a:lnTo>
                      <a:pt x="692" y="288"/>
                    </a:lnTo>
                    <a:lnTo>
                      <a:pt x="706" y="288"/>
                    </a:lnTo>
                    <a:lnTo>
                      <a:pt x="719" y="286"/>
                    </a:lnTo>
                    <a:lnTo>
                      <a:pt x="730" y="285"/>
                    </a:lnTo>
                    <a:lnTo>
                      <a:pt x="744" y="284"/>
                    </a:lnTo>
                    <a:lnTo>
                      <a:pt x="744" y="284"/>
                    </a:lnTo>
                    <a:lnTo>
                      <a:pt x="748" y="284"/>
                    </a:lnTo>
                    <a:lnTo>
                      <a:pt x="748" y="284"/>
                    </a:lnTo>
                    <a:close/>
                    <a:moveTo>
                      <a:pt x="129" y="522"/>
                    </a:moveTo>
                    <a:lnTo>
                      <a:pt x="129" y="522"/>
                    </a:lnTo>
                    <a:lnTo>
                      <a:pt x="119" y="506"/>
                    </a:lnTo>
                    <a:lnTo>
                      <a:pt x="112" y="491"/>
                    </a:lnTo>
                    <a:lnTo>
                      <a:pt x="106" y="474"/>
                    </a:lnTo>
                    <a:lnTo>
                      <a:pt x="102" y="457"/>
                    </a:lnTo>
                    <a:lnTo>
                      <a:pt x="97" y="439"/>
                    </a:lnTo>
                    <a:lnTo>
                      <a:pt x="94" y="421"/>
                    </a:lnTo>
                    <a:lnTo>
                      <a:pt x="90" y="383"/>
                    </a:lnTo>
                    <a:lnTo>
                      <a:pt x="54" y="350"/>
                    </a:lnTo>
                    <a:lnTo>
                      <a:pt x="54" y="350"/>
                    </a:lnTo>
                    <a:lnTo>
                      <a:pt x="34" y="328"/>
                    </a:lnTo>
                    <a:lnTo>
                      <a:pt x="24" y="317"/>
                    </a:lnTo>
                    <a:lnTo>
                      <a:pt x="17" y="307"/>
                    </a:lnTo>
                    <a:lnTo>
                      <a:pt x="10" y="296"/>
                    </a:lnTo>
                    <a:lnTo>
                      <a:pt x="5" y="283"/>
                    </a:lnTo>
                    <a:lnTo>
                      <a:pt x="2" y="270"/>
                    </a:lnTo>
                    <a:lnTo>
                      <a:pt x="0" y="254"/>
                    </a:lnTo>
                    <a:lnTo>
                      <a:pt x="0" y="254"/>
                    </a:lnTo>
                    <a:lnTo>
                      <a:pt x="2" y="246"/>
                    </a:lnTo>
                    <a:lnTo>
                      <a:pt x="3" y="238"/>
                    </a:lnTo>
                    <a:lnTo>
                      <a:pt x="4" y="229"/>
                    </a:lnTo>
                    <a:lnTo>
                      <a:pt x="8" y="222"/>
                    </a:lnTo>
                    <a:lnTo>
                      <a:pt x="11" y="214"/>
                    </a:lnTo>
                    <a:lnTo>
                      <a:pt x="15" y="207"/>
                    </a:lnTo>
                    <a:lnTo>
                      <a:pt x="19" y="200"/>
                    </a:lnTo>
                    <a:lnTo>
                      <a:pt x="25" y="193"/>
                    </a:lnTo>
                    <a:lnTo>
                      <a:pt x="174" y="32"/>
                    </a:lnTo>
                    <a:lnTo>
                      <a:pt x="174" y="32"/>
                    </a:lnTo>
                    <a:lnTo>
                      <a:pt x="180" y="25"/>
                    </a:lnTo>
                    <a:lnTo>
                      <a:pt x="187" y="20"/>
                    </a:lnTo>
                    <a:lnTo>
                      <a:pt x="194" y="15"/>
                    </a:lnTo>
                    <a:lnTo>
                      <a:pt x="203" y="11"/>
                    </a:lnTo>
                    <a:lnTo>
                      <a:pt x="210" y="7"/>
                    </a:lnTo>
                    <a:lnTo>
                      <a:pt x="218" y="5"/>
                    </a:lnTo>
                    <a:lnTo>
                      <a:pt x="226" y="2"/>
                    </a:lnTo>
                    <a:lnTo>
                      <a:pt x="235" y="1"/>
                    </a:lnTo>
                    <a:lnTo>
                      <a:pt x="243" y="1"/>
                    </a:lnTo>
                    <a:lnTo>
                      <a:pt x="251" y="1"/>
                    </a:lnTo>
                    <a:lnTo>
                      <a:pt x="260" y="2"/>
                    </a:lnTo>
                    <a:lnTo>
                      <a:pt x="268" y="5"/>
                    </a:lnTo>
                    <a:lnTo>
                      <a:pt x="276" y="7"/>
                    </a:lnTo>
                    <a:lnTo>
                      <a:pt x="285" y="11"/>
                    </a:lnTo>
                    <a:lnTo>
                      <a:pt x="292" y="15"/>
                    </a:lnTo>
                    <a:lnTo>
                      <a:pt x="299" y="20"/>
                    </a:lnTo>
                    <a:lnTo>
                      <a:pt x="299" y="20"/>
                    </a:lnTo>
                    <a:lnTo>
                      <a:pt x="314" y="32"/>
                    </a:lnTo>
                    <a:lnTo>
                      <a:pt x="329" y="42"/>
                    </a:lnTo>
                    <a:lnTo>
                      <a:pt x="343" y="51"/>
                    </a:lnTo>
                    <a:lnTo>
                      <a:pt x="362" y="59"/>
                    </a:lnTo>
                    <a:lnTo>
                      <a:pt x="362" y="59"/>
                    </a:lnTo>
                    <a:lnTo>
                      <a:pt x="375" y="64"/>
                    </a:lnTo>
                    <a:lnTo>
                      <a:pt x="382" y="65"/>
                    </a:lnTo>
                    <a:lnTo>
                      <a:pt x="382" y="65"/>
                    </a:lnTo>
                    <a:lnTo>
                      <a:pt x="399" y="62"/>
                    </a:lnTo>
                    <a:lnTo>
                      <a:pt x="415" y="58"/>
                    </a:lnTo>
                    <a:lnTo>
                      <a:pt x="451" y="50"/>
                    </a:lnTo>
                    <a:lnTo>
                      <a:pt x="469" y="46"/>
                    </a:lnTo>
                    <a:lnTo>
                      <a:pt x="488" y="43"/>
                    </a:lnTo>
                    <a:lnTo>
                      <a:pt x="506" y="40"/>
                    </a:lnTo>
                    <a:lnTo>
                      <a:pt x="525" y="40"/>
                    </a:lnTo>
                    <a:lnTo>
                      <a:pt x="525" y="40"/>
                    </a:lnTo>
                    <a:lnTo>
                      <a:pt x="501" y="57"/>
                    </a:lnTo>
                    <a:lnTo>
                      <a:pt x="469" y="82"/>
                    </a:lnTo>
                    <a:lnTo>
                      <a:pt x="426" y="114"/>
                    </a:lnTo>
                    <a:lnTo>
                      <a:pt x="426" y="114"/>
                    </a:lnTo>
                    <a:lnTo>
                      <a:pt x="407" y="119"/>
                    </a:lnTo>
                    <a:lnTo>
                      <a:pt x="389" y="121"/>
                    </a:lnTo>
                    <a:lnTo>
                      <a:pt x="389" y="121"/>
                    </a:lnTo>
                    <a:lnTo>
                      <a:pt x="379" y="121"/>
                    </a:lnTo>
                    <a:lnTo>
                      <a:pt x="365" y="120"/>
                    </a:lnTo>
                    <a:lnTo>
                      <a:pt x="352" y="116"/>
                    </a:lnTo>
                    <a:lnTo>
                      <a:pt x="338" y="112"/>
                    </a:lnTo>
                    <a:lnTo>
                      <a:pt x="325" y="106"/>
                    </a:lnTo>
                    <a:lnTo>
                      <a:pt x="313" y="100"/>
                    </a:lnTo>
                    <a:lnTo>
                      <a:pt x="302" y="93"/>
                    </a:lnTo>
                    <a:lnTo>
                      <a:pt x="293" y="88"/>
                    </a:lnTo>
                    <a:lnTo>
                      <a:pt x="264" y="65"/>
                    </a:lnTo>
                    <a:lnTo>
                      <a:pt x="264" y="65"/>
                    </a:lnTo>
                    <a:lnTo>
                      <a:pt x="258" y="62"/>
                    </a:lnTo>
                    <a:lnTo>
                      <a:pt x="253" y="59"/>
                    </a:lnTo>
                    <a:lnTo>
                      <a:pt x="247" y="58"/>
                    </a:lnTo>
                    <a:lnTo>
                      <a:pt x="239" y="58"/>
                    </a:lnTo>
                    <a:lnTo>
                      <a:pt x="233" y="59"/>
                    </a:lnTo>
                    <a:lnTo>
                      <a:pt x="228" y="62"/>
                    </a:lnTo>
                    <a:lnTo>
                      <a:pt x="222" y="65"/>
                    </a:lnTo>
                    <a:lnTo>
                      <a:pt x="216" y="70"/>
                    </a:lnTo>
                    <a:lnTo>
                      <a:pt x="67" y="231"/>
                    </a:lnTo>
                    <a:lnTo>
                      <a:pt x="67" y="231"/>
                    </a:lnTo>
                    <a:lnTo>
                      <a:pt x="63" y="237"/>
                    </a:lnTo>
                    <a:lnTo>
                      <a:pt x="60" y="243"/>
                    </a:lnTo>
                    <a:lnTo>
                      <a:pt x="59" y="248"/>
                    </a:lnTo>
                    <a:lnTo>
                      <a:pt x="58" y="256"/>
                    </a:lnTo>
                    <a:lnTo>
                      <a:pt x="59" y="262"/>
                    </a:lnTo>
                    <a:lnTo>
                      <a:pt x="60" y="267"/>
                    </a:lnTo>
                    <a:lnTo>
                      <a:pt x="63" y="273"/>
                    </a:lnTo>
                    <a:lnTo>
                      <a:pt x="67" y="279"/>
                    </a:lnTo>
                    <a:lnTo>
                      <a:pt x="67" y="279"/>
                    </a:lnTo>
                    <a:lnTo>
                      <a:pt x="85" y="300"/>
                    </a:lnTo>
                    <a:lnTo>
                      <a:pt x="105" y="320"/>
                    </a:lnTo>
                    <a:lnTo>
                      <a:pt x="105" y="320"/>
                    </a:lnTo>
                    <a:lnTo>
                      <a:pt x="117" y="332"/>
                    </a:lnTo>
                    <a:lnTo>
                      <a:pt x="130" y="346"/>
                    </a:lnTo>
                    <a:lnTo>
                      <a:pt x="136" y="353"/>
                    </a:lnTo>
                    <a:lnTo>
                      <a:pt x="140" y="360"/>
                    </a:lnTo>
                    <a:lnTo>
                      <a:pt x="143" y="367"/>
                    </a:lnTo>
                    <a:lnTo>
                      <a:pt x="146" y="374"/>
                    </a:lnTo>
                    <a:lnTo>
                      <a:pt x="146" y="374"/>
                    </a:lnTo>
                    <a:lnTo>
                      <a:pt x="149" y="403"/>
                    </a:lnTo>
                    <a:lnTo>
                      <a:pt x="154" y="433"/>
                    </a:lnTo>
                    <a:lnTo>
                      <a:pt x="157" y="448"/>
                    </a:lnTo>
                    <a:lnTo>
                      <a:pt x="161" y="461"/>
                    </a:lnTo>
                    <a:lnTo>
                      <a:pt x="167" y="474"/>
                    </a:lnTo>
                    <a:lnTo>
                      <a:pt x="173" y="485"/>
                    </a:lnTo>
                    <a:lnTo>
                      <a:pt x="173" y="485"/>
                    </a:lnTo>
                    <a:lnTo>
                      <a:pt x="160" y="492"/>
                    </a:lnTo>
                    <a:lnTo>
                      <a:pt x="149" y="500"/>
                    </a:lnTo>
                    <a:lnTo>
                      <a:pt x="140" y="510"/>
                    </a:lnTo>
                    <a:lnTo>
                      <a:pt x="129" y="522"/>
                    </a:lnTo>
                    <a:lnTo>
                      <a:pt x="129" y="522"/>
                    </a:lnTo>
                    <a:close/>
                    <a:moveTo>
                      <a:pt x="602" y="804"/>
                    </a:moveTo>
                    <a:lnTo>
                      <a:pt x="602" y="804"/>
                    </a:lnTo>
                    <a:lnTo>
                      <a:pt x="593" y="797"/>
                    </a:lnTo>
                    <a:lnTo>
                      <a:pt x="582" y="792"/>
                    </a:lnTo>
                    <a:lnTo>
                      <a:pt x="571" y="788"/>
                    </a:lnTo>
                    <a:lnTo>
                      <a:pt x="560" y="786"/>
                    </a:lnTo>
                    <a:lnTo>
                      <a:pt x="549" y="786"/>
                    </a:lnTo>
                    <a:lnTo>
                      <a:pt x="538" y="788"/>
                    </a:lnTo>
                    <a:lnTo>
                      <a:pt x="527" y="791"/>
                    </a:lnTo>
                    <a:lnTo>
                      <a:pt x="518" y="797"/>
                    </a:lnTo>
                    <a:lnTo>
                      <a:pt x="518" y="797"/>
                    </a:lnTo>
                    <a:lnTo>
                      <a:pt x="514" y="797"/>
                    </a:lnTo>
                    <a:lnTo>
                      <a:pt x="512" y="795"/>
                    </a:lnTo>
                    <a:lnTo>
                      <a:pt x="512" y="795"/>
                    </a:lnTo>
                    <a:lnTo>
                      <a:pt x="511" y="794"/>
                    </a:lnTo>
                    <a:lnTo>
                      <a:pt x="511" y="791"/>
                    </a:lnTo>
                    <a:lnTo>
                      <a:pt x="511" y="791"/>
                    </a:lnTo>
                    <a:lnTo>
                      <a:pt x="512" y="782"/>
                    </a:lnTo>
                    <a:lnTo>
                      <a:pt x="512" y="773"/>
                    </a:lnTo>
                    <a:lnTo>
                      <a:pt x="509" y="763"/>
                    </a:lnTo>
                    <a:lnTo>
                      <a:pt x="507" y="754"/>
                    </a:lnTo>
                    <a:lnTo>
                      <a:pt x="503" y="745"/>
                    </a:lnTo>
                    <a:lnTo>
                      <a:pt x="499" y="737"/>
                    </a:lnTo>
                    <a:lnTo>
                      <a:pt x="493" y="729"/>
                    </a:lnTo>
                    <a:lnTo>
                      <a:pt x="487" y="723"/>
                    </a:lnTo>
                    <a:lnTo>
                      <a:pt x="487" y="723"/>
                    </a:lnTo>
                    <a:lnTo>
                      <a:pt x="487" y="723"/>
                    </a:lnTo>
                    <a:lnTo>
                      <a:pt x="477" y="716"/>
                    </a:lnTo>
                    <a:lnTo>
                      <a:pt x="467" y="710"/>
                    </a:lnTo>
                    <a:lnTo>
                      <a:pt x="456" y="707"/>
                    </a:lnTo>
                    <a:lnTo>
                      <a:pt x="444" y="705"/>
                    </a:lnTo>
                    <a:lnTo>
                      <a:pt x="433" y="705"/>
                    </a:lnTo>
                    <a:lnTo>
                      <a:pt x="423" y="706"/>
                    </a:lnTo>
                    <a:lnTo>
                      <a:pt x="412" y="710"/>
                    </a:lnTo>
                    <a:lnTo>
                      <a:pt x="401" y="716"/>
                    </a:lnTo>
                    <a:lnTo>
                      <a:pt x="401" y="716"/>
                    </a:lnTo>
                    <a:lnTo>
                      <a:pt x="399" y="716"/>
                    </a:lnTo>
                    <a:lnTo>
                      <a:pt x="396" y="714"/>
                    </a:lnTo>
                    <a:lnTo>
                      <a:pt x="396" y="714"/>
                    </a:lnTo>
                    <a:lnTo>
                      <a:pt x="394" y="713"/>
                    </a:lnTo>
                    <a:lnTo>
                      <a:pt x="394" y="710"/>
                    </a:lnTo>
                    <a:lnTo>
                      <a:pt x="394" y="710"/>
                    </a:lnTo>
                    <a:lnTo>
                      <a:pt x="395" y="700"/>
                    </a:lnTo>
                    <a:lnTo>
                      <a:pt x="395" y="692"/>
                    </a:lnTo>
                    <a:lnTo>
                      <a:pt x="394" y="682"/>
                    </a:lnTo>
                    <a:lnTo>
                      <a:pt x="392" y="673"/>
                    </a:lnTo>
                    <a:lnTo>
                      <a:pt x="388" y="665"/>
                    </a:lnTo>
                    <a:lnTo>
                      <a:pt x="383" y="656"/>
                    </a:lnTo>
                    <a:lnTo>
                      <a:pt x="377" y="648"/>
                    </a:lnTo>
                    <a:lnTo>
                      <a:pt x="370" y="642"/>
                    </a:lnTo>
                    <a:lnTo>
                      <a:pt x="370" y="642"/>
                    </a:lnTo>
                    <a:lnTo>
                      <a:pt x="370" y="642"/>
                    </a:lnTo>
                    <a:lnTo>
                      <a:pt x="363" y="636"/>
                    </a:lnTo>
                    <a:lnTo>
                      <a:pt x="355" y="631"/>
                    </a:lnTo>
                    <a:lnTo>
                      <a:pt x="345" y="628"/>
                    </a:lnTo>
                    <a:lnTo>
                      <a:pt x="337" y="625"/>
                    </a:lnTo>
                    <a:lnTo>
                      <a:pt x="327" y="624"/>
                    </a:lnTo>
                    <a:lnTo>
                      <a:pt x="318" y="624"/>
                    </a:lnTo>
                    <a:lnTo>
                      <a:pt x="308" y="625"/>
                    </a:lnTo>
                    <a:lnTo>
                      <a:pt x="300" y="628"/>
                    </a:lnTo>
                    <a:lnTo>
                      <a:pt x="300" y="628"/>
                    </a:lnTo>
                    <a:lnTo>
                      <a:pt x="298" y="628"/>
                    </a:lnTo>
                    <a:lnTo>
                      <a:pt x="295" y="627"/>
                    </a:lnTo>
                    <a:lnTo>
                      <a:pt x="295" y="627"/>
                    </a:lnTo>
                    <a:lnTo>
                      <a:pt x="294" y="624"/>
                    </a:lnTo>
                    <a:lnTo>
                      <a:pt x="294" y="622"/>
                    </a:lnTo>
                    <a:lnTo>
                      <a:pt x="294" y="622"/>
                    </a:lnTo>
                    <a:lnTo>
                      <a:pt x="298" y="610"/>
                    </a:lnTo>
                    <a:lnTo>
                      <a:pt x="300" y="599"/>
                    </a:lnTo>
                    <a:lnTo>
                      <a:pt x="300" y="587"/>
                    </a:lnTo>
                    <a:lnTo>
                      <a:pt x="299" y="577"/>
                    </a:lnTo>
                    <a:lnTo>
                      <a:pt x="295" y="566"/>
                    </a:lnTo>
                    <a:lnTo>
                      <a:pt x="291" y="555"/>
                    </a:lnTo>
                    <a:lnTo>
                      <a:pt x="283" y="546"/>
                    </a:lnTo>
                    <a:lnTo>
                      <a:pt x="275" y="537"/>
                    </a:lnTo>
                    <a:lnTo>
                      <a:pt x="275" y="537"/>
                    </a:lnTo>
                    <a:lnTo>
                      <a:pt x="275" y="537"/>
                    </a:lnTo>
                    <a:lnTo>
                      <a:pt x="269" y="533"/>
                    </a:lnTo>
                    <a:lnTo>
                      <a:pt x="263" y="529"/>
                    </a:lnTo>
                    <a:lnTo>
                      <a:pt x="256" y="525"/>
                    </a:lnTo>
                    <a:lnTo>
                      <a:pt x="250" y="523"/>
                    </a:lnTo>
                    <a:lnTo>
                      <a:pt x="236" y="520"/>
                    </a:lnTo>
                    <a:lnTo>
                      <a:pt x="222" y="520"/>
                    </a:lnTo>
                    <a:lnTo>
                      <a:pt x="209" y="522"/>
                    </a:lnTo>
                    <a:lnTo>
                      <a:pt x="195" y="527"/>
                    </a:lnTo>
                    <a:lnTo>
                      <a:pt x="190" y="530"/>
                    </a:lnTo>
                    <a:lnTo>
                      <a:pt x="184" y="535"/>
                    </a:lnTo>
                    <a:lnTo>
                      <a:pt x="178" y="540"/>
                    </a:lnTo>
                    <a:lnTo>
                      <a:pt x="173" y="544"/>
                    </a:lnTo>
                    <a:lnTo>
                      <a:pt x="151" y="568"/>
                    </a:lnTo>
                    <a:lnTo>
                      <a:pt x="151" y="568"/>
                    </a:lnTo>
                    <a:lnTo>
                      <a:pt x="147" y="574"/>
                    </a:lnTo>
                    <a:lnTo>
                      <a:pt x="143" y="581"/>
                    </a:lnTo>
                    <a:lnTo>
                      <a:pt x="140" y="587"/>
                    </a:lnTo>
                    <a:lnTo>
                      <a:pt x="137" y="594"/>
                    </a:lnTo>
                    <a:lnTo>
                      <a:pt x="135" y="607"/>
                    </a:lnTo>
                    <a:lnTo>
                      <a:pt x="134" y="622"/>
                    </a:lnTo>
                    <a:lnTo>
                      <a:pt x="136" y="635"/>
                    </a:lnTo>
                    <a:lnTo>
                      <a:pt x="142" y="648"/>
                    </a:lnTo>
                    <a:lnTo>
                      <a:pt x="146" y="655"/>
                    </a:lnTo>
                    <a:lnTo>
                      <a:pt x="149" y="661"/>
                    </a:lnTo>
                    <a:lnTo>
                      <a:pt x="154" y="666"/>
                    </a:lnTo>
                    <a:lnTo>
                      <a:pt x="159" y="672"/>
                    </a:lnTo>
                    <a:lnTo>
                      <a:pt x="159" y="672"/>
                    </a:lnTo>
                    <a:lnTo>
                      <a:pt x="159" y="672"/>
                    </a:lnTo>
                    <a:lnTo>
                      <a:pt x="166" y="676"/>
                    </a:lnTo>
                    <a:lnTo>
                      <a:pt x="174" y="681"/>
                    </a:lnTo>
                    <a:lnTo>
                      <a:pt x="182" y="685"/>
                    </a:lnTo>
                    <a:lnTo>
                      <a:pt x="191" y="687"/>
                    </a:lnTo>
                    <a:lnTo>
                      <a:pt x="199" y="688"/>
                    </a:lnTo>
                    <a:lnTo>
                      <a:pt x="207" y="688"/>
                    </a:lnTo>
                    <a:lnTo>
                      <a:pt x="216" y="688"/>
                    </a:lnTo>
                    <a:lnTo>
                      <a:pt x="224" y="687"/>
                    </a:lnTo>
                    <a:lnTo>
                      <a:pt x="224" y="687"/>
                    </a:lnTo>
                    <a:lnTo>
                      <a:pt x="228" y="687"/>
                    </a:lnTo>
                    <a:lnTo>
                      <a:pt x="230" y="688"/>
                    </a:lnTo>
                    <a:lnTo>
                      <a:pt x="230" y="688"/>
                    </a:lnTo>
                    <a:lnTo>
                      <a:pt x="230" y="692"/>
                    </a:lnTo>
                    <a:lnTo>
                      <a:pt x="229" y="694"/>
                    </a:lnTo>
                    <a:lnTo>
                      <a:pt x="229" y="694"/>
                    </a:lnTo>
                    <a:lnTo>
                      <a:pt x="222" y="706"/>
                    </a:lnTo>
                    <a:lnTo>
                      <a:pt x="217" y="719"/>
                    </a:lnTo>
                    <a:lnTo>
                      <a:pt x="214" y="732"/>
                    </a:lnTo>
                    <a:lnTo>
                      <a:pt x="214" y="745"/>
                    </a:lnTo>
                    <a:lnTo>
                      <a:pt x="217" y="758"/>
                    </a:lnTo>
                    <a:lnTo>
                      <a:pt x="222" y="772"/>
                    </a:lnTo>
                    <a:lnTo>
                      <a:pt x="229" y="783"/>
                    </a:lnTo>
                    <a:lnTo>
                      <a:pt x="239" y="794"/>
                    </a:lnTo>
                    <a:lnTo>
                      <a:pt x="239" y="794"/>
                    </a:lnTo>
                    <a:lnTo>
                      <a:pt x="239" y="794"/>
                    </a:lnTo>
                    <a:lnTo>
                      <a:pt x="250" y="801"/>
                    </a:lnTo>
                    <a:lnTo>
                      <a:pt x="263" y="807"/>
                    </a:lnTo>
                    <a:lnTo>
                      <a:pt x="276" y="811"/>
                    </a:lnTo>
                    <a:lnTo>
                      <a:pt x="289" y="811"/>
                    </a:lnTo>
                    <a:lnTo>
                      <a:pt x="302" y="810"/>
                    </a:lnTo>
                    <a:lnTo>
                      <a:pt x="316" y="805"/>
                    </a:lnTo>
                    <a:lnTo>
                      <a:pt x="327" y="799"/>
                    </a:lnTo>
                    <a:lnTo>
                      <a:pt x="338" y="791"/>
                    </a:lnTo>
                    <a:lnTo>
                      <a:pt x="338" y="791"/>
                    </a:lnTo>
                    <a:lnTo>
                      <a:pt x="341" y="789"/>
                    </a:lnTo>
                    <a:lnTo>
                      <a:pt x="343" y="789"/>
                    </a:lnTo>
                    <a:lnTo>
                      <a:pt x="343" y="789"/>
                    </a:lnTo>
                    <a:lnTo>
                      <a:pt x="345" y="792"/>
                    </a:lnTo>
                    <a:lnTo>
                      <a:pt x="345" y="794"/>
                    </a:lnTo>
                    <a:lnTo>
                      <a:pt x="345" y="794"/>
                    </a:lnTo>
                    <a:lnTo>
                      <a:pt x="345" y="802"/>
                    </a:lnTo>
                    <a:lnTo>
                      <a:pt x="346" y="811"/>
                    </a:lnTo>
                    <a:lnTo>
                      <a:pt x="348" y="820"/>
                    </a:lnTo>
                    <a:lnTo>
                      <a:pt x="350" y="827"/>
                    </a:lnTo>
                    <a:lnTo>
                      <a:pt x="354" y="836"/>
                    </a:lnTo>
                    <a:lnTo>
                      <a:pt x="358" y="843"/>
                    </a:lnTo>
                    <a:lnTo>
                      <a:pt x="364" y="850"/>
                    </a:lnTo>
                    <a:lnTo>
                      <a:pt x="370" y="857"/>
                    </a:lnTo>
                    <a:lnTo>
                      <a:pt x="370" y="857"/>
                    </a:lnTo>
                    <a:lnTo>
                      <a:pt x="370" y="857"/>
                    </a:lnTo>
                    <a:lnTo>
                      <a:pt x="382" y="864"/>
                    </a:lnTo>
                    <a:lnTo>
                      <a:pt x="394" y="870"/>
                    </a:lnTo>
                    <a:lnTo>
                      <a:pt x="407" y="874"/>
                    </a:lnTo>
                    <a:lnTo>
                      <a:pt x="420" y="874"/>
                    </a:lnTo>
                    <a:lnTo>
                      <a:pt x="433" y="873"/>
                    </a:lnTo>
                    <a:lnTo>
                      <a:pt x="446" y="868"/>
                    </a:lnTo>
                    <a:lnTo>
                      <a:pt x="458" y="862"/>
                    </a:lnTo>
                    <a:lnTo>
                      <a:pt x="469" y="854"/>
                    </a:lnTo>
                    <a:lnTo>
                      <a:pt x="469" y="854"/>
                    </a:lnTo>
                    <a:lnTo>
                      <a:pt x="471" y="852"/>
                    </a:lnTo>
                    <a:lnTo>
                      <a:pt x="474" y="852"/>
                    </a:lnTo>
                    <a:lnTo>
                      <a:pt x="474" y="852"/>
                    </a:lnTo>
                    <a:lnTo>
                      <a:pt x="476" y="855"/>
                    </a:lnTo>
                    <a:lnTo>
                      <a:pt x="477" y="857"/>
                    </a:lnTo>
                    <a:lnTo>
                      <a:pt x="477" y="857"/>
                    </a:lnTo>
                    <a:lnTo>
                      <a:pt x="476" y="865"/>
                    </a:lnTo>
                    <a:lnTo>
                      <a:pt x="477" y="874"/>
                    </a:lnTo>
                    <a:lnTo>
                      <a:pt x="478" y="883"/>
                    </a:lnTo>
                    <a:lnTo>
                      <a:pt x="482" y="890"/>
                    </a:lnTo>
                    <a:lnTo>
                      <a:pt x="486" y="899"/>
                    </a:lnTo>
                    <a:lnTo>
                      <a:pt x="489" y="906"/>
                    </a:lnTo>
                    <a:lnTo>
                      <a:pt x="495" y="913"/>
                    </a:lnTo>
                    <a:lnTo>
                      <a:pt x="502" y="920"/>
                    </a:lnTo>
                    <a:lnTo>
                      <a:pt x="502" y="920"/>
                    </a:lnTo>
                    <a:lnTo>
                      <a:pt x="507" y="924"/>
                    </a:lnTo>
                    <a:lnTo>
                      <a:pt x="514" y="928"/>
                    </a:lnTo>
                    <a:lnTo>
                      <a:pt x="520" y="931"/>
                    </a:lnTo>
                    <a:lnTo>
                      <a:pt x="527" y="933"/>
                    </a:lnTo>
                    <a:lnTo>
                      <a:pt x="540" y="937"/>
                    </a:lnTo>
                    <a:lnTo>
                      <a:pt x="555" y="937"/>
                    </a:lnTo>
                    <a:lnTo>
                      <a:pt x="569" y="934"/>
                    </a:lnTo>
                    <a:lnTo>
                      <a:pt x="582" y="930"/>
                    </a:lnTo>
                    <a:lnTo>
                      <a:pt x="588" y="926"/>
                    </a:lnTo>
                    <a:lnTo>
                      <a:pt x="594" y="923"/>
                    </a:lnTo>
                    <a:lnTo>
                      <a:pt x="599" y="918"/>
                    </a:lnTo>
                    <a:lnTo>
                      <a:pt x="604" y="912"/>
                    </a:lnTo>
                    <a:lnTo>
                      <a:pt x="609" y="906"/>
                    </a:lnTo>
                    <a:lnTo>
                      <a:pt x="609" y="906"/>
                    </a:lnTo>
                    <a:lnTo>
                      <a:pt x="614" y="900"/>
                    </a:lnTo>
                    <a:lnTo>
                      <a:pt x="618" y="894"/>
                    </a:lnTo>
                    <a:lnTo>
                      <a:pt x="621" y="887"/>
                    </a:lnTo>
                    <a:lnTo>
                      <a:pt x="623" y="881"/>
                    </a:lnTo>
                    <a:lnTo>
                      <a:pt x="627" y="867"/>
                    </a:lnTo>
                    <a:lnTo>
                      <a:pt x="627" y="854"/>
                    </a:lnTo>
                    <a:lnTo>
                      <a:pt x="625" y="839"/>
                    </a:lnTo>
                    <a:lnTo>
                      <a:pt x="620" y="826"/>
                    </a:lnTo>
                    <a:lnTo>
                      <a:pt x="616" y="820"/>
                    </a:lnTo>
                    <a:lnTo>
                      <a:pt x="612" y="814"/>
                    </a:lnTo>
                    <a:lnTo>
                      <a:pt x="607" y="808"/>
                    </a:lnTo>
                    <a:lnTo>
                      <a:pt x="602" y="804"/>
                    </a:lnTo>
                    <a:lnTo>
                      <a:pt x="602" y="804"/>
                    </a:lnTo>
                    <a:close/>
                    <a:moveTo>
                      <a:pt x="797" y="256"/>
                    </a:moveTo>
                    <a:lnTo>
                      <a:pt x="797" y="256"/>
                    </a:lnTo>
                    <a:lnTo>
                      <a:pt x="987" y="439"/>
                    </a:lnTo>
                    <a:lnTo>
                      <a:pt x="987" y="439"/>
                    </a:lnTo>
                    <a:lnTo>
                      <a:pt x="994" y="443"/>
                    </a:lnTo>
                    <a:lnTo>
                      <a:pt x="1002" y="447"/>
                    </a:lnTo>
                    <a:lnTo>
                      <a:pt x="1010" y="449"/>
                    </a:lnTo>
                    <a:lnTo>
                      <a:pt x="1019" y="448"/>
                    </a:lnTo>
                    <a:lnTo>
                      <a:pt x="1019" y="448"/>
                    </a:lnTo>
                    <a:lnTo>
                      <a:pt x="1028" y="446"/>
                    </a:lnTo>
                    <a:lnTo>
                      <a:pt x="1035" y="442"/>
                    </a:lnTo>
                    <a:lnTo>
                      <a:pt x="1042" y="436"/>
                    </a:lnTo>
                    <a:lnTo>
                      <a:pt x="1047" y="429"/>
                    </a:lnTo>
                    <a:lnTo>
                      <a:pt x="1047" y="429"/>
                    </a:lnTo>
                    <a:lnTo>
                      <a:pt x="1057" y="409"/>
                    </a:lnTo>
                    <a:lnTo>
                      <a:pt x="1066" y="388"/>
                    </a:lnTo>
                    <a:lnTo>
                      <a:pt x="1072" y="365"/>
                    </a:lnTo>
                    <a:lnTo>
                      <a:pt x="1078" y="341"/>
                    </a:lnTo>
                    <a:lnTo>
                      <a:pt x="1078" y="341"/>
                    </a:lnTo>
                    <a:lnTo>
                      <a:pt x="1080" y="330"/>
                    </a:lnTo>
                    <a:lnTo>
                      <a:pt x="1084" y="321"/>
                    </a:lnTo>
                    <a:lnTo>
                      <a:pt x="1090" y="313"/>
                    </a:lnTo>
                    <a:lnTo>
                      <a:pt x="1095" y="304"/>
                    </a:lnTo>
                    <a:lnTo>
                      <a:pt x="1129" y="269"/>
                    </a:lnTo>
                    <a:lnTo>
                      <a:pt x="1129" y="269"/>
                    </a:lnTo>
                    <a:lnTo>
                      <a:pt x="1138" y="258"/>
                    </a:lnTo>
                    <a:lnTo>
                      <a:pt x="1144" y="246"/>
                    </a:lnTo>
                    <a:lnTo>
                      <a:pt x="1148" y="233"/>
                    </a:lnTo>
                    <a:lnTo>
                      <a:pt x="1149" y="220"/>
                    </a:lnTo>
                    <a:lnTo>
                      <a:pt x="1148" y="208"/>
                    </a:lnTo>
                    <a:lnTo>
                      <a:pt x="1144" y="195"/>
                    </a:lnTo>
                    <a:lnTo>
                      <a:pt x="1138" y="183"/>
                    </a:lnTo>
                    <a:lnTo>
                      <a:pt x="1130" y="172"/>
                    </a:lnTo>
                    <a:lnTo>
                      <a:pt x="993" y="23"/>
                    </a:lnTo>
                    <a:lnTo>
                      <a:pt x="993" y="23"/>
                    </a:lnTo>
                    <a:lnTo>
                      <a:pt x="983" y="13"/>
                    </a:lnTo>
                    <a:lnTo>
                      <a:pt x="972" y="7"/>
                    </a:lnTo>
                    <a:lnTo>
                      <a:pt x="959" y="2"/>
                    </a:lnTo>
                    <a:lnTo>
                      <a:pt x="946" y="0"/>
                    </a:lnTo>
                    <a:lnTo>
                      <a:pt x="933" y="0"/>
                    </a:lnTo>
                    <a:lnTo>
                      <a:pt x="920" y="2"/>
                    </a:lnTo>
                    <a:lnTo>
                      <a:pt x="908" y="7"/>
                    </a:lnTo>
                    <a:lnTo>
                      <a:pt x="896" y="15"/>
                    </a:lnTo>
                    <a:lnTo>
                      <a:pt x="864" y="42"/>
                    </a:lnTo>
                    <a:lnTo>
                      <a:pt x="864" y="42"/>
                    </a:lnTo>
                    <a:lnTo>
                      <a:pt x="852" y="49"/>
                    </a:lnTo>
                    <a:lnTo>
                      <a:pt x="845" y="52"/>
                    </a:lnTo>
                    <a:lnTo>
                      <a:pt x="839" y="55"/>
                    </a:lnTo>
                    <a:lnTo>
                      <a:pt x="832" y="56"/>
                    </a:lnTo>
                    <a:lnTo>
                      <a:pt x="824" y="57"/>
                    </a:lnTo>
                    <a:lnTo>
                      <a:pt x="810" y="57"/>
                    </a:lnTo>
                    <a:lnTo>
                      <a:pt x="810" y="57"/>
                    </a:lnTo>
                    <a:lnTo>
                      <a:pt x="708" y="44"/>
                    </a:lnTo>
                    <a:lnTo>
                      <a:pt x="708" y="44"/>
                    </a:lnTo>
                    <a:lnTo>
                      <a:pt x="685" y="43"/>
                    </a:lnTo>
                    <a:lnTo>
                      <a:pt x="662" y="43"/>
                    </a:lnTo>
                    <a:lnTo>
                      <a:pt x="639" y="45"/>
                    </a:lnTo>
                    <a:lnTo>
                      <a:pt x="618" y="50"/>
                    </a:lnTo>
                    <a:lnTo>
                      <a:pt x="596" y="57"/>
                    </a:lnTo>
                    <a:lnTo>
                      <a:pt x="575" y="67"/>
                    </a:lnTo>
                    <a:lnTo>
                      <a:pt x="555" y="77"/>
                    </a:lnTo>
                    <a:lnTo>
                      <a:pt x="535" y="92"/>
                    </a:lnTo>
                    <a:lnTo>
                      <a:pt x="535" y="92"/>
                    </a:lnTo>
                    <a:lnTo>
                      <a:pt x="434" y="169"/>
                    </a:lnTo>
                    <a:lnTo>
                      <a:pt x="333" y="247"/>
                    </a:lnTo>
                    <a:lnTo>
                      <a:pt x="333" y="247"/>
                    </a:lnTo>
                    <a:lnTo>
                      <a:pt x="323" y="257"/>
                    </a:lnTo>
                    <a:lnTo>
                      <a:pt x="316" y="267"/>
                    </a:lnTo>
                    <a:lnTo>
                      <a:pt x="311" y="278"/>
                    </a:lnTo>
                    <a:lnTo>
                      <a:pt x="310" y="288"/>
                    </a:lnTo>
                    <a:lnTo>
                      <a:pt x="311" y="298"/>
                    </a:lnTo>
                    <a:lnTo>
                      <a:pt x="314" y="308"/>
                    </a:lnTo>
                    <a:lnTo>
                      <a:pt x="320" y="316"/>
                    </a:lnTo>
                    <a:lnTo>
                      <a:pt x="327" y="323"/>
                    </a:lnTo>
                    <a:lnTo>
                      <a:pt x="336" y="329"/>
                    </a:lnTo>
                    <a:lnTo>
                      <a:pt x="346" y="335"/>
                    </a:lnTo>
                    <a:lnTo>
                      <a:pt x="358" y="338"/>
                    </a:lnTo>
                    <a:lnTo>
                      <a:pt x="371" y="340"/>
                    </a:lnTo>
                    <a:lnTo>
                      <a:pt x="386" y="339"/>
                    </a:lnTo>
                    <a:lnTo>
                      <a:pt x="400" y="336"/>
                    </a:lnTo>
                    <a:lnTo>
                      <a:pt x="414" y="332"/>
                    </a:lnTo>
                    <a:lnTo>
                      <a:pt x="430" y="323"/>
                    </a:lnTo>
                    <a:lnTo>
                      <a:pt x="576" y="233"/>
                    </a:lnTo>
                    <a:lnTo>
                      <a:pt x="576" y="233"/>
                    </a:lnTo>
                    <a:lnTo>
                      <a:pt x="584" y="228"/>
                    </a:lnTo>
                    <a:lnTo>
                      <a:pt x="593" y="225"/>
                    </a:lnTo>
                    <a:lnTo>
                      <a:pt x="601" y="223"/>
                    </a:lnTo>
                    <a:lnTo>
                      <a:pt x="609" y="222"/>
                    </a:lnTo>
                    <a:lnTo>
                      <a:pt x="618" y="222"/>
                    </a:lnTo>
                    <a:lnTo>
                      <a:pt x="626" y="222"/>
                    </a:lnTo>
                    <a:lnTo>
                      <a:pt x="634" y="225"/>
                    </a:lnTo>
                    <a:lnTo>
                      <a:pt x="643" y="228"/>
                    </a:lnTo>
                    <a:lnTo>
                      <a:pt x="643" y="228"/>
                    </a:lnTo>
                    <a:lnTo>
                      <a:pt x="653" y="232"/>
                    </a:lnTo>
                    <a:lnTo>
                      <a:pt x="665" y="235"/>
                    </a:lnTo>
                    <a:lnTo>
                      <a:pt x="677" y="238"/>
                    </a:lnTo>
                    <a:lnTo>
                      <a:pt x="689" y="239"/>
                    </a:lnTo>
                    <a:lnTo>
                      <a:pt x="701" y="240"/>
                    </a:lnTo>
                    <a:lnTo>
                      <a:pt x="713" y="240"/>
                    </a:lnTo>
                    <a:lnTo>
                      <a:pt x="725" y="239"/>
                    </a:lnTo>
                    <a:lnTo>
                      <a:pt x="735" y="238"/>
                    </a:lnTo>
                    <a:lnTo>
                      <a:pt x="735" y="238"/>
                    </a:lnTo>
                    <a:lnTo>
                      <a:pt x="744" y="237"/>
                    </a:lnTo>
                    <a:lnTo>
                      <a:pt x="752" y="237"/>
                    </a:lnTo>
                    <a:lnTo>
                      <a:pt x="760" y="237"/>
                    </a:lnTo>
                    <a:lnTo>
                      <a:pt x="769" y="239"/>
                    </a:lnTo>
                    <a:lnTo>
                      <a:pt x="776" y="241"/>
                    </a:lnTo>
                    <a:lnTo>
                      <a:pt x="783" y="246"/>
                    </a:lnTo>
                    <a:lnTo>
                      <a:pt x="790" y="251"/>
                    </a:lnTo>
                    <a:lnTo>
                      <a:pt x="797" y="256"/>
                    </a:lnTo>
                    <a:lnTo>
                      <a:pt x="797" y="256"/>
                    </a:lnTo>
                    <a:close/>
                  </a:path>
                </a:pathLst>
              </a:custGeom>
              <a:solidFill>
                <a:schemeClr val="bg1">
                  <a:lumMod val="100000"/>
                </a:schemeClr>
              </a:solidFill>
              <a:ln>
                <a:noFill/>
              </a:ln>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52" name="iS1ide-Freeform: Shape 16"/>
              <p:cNvSpPr/>
              <p:nvPr/>
            </p:nvSpPr>
            <p:spPr bwMode="auto">
              <a:xfrm>
                <a:off x="7578981" y="4330165"/>
                <a:ext cx="450416" cy="556371"/>
              </a:xfrm>
              <a:custGeom>
                <a:avLst/>
                <a:gdLst>
                  <a:gd name="T0" fmla="*/ 560 w 915"/>
                  <a:gd name="T1" fmla="*/ 881 h 1218"/>
                  <a:gd name="T2" fmla="*/ 900 w 915"/>
                  <a:gd name="T3" fmla="*/ 652 h 1218"/>
                  <a:gd name="T4" fmla="*/ 887 w 915"/>
                  <a:gd name="T5" fmla="*/ 898 h 1218"/>
                  <a:gd name="T6" fmla="*/ 379 w 915"/>
                  <a:gd name="T7" fmla="*/ 67 h 1218"/>
                  <a:gd name="T8" fmla="*/ 380 w 915"/>
                  <a:gd name="T9" fmla="*/ 54 h 1218"/>
                  <a:gd name="T10" fmla="*/ 391 w 915"/>
                  <a:gd name="T11" fmla="*/ 30 h 1218"/>
                  <a:gd name="T12" fmla="*/ 409 w 915"/>
                  <a:gd name="T13" fmla="*/ 12 h 1218"/>
                  <a:gd name="T14" fmla="*/ 433 w 915"/>
                  <a:gd name="T15" fmla="*/ 1 h 1218"/>
                  <a:gd name="T16" fmla="*/ 446 w 915"/>
                  <a:gd name="T17" fmla="*/ 0 h 1218"/>
                  <a:gd name="T18" fmla="*/ 472 w 915"/>
                  <a:gd name="T19" fmla="*/ 5 h 1218"/>
                  <a:gd name="T20" fmla="*/ 493 w 915"/>
                  <a:gd name="T21" fmla="*/ 19 h 1218"/>
                  <a:gd name="T22" fmla="*/ 508 w 915"/>
                  <a:gd name="T23" fmla="*/ 41 h 1218"/>
                  <a:gd name="T24" fmla="*/ 512 w 915"/>
                  <a:gd name="T25" fmla="*/ 67 h 1218"/>
                  <a:gd name="T26" fmla="*/ 379 w 915"/>
                  <a:gd name="T27" fmla="*/ 161 h 1218"/>
                  <a:gd name="T28" fmla="*/ 379 w 915"/>
                  <a:gd name="T29" fmla="*/ 67 h 1218"/>
                  <a:gd name="T30" fmla="*/ 512 w 915"/>
                  <a:gd name="T31" fmla="*/ 1103 h 1218"/>
                  <a:gd name="T32" fmla="*/ 514 w 915"/>
                  <a:gd name="T33" fmla="*/ 1107 h 1218"/>
                  <a:gd name="T34" fmla="*/ 518 w 915"/>
                  <a:gd name="T35" fmla="*/ 1116 h 1218"/>
                  <a:gd name="T36" fmla="*/ 528 w 915"/>
                  <a:gd name="T37" fmla="*/ 1122 h 1218"/>
                  <a:gd name="T38" fmla="*/ 568 w 915"/>
                  <a:gd name="T39" fmla="*/ 1122 h 1218"/>
                  <a:gd name="T40" fmla="*/ 579 w 915"/>
                  <a:gd name="T41" fmla="*/ 1124 h 1218"/>
                  <a:gd name="T42" fmla="*/ 598 w 915"/>
                  <a:gd name="T43" fmla="*/ 1132 h 1218"/>
                  <a:gd name="T44" fmla="*/ 613 w 915"/>
                  <a:gd name="T45" fmla="*/ 1146 h 1218"/>
                  <a:gd name="T46" fmla="*/ 621 w 915"/>
                  <a:gd name="T47" fmla="*/ 1165 h 1218"/>
                  <a:gd name="T48" fmla="*/ 622 w 915"/>
                  <a:gd name="T49" fmla="*/ 1218 h 1218"/>
                  <a:gd name="T50" fmla="*/ 270 w 915"/>
                  <a:gd name="T51" fmla="*/ 1176 h 1218"/>
                  <a:gd name="T52" fmla="*/ 271 w 915"/>
                  <a:gd name="T53" fmla="*/ 1165 h 1218"/>
                  <a:gd name="T54" fmla="*/ 279 w 915"/>
                  <a:gd name="T55" fmla="*/ 1146 h 1218"/>
                  <a:gd name="T56" fmla="*/ 294 w 915"/>
                  <a:gd name="T57" fmla="*/ 1132 h 1218"/>
                  <a:gd name="T58" fmla="*/ 313 w 915"/>
                  <a:gd name="T59" fmla="*/ 1124 h 1218"/>
                  <a:gd name="T60" fmla="*/ 360 w 915"/>
                  <a:gd name="T61" fmla="*/ 1122 h 1218"/>
                  <a:gd name="T62" fmla="*/ 364 w 915"/>
                  <a:gd name="T63" fmla="*/ 1122 h 1218"/>
                  <a:gd name="T64" fmla="*/ 375 w 915"/>
                  <a:gd name="T65" fmla="*/ 1116 h 1218"/>
                  <a:gd name="T66" fmla="*/ 379 w 915"/>
                  <a:gd name="T67" fmla="*/ 1107 h 1218"/>
                  <a:gd name="T68" fmla="*/ 379 w 915"/>
                  <a:gd name="T69" fmla="*/ 504 h 1218"/>
                  <a:gd name="T70" fmla="*/ 512 w 915"/>
                  <a:gd name="T71" fmla="*/ 497 h 1218"/>
                  <a:gd name="T72" fmla="*/ 89 w 915"/>
                  <a:gd name="T73" fmla="*/ 856 h 1218"/>
                  <a:gd name="T74" fmla="*/ 102 w 915"/>
                  <a:gd name="T75" fmla="*/ 610 h 1218"/>
                  <a:gd name="T76" fmla="*/ 332 w 915"/>
                  <a:gd name="T77" fmla="*/ 869 h 1218"/>
                  <a:gd name="T78" fmla="*/ 15 w 915"/>
                  <a:gd name="T79" fmla="*/ 228 h 1218"/>
                  <a:gd name="T80" fmla="*/ 814 w 915"/>
                  <a:gd name="T81" fmla="*/ 186 h 1218"/>
                  <a:gd name="T82" fmla="*/ 827 w 915"/>
                  <a:gd name="T83" fmla="*/ 433 h 1218"/>
                  <a:gd name="T84" fmla="*/ 29 w 915"/>
                  <a:gd name="T85" fmla="*/ 476 h 1218"/>
                  <a:gd name="T86" fmla="*/ 15 w 915"/>
                  <a:gd name="T87" fmla="*/ 22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15" h="1218">
                    <a:moveTo>
                      <a:pt x="887" y="898"/>
                    </a:moveTo>
                    <a:lnTo>
                      <a:pt x="560" y="881"/>
                    </a:lnTo>
                    <a:lnTo>
                      <a:pt x="560" y="634"/>
                    </a:lnTo>
                    <a:lnTo>
                      <a:pt x="900" y="652"/>
                    </a:lnTo>
                    <a:lnTo>
                      <a:pt x="799" y="769"/>
                    </a:lnTo>
                    <a:lnTo>
                      <a:pt x="887" y="898"/>
                    </a:lnTo>
                    <a:lnTo>
                      <a:pt x="887" y="898"/>
                    </a:lnTo>
                    <a:close/>
                    <a:moveTo>
                      <a:pt x="379" y="67"/>
                    </a:moveTo>
                    <a:lnTo>
                      <a:pt x="379" y="67"/>
                    </a:lnTo>
                    <a:lnTo>
                      <a:pt x="380" y="54"/>
                    </a:lnTo>
                    <a:lnTo>
                      <a:pt x="385" y="41"/>
                    </a:lnTo>
                    <a:lnTo>
                      <a:pt x="391" y="30"/>
                    </a:lnTo>
                    <a:lnTo>
                      <a:pt x="399" y="19"/>
                    </a:lnTo>
                    <a:lnTo>
                      <a:pt x="409" y="12"/>
                    </a:lnTo>
                    <a:lnTo>
                      <a:pt x="420" y="5"/>
                    </a:lnTo>
                    <a:lnTo>
                      <a:pt x="433" y="1"/>
                    </a:lnTo>
                    <a:lnTo>
                      <a:pt x="446" y="0"/>
                    </a:lnTo>
                    <a:lnTo>
                      <a:pt x="446" y="0"/>
                    </a:lnTo>
                    <a:lnTo>
                      <a:pt x="460" y="1"/>
                    </a:lnTo>
                    <a:lnTo>
                      <a:pt x="472" y="5"/>
                    </a:lnTo>
                    <a:lnTo>
                      <a:pt x="484" y="12"/>
                    </a:lnTo>
                    <a:lnTo>
                      <a:pt x="493" y="19"/>
                    </a:lnTo>
                    <a:lnTo>
                      <a:pt x="502" y="30"/>
                    </a:lnTo>
                    <a:lnTo>
                      <a:pt x="508" y="41"/>
                    </a:lnTo>
                    <a:lnTo>
                      <a:pt x="511" y="54"/>
                    </a:lnTo>
                    <a:lnTo>
                      <a:pt x="512" y="67"/>
                    </a:lnTo>
                    <a:lnTo>
                      <a:pt x="512" y="155"/>
                    </a:lnTo>
                    <a:lnTo>
                      <a:pt x="379" y="161"/>
                    </a:lnTo>
                    <a:lnTo>
                      <a:pt x="379" y="67"/>
                    </a:lnTo>
                    <a:lnTo>
                      <a:pt x="379" y="67"/>
                    </a:lnTo>
                    <a:close/>
                    <a:moveTo>
                      <a:pt x="512" y="497"/>
                    </a:moveTo>
                    <a:lnTo>
                      <a:pt x="512" y="1103"/>
                    </a:lnTo>
                    <a:lnTo>
                      <a:pt x="512" y="1103"/>
                    </a:lnTo>
                    <a:lnTo>
                      <a:pt x="514" y="1107"/>
                    </a:lnTo>
                    <a:lnTo>
                      <a:pt x="515" y="1111"/>
                    </a:lnTo>
                    <a:lnTo>
                      <a:pt x="518" y="1116"/>
                    </a:lnTo>
                    <a:lnTo>
                      <a:pt x="524" y="1121"/>
                    </a:lnTo>
                    <a:lnTo>
                      <a:pt x="528" y="1122"/>
                    </a:lnTo>
                    <a:lnTo>
                      <a:pt x="531" y="1122"/>
                    </a:lnTo>
                    <a:lnTo>
                      <a:pt x="568" y="1122"/>
                    </a:lnTo>
                    <a:lnTo>
                      <a:pt x="568" y="1122"/>
                    </a:lnTo>
                    <a:lnTo>
                      <a:pt x="579" y="1124"/>
                    </a:lnTo>
                    <a:lnTo>
                      <a:pt x="590" y="1127"/>
                    </a:lnTo>
                    <a:lnTo>
                      <a:pt x="598" y="1132"/>
                    </a:lnTo>
                    <a:lnTo>
                      <a:pt x="606" y="1138"/>
                    </a:lnTo>
                    <a:lnTo>
                      <a:pt x="613" y="1146"/>
                    </a:lnTo>
                    <a:lnTo>
                      <a:pt x="618" y="1156"/>
                    </a:lnTo>
                    <a:lnTo>
                      <a:pt x="621" y="1165"/>
                    </a:lnTo>
                    <a:lnTo>
                      <a:pt x="622" y="1176"/>
                    </a:lnTo>
                    <a:lnTo>
                      <a:pt x="622" y="1218"/>
                    </a:lnTo>
                    <a:lnTo>
                      <a:pt x="270" y="1218"/>
                    </a:lnTo>
                    <a:lnTo>
                      <a:pt x="270" y="1176"/>
                    </a:lnTo>
                    <a:lnTo>
                      <a:pt x="270" y="1176"/>
                    </a:lnTo>
                    <a:lnTo>
                      <a:pt x="271" y="1165"/>
                    </a:lnTo>
                    <a:lnTo>
                      <a:pt x="275" y="1156"/>
                    </a:lnTo>
                    <a:lnTo>
                      <a:pt x="279" y="1146"/>
                    </a:lnTo>
                    <a:lnTo>
                      <a:pt x="285" y="1138"/>
                    </a:lnTo>
                    <a:lnTo>
                      <a:pt x="294" y="1132"/>
                    </a:lnTo>
                    <a:lnTo>
                      <a:pt x="303" y="1127"/>
                    </a:lnTo>
                    <a:lnTo>
                      <a:pt x="313" y="1124"/>
                    </a:lnTo>
                    <a:lnTo>
                      <a:pt x="323" y="1122"/>
                    </a:lnTo>
                    <a:lnTo>
                      <a:pt x="360" y="1122"/>
                    </a:lnTo>
                    <a:lnTo>
                      <a:pt x="360" y="1122"/>
                    </a:lnTo>
                    <a:lnTo>
                      <a:pt x="364" y="1122"/>
                    </a:lnTo>
                    <a:lnTo>
                      <a:pt x="367" y="1121"/>
                    </a:lnTo>
                    <a:lnTo>
                      <a:pt x="375" y="1116"/>
                    </a:lnTo>
                    <a:lnTo>
                      <a:pt x="378" y="1111"/>
                    </a:lnTo>
                    <a:lnTo>
                      <a:pt x="379" y="1107"/>
                    </a:lnTo>
                    <a:lnTo>
                      <a:pt x="379" y="1103"/>
                    </a:lnTo>
                    <a:lnTo>
                      <a:pt x="379" y="504"/>
                    </a:lnTo>
                    <a:lnTo>
                      <a:pt x="512" y="497"/>
                    </a:lnTo>
                    <a:lnTo>
                      <a:pt x="512" y="497"/>
                    </a:lnTo>
                    <a:close/>
                    <a:moveTo>
                      <a:pt x="332" y="869"/>
                    </a:moveTo>
                    <a:lnTo>
                      <a:pt x="89" y="856"/>
                    </a:lnTo>
                    <a:lnTo>
                      <a:pt x="0" y="728"/>
                    </a:lnTo>
                    <a:lnTo>
                      <a:pt x="102" y="610"/>
                    </a:lnTo>
                    <a:lnTo>
                      <a:pt x="332" y="622"/>
                    </a:lnTo>
                    <a:lnTo>
                      <a:pt x="332" y="869"/>
                    </a:lnTo>
                    <a:lnTo>
                      <a:pt x="332" y="869"/>
                    </a:lnTo>
                    <a:close/>
                    <a:moveTo>
                      <a:pt x="15" y="228"/>
                    </a:moveTo>
                    <a:lnTo>
                      <a:pt x="415" y="207"/>
                    </a:lnTo>
                    <a:lnTo>
                      <a:pt x="814" y="186"/>
                    </a:lnTo>
                    <a:lnTo>
                      <a:pt x="915" y="304"/>
                    </a:lnTo>
                    <a:lnTo>
                      <a:pt x="827" y="433"/>
                    </a:lnTo>
                    <a:lnTo>
                      <a:pt x="428" y="454"/>
                    </a:lnTo>
                    <a:lnTo>
                      <a:pt x="29" y="476"/>
                    </a:lnTo>
                    <a:lnTo>
                      <a:pt x="118" y="346"/>
                    </a:lnTo>
                    <a:lnTo>
                      <a:pt x="15" y="228"/>
                    </a:lnTo>
                    <a:lnTo>
                      <a:pt x="15" y="228"/>
                    </a:lnTo>
                    <a:close/>
                  </a:path>
                </a:pathLst>
              </a:custGeom>
              <a:solidFill>
                <a:schemeClr val="bg1">
                  <a:lumMod val="100000"/>
                </a:schemeClr>
              </a:solidFill>
              <a:ln>
                <a:noFill/>
              </a:ln>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53" name="iS1ide-Oval 9"/>
              <p:cNvSpPr/>
              <p:nvPr/>
            </p:nvSpPr>
            <p:spPr>
              <a:xfrm>
                <a:off x="5328679" y="5477969"/>
                <a:ext cx="1434877" cy="1332953"/>
              </a:xfrm>
              <a:prstGeom prst="ellipse">
                <a:avLst/>
              </a:prstGeom>
              <a:solidFill>
                <a:schemeClr val="accent2">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54" name="iS1ide-Freeform: Shape 16"/>
              <p:cNvSpPr/>
              <p:nvPr/>
            </p:nvSpPr>
            <p:spPr bwMode="auto">
              <a:xfrm>
                <a:off x="5823158" y="5880356"/>
                <a:ext cx="450416" cy="556371"/>
              </a:xfrm>
              <a:custGeom>
                <a:avLst/>
                <a:gdLst>
                  <a:gd name="T0" fmla="*/ 560 w 915"/>
                  <a:gd name="T1" fmla="*/ 881 h 1218"/>
                  <a:gd name="T2" fmla="*/ 900 w 915"/>
                  <a:gd name="T3" fmla="*/ 652 h 1218"/>
                  <a:gd name="T4" fmla="*/ 887 w 915"/>
                  <a:gd name="T5" fmla="*/ 898 h 1218"/>
                  <a:gd name="T6" fmla="*/ 379 w 915"/>
                  <a:gd name="T7" fmla="*/ 67 h 1218"/>
                  <a:gd name="T8" fmla="*/ 380 w 915"/>
                  <a:gd name="T9" fmla="*/ 54 h 1218"/>
                  <a:gd name="T10" fmla="*/ 391 w 915"/>
                  <a:gd name="T11" fmla="*/ 30 h 1218"/>
                  <a:gd name="T12" fmla="*/ 409 w 915"/>
                  <a:gd name="T13" fmla="*/ 12 h 1218"/>
                  <a:gd name="T14" fmla="*/ 433 w 915"/>
                  <a:gd name="T15" fmla="*/ 1 h 1218"/>
                  <a:gd name="T16" fmla="*/ 446 w 915"/>
                  <a:gd name="T17" fmla="*/ 0 h 1218"/>
                  <a:gd name="T18" fmla="*/ 472 w 915"/>
                  <a:gd name="T19" fmla="*/ 5 h 1218"/>
                  <a:gd name="T20" fmla="*/ 493 w 915"/>
                  <a:gd name="T21" fmla="*/ 19 h 1218"/>
                  <a:gd name="T22" fmla="*/ 508 w 915"/>
                  <a:gd name="T23" fmla="*/ 41 h 1218"/>
                  <a:gd name="T24" fmla="*/ 512 w 915"/>
                  <a:gd name="T25" fmla="*/ 67 h 1218"/>
                  <a:gd name="T26" fmla="*/ 379 w 915"/>
                  <a:gd name="T27" fmla="*/ 161 h 1218"/>
                  <a:gd name="T28" fmla="*/ 379 w 915"/>
                  <a:gd name="T29" fmla="*/ 67 h 1218"/>
                  <a:gd name="T30" fmla="*/ 512 w 915"/>
                  <a:gd name="T31" fmla="*/ 1103 h 1218"/>
                  <a:gd name="T32" fmla="*/ 514 w 915"/>
                  <a:gd name="T33" fmla="*/ 1107 h 1218"/>
                  <a:gd name="T34" fmla="*/ 518 w 915"/>
                  <a:gd name="T35" fmla="*/ 1116 h 1218"/>
                  <a:gd name="T36" fmla="*/ 528 w 915"/>
                  <a:gd name="T37" fmla="*/ 1122 h 1218"/>
                  <a:gd name="T38" fmla="*/ 568 w 915"/>
                  <a:gd name="T39" fmla="*/ 1122 h 1218"/>
                  <a:gd name="T40" fmla="*/ 579 w 915"/>
                  <a:gd name="T41" fmla="*/ 1124 h 1218"/>
                  <a:gd name="T42" fmla="*/ 598 w 915"/>
                  <a:gd name="T43" fmla="*/ 1132 h 1218"/>
                  <a:gd name="T44" fmla="*/ 613 w 915"/>
                  <a:gd name="T45" fmla="*/ 1146 h 1218"/>
                  <a:gd name="T46" fmla="*/ 621 w 915"/>
                  <a:gd name="T47" fmla="*/ 1165 h 1218"/>
                  <a:gd name="T48" fmla="*/ 622 w 915"/>
                  <a:gd name="T49" fmla="*/ 1218 h 1218"/>
                  <a:gd name="T50" fmla="*/ 270 w 915"/>
                  <a:gd name="T51" fmla="*/ 1176 h 1218"/>
                  <a:gd name="T52" fmla="*/ 271 w 915"/>
                  <a:gd name="T53" fmla="*/ 1165 h 1218"/>
                  <a:gd name="T54" fmla="*/ 279 w 915"/>
                  <a:gd name="T55" fmla="*/ 1146 h 1218"/>
                  <a:gd name="T56" fmla="*/ 294 w 915"/>
                  <a:gd name="T57" fmla="*/ 1132 h 1218"/>
                  <a:gd name="T58" fmla="*/ 313 w 915"/>
                  <a:gd name="T59" fmla="*/ 1124 h 1218"/>
                  <a:gd name="T60" fmla="*/ 360 w 915"/>
                  <a:gd name="T61" fmla="*/ 1122 h 1218"/>
                  <a:gd name="T62" fmla="*/ 364 w 915"/>
                  <a:gd name="T63" fmla="*/ 1122 h 1218"/>
                  <a:gd name="T64" fmla="*/ 375 w 915"/>
                  <a:gd name="T65" fmla="*/ 1116 h 1218"/>
                  <a:gd name="T66" fmla="*/ 379 w 915"/>
                  <a:gd name="T67" fmla="*/ 1107 h 1218"/>
                  <a:gd name="T68" fmla="*/ 379 w 915"/>
                  <a:gd name="T69" fmla="*/ 504 h 1218"/>
                  <a:gd name="T70" fmla="*/ 512 w 915"/>
                  <a:gd name="T71" fmla="*/ 497 h 1218"/>
                  <a:gd name="T72" fmla="*/ 89 w 915"/>
                  <a:gd name="T73" fmla="*/ 856 h 1218"/>
                  <a:gd name="T74" fmla="*/ 102 w 915"/>
                  <a:gd name="T75" fmla="*/ 610 h 1218"/>
                  <a:gd name="T76" fmla="*/ 332 w 915"/>
                  <a:gd name="T77" fmla="*/ 869 h 1218"/>
                  <a:gd name="T78" fmla="*/ 15 w 915"/>
                  <a:gd name="T79" fmla="*/ 228 h 1218"/>
                  <a:gd name="T80" fmla="*/ 814 w 915"/>
                  <a:gd name="T81" fmla="*/ 186 h 1218"/>
                  <a:gd name="T82" fmla="*/ 827 w 915"/>
                  <a:gd name="T83" fmla="*/ 433 h 1218"/>
                  <a:gd name="T84" fmla="*/ 29 w 915"/>
                  <a:gd name="T85" fmla="*/ 476 h 1218"/>
                  <a:gd name="T86" fmla="*/ 15 w 915"/>
                  <a:gd name="T87" fmla="*/ 22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15" h="1218">
                    <a:moveTo>
                      <a:pt x="887" y="898"/>
                    </a:moveTo>
                    <a:lnTo>
                      <a:pt x="560" y="881"/>
                    </a:lnTo>
                    <a:lnTo>
                      <a:pt x="560" y="634"/>
                    </a:lnTo>
                    <a:lnTo>
                      <a:pt x="900" y="652"/>
                    </a:lnTo>
                    <a:lnTo>
                      <a:pt x="799" y="769"/>
                    </a:lnTo>
                    <a:lnTo>
                      <a:pt x="887" y="898"/>
                    </a:lnTo>
                    <a:lnTo>
                      <a:pt x="887" y="898"/>
                    </a:lnTo>
                    <a:close/>
                    <a:moveTo>
                      <a:pt x="379" y="67"/>
                    </a:moveTo>
                    <a:lnTo>
                      <a:pt x="379" y="67"/>
                    </a:lnTo>
                    <a:lnTo>
                      <a:pt x="380" y="54"/>
                    </a:lnTo>
                    <a:lnTo>
                      <a:pt x="385" y="41"/>
                    </a:lnTo>
                    <a:lnTo>
                      <a:pt x="391" y="30"/>
                    </a:lnTo>
                    <a:lnTo>
                      <a:pt x="399" y="19"/>
                    </a:lnTo>
                    <a:lnTo>
                      <a:pt x="409" y="12"/>
                    </a:lnTo>
                    <a:lnTo>
                      <a:pt x="420" y="5"/>
                    </a:lnTo>
                    <a:lnTo>
                      <a:pt x="433" y="1"/>
                    </a:lnTo>
                    <a:lnTo>
                      <a:pt x="446" y="0"/>
                    </a:lnTo>
                    <a:lnTo>
                      <a:pt x="446" y="0"/>
                    </a:lnTo>
                    <a:lnTo>
                      <a:pt x="460" y="1"/>
                    </a:lnTo>
                    <a:lnTo>
                      <a:pt x="472" y="5"/>
                    </a:lnTo>
                    <a:lnTo>
                      <a:pt x="484" y="12"/>
                    </a:lnTo>
                    <a:lnTo>
                      <a:pt x="493" y="19"/>
                    </a:lnTo>
                    <a:lnTo>
                      <a:pt x="502" y="30"/>
                    </a:lnTo>
                    <a:lnTo>
                      <a:pt x="508" y="41"/>
                    </a:lnTo>
                    <a:lnTo>
                      <a:pt x="511" y="54"/>
                    </a:lnTo>
                    <a:lnTo>
                      <a:pt x="512" y="67"/>
                    </a:lnTo>
                    <a:lnTo>
                      <a:pt x="512" y="155"/>
                    </a:lnTo>
                    <a:lnTo>
                      <a:pt x="379" y="161"/>
                    </a:lnTo>
                    <a:lnTo>
                      <a:pt x="379" y="67"/>
                    </a:lnTo>
                    <a:lnTo>
                      <a:pt x="379" y="67"/>
                    </a:lnTo>
                    <a:close/>
                    <a:moveTo>
                      <a:pt x="512" y="497"/>
                    </a:moveTo>
                    <a:lnTo>
                      <a:pt x="512" y="1103"/>
                    </a:lnTo>
                    <a:lnTo>
                      <a:pt x="512" y="1103"/>
                    </a:lnTo>
                    <a:lnTo>
                      <a:pt x="514" y="1107"/>
                    </a:lnTo>
                    <a:lnTo>
                      <a:pt x="515" y="1111"/>
                    </a:lnTo>
                    <a:lnTo>
                      <a:pt x="518" y="1116"/>
                    </a:lnTo>
                    <a:lnTo>
                      <a:pt x="524" y="1121"/>
                    </a:lnTo>
                    <a:lnTo>
                      <a:pt x="528" y="1122"/>
                    </a:lnTo>
                    <a:lnTo>
                      <a:pt x="531" y="1122"/>
                    </a:lnTo>
                    <a:lnTo>
                      <a:pt x="568" y="1122"/>
                    </a:lnTo>
                    <a:lnTo>
                      <a:pt x="568" y="1122"/>
                    </a:lnTo>
                    <a:lnTo>
                      <a:pt x="579" y="1124"/>
                    </a:lnTo>
                    <a:lnTo>
                      <a:pt x="590" y="1127"/>
                    </a:lnTo>
                    <a:lnTo>
                      <a:pt x="598" y="1132"/>
                    </a:lnTo>
                    <a:lnTo>
                      <a:pt x="606" y="1138"/>
                    </a:lnTo>
                    <a:lnTo>
                      <a:pt x="613" y="1146"/>
                    </a:lnTo>
                    <a:lnTo>
                      <a:pt x="618" y="1156"/>
                    </a:lnTo>
                    <a:lnTo>
                      <a:pt x="621" y="1165"/>
                    </a:lnTo>
                    <a:lnTo>
                      <a:pt x="622" y="1176"/>
                    </a:lnTo>
                    <a:lnTo>
                      <a:pt x="622" y="1218"/>
                    </a:lnTo>
                    <a:lnTo>
                      <a:pt x="270" y="1218"/>
                    </a:lnTo>
                    <a:lnTo>
                      <a:pt x="270" y="1176"/>
                    </a:lnTo>
                    <a:lnTo>
                      <a:pt x="270" y="1176"/>
                    </a:lnTo>
                    <a:lnTo>
                      <a:pt x="271" y="1165"/>
                    </a:lnTo>
                    <a:lnTo>
                      <a:pt x="275" y="1156"/>
                    </a:lnTo>
                    <a:lnTo>
                      <a:pt x="279" y="1146"/>
                    </a:lnTo>
                    <a:lnTo>
                      <a:pt x="285" y="1138"/>
                    </a:lnTo>
                    <a:lnTo>
                      <a:pt x="294" y="1132"/>
                    </a:lnTo>
                    <a:lnTo>
                      <a:pt x="303" y="1127"/>
                    </a:lnTo>
                    <a:lnTo>
                      <a:pt x="313" y="1124"/>
                    </a:lnTo>
                    <a:lnTo>
                      <a:pt x="323" y="1122"/>
                    </a:lnTo>
                    <a:lnTo>
                      <a:pt x="360" y="1122"/>
                    </a:lnTo>
                    <a:lnTo>
                      <a:pt x="360" y="1122"/>
                    </a:lnTo>
                    <a:lnTo>
                      <a:pt x="364" y="1122"/>
                    </a:lnTo>
                    <a:lnTo>
                      <a:pt x="367" y="1121"/>
                    </a:lnTo>
                    <a:lnTo>
                      <a:pt x="375" y="1116"/>
                    </a:lnTo>
                    <a:lnTo>
                      <a:pt x="378" y="1111"/>
                    </a:lnTo>
                    <a:lnTo>
                      <a:pt x="379" y="1107"/>
                    </a:lnTo>
                    <a:lnTo>
                      <a:pt x="379" y="1103"/>
                    </a:lnTo>
                    <a:lnTo>
                      <a:pt x="379" y="504"/>
                    </a:lnTo>
                    <a:lnTo>
                      <a:pt x="512" y="497"/>
                    </a:lnTo>
                    <a:lnTo>
                      <a:pt x="512" y="497"/>
                    </a:lnTo>
                    <a:close/>
                    <a:moveTo>
                      <a:pt x="332" y="869"/>
                    </a:moveTo>
                    <a:lnTo>
                      <a:pt x="89" y="856"/>
                    </a:lnTo>
                    <a:lnTo>
                      <a:pt x="0" y="728"/>
                    </a:lnTo>
                    <a:lnTo>
                      <a:pt x="102" y="610"/>
                    </a:lnTo>
                    <a:lnTo>
                      <a:pt x="332" y="622"/>
                    </a:lnTo>
                    <a:lnTo>
                      <a:pt x="332" y="869"/>
                    </a:lnTo>
                    <a:lnTo>
                      <a:pt x="332" y="869"/>
                    </a:lnTo>
                    <a:close/>
                    <a:moveTo>
                      <a:pt x="15" y="228"/>
                    </a:moveTo>
                    <a:lnTo>
                      <a:pt x="415" y="207"/>
                    </a:lnTo>
                    <a:lnTo>
                      <a:pt x="814" y="186"/>
                    </a:lnTo>
                    <a:lnTo>
                      <a:pt x="915" y="304"/>
                    </a:lnTo>
                    <a:lnTo>
                      <a:pt x="827" y="433"/>
                    </a:lnTo>
                    <a:lnTo>
                      <a:pt x="428" y="454"/>
                    </a:lnTo>
                    <a:lnTo>
                      <a:pt x="29" y="476"/>
                    </a:lnTo>
                    <a:lnTo>
                      <a:pt x="118" y="346"/>
                    </a:lnTo>
                    <a:lnTo>
                      <a:pt x="15" y="228"/>
                    </a:lnTo>
                    <a:lnTo>
                      <a:pt x="15" y="228"/>
                    </a:lnTo>
                    <a:close/>
                  </a:path>
                </a:pathLst>
              </a:custGeom>
              <a:solidFill>
                <a:schemeClr val="bg1">
                  <a:lumMod val="100000"/>
                </a:schemeClr>
              </a:solidFill>
              <a:ln>
                <a:noFill/>
              </a:ln>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grpSp>
        <p:sp>
          <p:nvSpPr>
            <p:cNvPr id="45" name="iS1ide-TextBox 19"/>
            <p:cNvSpPr txBox="1"/>
            <p:nvPr/>
          </p:nvSpPr>
          <p:spPr>
            <a:xfrm>
              <a:off x="4470766" y="6280471"/>
              <a:ext cx="3455386" cy="453509"/>
            </a:xfrm>
            <a:prstGeom prst="rect">
              <a:avLst/>
            </a:prstGeom>
            <a:noFill/>
          </p:spPr>
          <p:txBody>
            <a:bodyPr wrap="none" lIns="360000" tIns="0" rIns="0" bIns="0" anchor="b" anchorCtr="0">
              <a:normAutofit/>
            </a:bodyPr>
            <a:lstStyle/>
            <a:p>
              <a:r>
                <a:rPr lang="zh-CN" altLang="en-US" sz="2000" b="1" dirty="0">
                  <a:latin typeface="Arial" panose="020B0604020202020204" pitchFamily="34" charset="0"/>
                  <a:ea typeface="微软雅黑" panose="020B0503020204020204" pitchFamily="34" charset="-122"/>
                  <a:sym typeface="Arial" panose="020B0604020202020204" pitchFamily="34" charset="0"/>
                </a:rPr>
                <a:t>选择</a:t>
              </a:r>
              <a:r>
                <a:rPr lang="zh-CN" altLang="en-US" sz="2000" b="1" dirty="0" smtClean="0">
                  <a:latin typeface="Arial" panose="020B0604020202020204" pitchFamily="34" charset="0"/>
                  <a:ea typeface="微软雅黑" panose="020B0503020204020204" pitchFamily="34" charset="-122"/>
                  <a:sym typeface="Arial" panose="020B0604020202020204" pitchFamily="34" charset="0"/>
                </a:rPr>
                <a:t>整张表格</a:t>
              </a:r>
              <a:endParaRPr lang="zh-CN" altLang="en-US" sz="2000" b="1" dirty="0">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55" name="内容占位符 2"/>
          <p:cNvSpPr txBox="1"/>
          <p:nvPr/>
        </p:nvSpPr>
        <p:spPr>
          <a:xfrm>
            <a:off x="1243271" y="1122682"/>
            <a:ext cx="10045524" cy="625908"/>
          </a:xfrm>
          <a:prstGeom prst="rect">
            <a:avLst/>
          </a:prstGeom>
        </p:spPr>
        <p:txBody>
          <a:bodyPr vert="horz" lIns="91440" tIns="45720" rIns="91440" bIns="45720" rtlCol="0">
            <a:norm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5000"/>
              </a:lnSpc>
            </a:pPr>
            <a:r>
              <a:rPr lang="zh-CN" altLang="en-US" sz="2000" dirty="0"/>
              <a:t>选择表格是编辑表格的前提，</a:t>
            </a:r>
            <a:r>
              <a:rPr lang="zh-CN" altLang="en-US" sz="2000" dirty="0" smtClean="0"/>
              <a:t>在</a:t>
            </a:r>
            <a:r>
              <a:rPr lang="en-US" altLang="zh-CN" sz="2000" dirty="0"/>
              <a:t>WPS Office</a:t>
            </a:r>
            <a:r>
              <a:rPr lang="zh-CN" altLang="en-US" sz="2000" dirty="0" smtClean="0"/>
              <a:t>中</a:t>
            </a:r>
            <a:r>
              <a:rPr lang="zh-CN" altLang="en-US" sz="2000" dirty="0"/>
              <a:t>选择表格有以下</a:t>
            </a:r>
            <a:r>
              <a:rPr lang="en-US" altLang="zh-CN" sz="2000" dirty="0"/>
              <a:t>3</a:t>
            </a:r>
            <a:r>
              <a:rPr lang="zh-CN" altLang="en-US" sz="2000" dirty="0"/>
              <a:t>种常见的情况。</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（三）表格与文本的相互转换</a:t>
            </a:r>
          </a:p>
        </p:txBody>
      </p:sp>
      <p:sp>
        <p:nvSpPr>
          <p:cNvPr id="4" name="内容占位符 3"/>
          <p:cNvSpPr>
            <a:spLocks noGrp="1"/>
          </p:cNvSpPr>
          <p:nvPr>
            <p:ph sz="quarter" idx="10"/>
          </p:nvPr>
        </p:nvSpPr>
        <p:spPr>
          <a:xfrm>
            <a:off x="669925" y="1122681"/>
            <a:ext cx="10912475" cy="862787"/>
          </a:xfrm>
        </p:spPr>
        <p:txBody>
          <a:bodyPr>
            <a:normAutofit/>
          </a:bodyPr>
          <a:lstStyle/>
          <a:p>
            <a:r>
              <a:rPr lang="en-US" altLang="zh-CN" dirty="0">
                <a:solidFill>
                  <a:schemeClr val="bg1"/>
                </a:solidFill>
              </a:rPr>
              <a:t>2</a:t>
            </a:r>
            <a:r>
              <a:rPr lang="zh-CN" altLang="zh-CN" dirty="0">
                <a:solidFill>
                  <a:schemeClr val="bg1"/>
                </a:solidFill>
              </a:rPr>
              <a:t>．</a:t>
            </a:r>
            <a:r>
              <a:rPr lang="zh-CN" altLang="en-US" dirty="0">
                <a:solidFill>
                  <a:schemeClr val="bg1"/>
                </a:solidFill>
              </a:rPr>
              <a:t>未来新一代计算机芯片技术</a:t>
            </a:r>
            <a:endParaRPr lang="en-US" altLang="zh-CN" sz="1100" dirty="0"/>
          </a:p>
        </p:txBody>
      </p:sp>
      <p:sp>
        <p:nvSpPr>
          <p:cNvPr id="25" name="内容占位符 3"/>
          <p:cNvSpPr txBox="1"/>
          <p:nvPr/>
        </p:nvSpPr>
        <p:spPr>
          <a:xfrm>
            <a:off x="669925" y="1122681"/>
            <a:ext cx="10912475" cy="862787"/>
          </a:xfrm>
          <a:prstGeom prst="rect">
            <a:avLst/>
          </a:prstGeom>
        </p:spPr>
        <p:txBody>
          <a:bodyPr vert="horz" lIns="91440" tIns="45720" rIns="91440" bIns="45720" rtlCol="0">
            <a:norm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solidFill>
                  <a:schemeClr val="bg1"/>
                </a:solidFill>
              </a:rPr>
              <a:t>2</a:t>
            </a:r>
            <a:r>
              <a:rPr lang="zh-CN" altLang="en-US" dirty="0">
                <a:solidFill>
                  <a:schemeClr val="bg1"/>
                </a:solidFill>
              </a:rPr>
              <a:t>．精确插入表格</a:t>
            </a:r>
            <a:endParaRPr lang="en-US" altLang="zh-CN" sz="1100" dirty="0"/>
          </a:p>
        </p:txBody>
      </p:sp>
      <p:sp>
        <p:nvSpPr>
          <p:cNvPr id="55" name="内容占位符 2"/>
          <p:cNvSpPr txBox="1"/>
          <p:nvPr/>
        </p:nvSpPr>
        <p:spPr>
          <a:xfrm>
            <a:off x="1243271" y="1122682"/>
            <a:ext cx="10045524" cy="994876"/>
          </a:xfrm>
          <a:prstGeom prst="rect">
            <a:avLst/>
          </a:prstGeom>
        </p:spPr>
        <p:txBody>
          <a:bodyPr vert="horz" lIns="91440" tIns="45720" rIns="91440" bIns="45720" rtlCol="0">
            <a:norm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5000"/>
              </a:lnSpc>
            </a:pPr>
            <a:r>
              <a:rPr lang="zh-CN" altLang="en-US" sz="2000" dirty="0"/>
              <a:t>为了进一步提高表格和文本的编辑效率，</a:t>
            </a:r>
            <a:r>
              <a:rPr lang="en-US" altLang="zh-CN" sz="2000" dirty="0"/>
              <a:t>Word</a:t>
            </a:r>
            <a:r>
              <a:rPr lang="zh-CN" altLang="en-US" sz="2000" dirty="0"/>
              <a:t>还可以直接将表格转换为文本，或将文本转换为表格。</a:t>
            </a:r>
          </a:p>
        </p:txBody>
      </p:sp>
      <p:grpSp>
        <p:nvGrpSpPr>
          <p:cNvPr id="20" name="组合 19"/>
          <p:cNvGrpSpPr/>
          <p:nvPr/>
        </p:nvGrpSpPr>
        <p:grpSpPr>
          <a:xfrm>
            <a:off x="1829496" y="2493714"/>
            <a:ext cx="8231969" cy="2872152"/>
            <a:chOff x="1818367" y="2858988"/>
            <a:chExt cx="8231969" cy="2872152"/>
          </a:xfrm>
        </p:grpSpPr>
        <p:grpSp>
          <p:nvGrpSpPr>
            <p:cNvPr id="21" name="组合 20"/>
            <p:cNvGrpSpPr/>
            <p:nvPr/>
          </p:nvGrpSpPr>
          <p:grpSpPr>
            <a:xfrm>
              <a:off x="4204155" y="2858988"/>
              <a:ext cx="3716873" cy="2872152"/>
              <a:chOff x="3826927" y="3117682"/>
              <a:chExt cx="4171249" cy="3110664"/>
            </a:xfrm>
          </p:grpSpPr>
          <p:grpSp>
            <p:nvGrpSpPr>
              <p:cNvPr id="27" name="组合 26"/>
              <p:cNvGrpSpPr/>
              <p:nvPr/>
            </p:nvGrpSpPr>
            <p:grpSpPr>
              <a:xfrm>
                <a:off x="3826927" y="4062251"/>
                <a:ext cx="2182386" cy="2166095"/>
                <a:chOff x="1754497" y="1068697"/>
                <a:chExt cx="2419598" cy="2419598"/>
              </a:xfrm>
            </p:grpSpPr>
            <p:grpSp>
              <p:nvGrpSpPr>
                <p:cNvPr id="57" name="组合 56"/>
                <p:cNvGrpSpPr/>
                <p:nvPr/>
              </p:nvGrpSpPr>
              <p:grpSpPr>
                <a:xfrm>
                  <a:off x="1754497" y="1068697"/>
                  <a:ext cx="2419598" cy="2419598"/>
                  <a:chOff x="1595120" y="525779"/>
                  <a:chExt cx="3520440" cy="3520440"/>
                </a:xfrm>
              </p:grpSpPr>
              <p:sp>
                <p:nvSpPr>
                  <p:cNvPr id="66" name="椭圆 65"/>
                  <p:cNvSpPr/>
                  <p:nvPr/>
                </p:nvSpPr>
                <p:spPr>
                  <a:xfrm>
                    <a:off x="1595120" y="525779"/>
                    <a:ext cx="3520440" cy="3520440"/>
                  </a:xfrm>
                  <a:prstGeom prst="ellipse">
                    <a:avLst/>
                  </a:prstGeom>
                  <a:gradFill flip="none" rotWithShape="1">
                    <a:gsLst>
                      <a:gs pos="100000">
                        <a:srgbClr val="F7F7F9"/>
                      </a:gs>
                      <a:gs pos="0">
                        <a:schemeClr val="bg1"/>
                      </a:gs>
                    </a:gsLst>
                    <a:lin ang="5400000" scaled="1"/>
                    <a:tileRect/>
                  </a:gradFill>
                  <a:ln>
                    <a:noFill/>
                  </a:ln>
                  <a:effectLst>
                    <a:softEdge rad="381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
                <p:nvSpPr>
                  <p:cNvPr id="67" name="椭圆 66"/>
                  <p:cNvSpPr/>
                  <p:nvPr/>
                </p:nvSpPr>
                <p:spPr>
                  <a:xfrm>
                    <a:off x="1900612" y="831271"/>
                    <a:ext cx="2909455" cy="2909455"/>
                  </a:xfrm>
                  <a:prstGeom prst="ellipse">
                    <a:avLst/>
                  </a:prstGeom>
                  <a:gradFill flip="none" rotWithShape="1">
                    <a:gsLst>
                      <a:gs pos="100000">
                        <a:srgbClr val="E4E4E4"/>
                      </a:gs>
                      <a:gs pos="0">
                        <a:schemeClr val="bg1"/>
                      </a:gs>
                    </a:gsLst>
                    <a:lin ang="5400000" scaled="1"/>
                    <a:tileRect/>
                  </a:gradFill>
                  <a:ln>
                    <a:noFill/>
                  </a:ln>
                  <a:effectLst>
                    <a:innerShdw blurRad="355600" dist="266700" dir="5400000">
                      <a:prstClr val="black">
                        <a:alpha val="57000"/>
                      </a:prstClr>
                    </a:innerShdw>
                    <a:softEdge rad="266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grpSp>
            <p:sp>
              <p:nvSpPr>
                <p:cNvPr id="58" name="椭圆 57"/>
                <p:cNvSpPr/>
                <p:nvPr/>
              </p:nvSpPr>
              <p:spPr>
                <a:xfrm>
                  <a:off x="2547216" y="1767582"/>
                  <a:ext cx="1142884" cy="1142885"/>
                </a:xfrm>
                <a:prstGeom prst="ellipse">
                  <a:avLst/>
                </a:prstGeom>
                <a:solidFill>
                  <a:srgbClr val="019EAF"/>
                </a:solidFill>
                <a:ln>
                  <a:gradFill flip="none" rotWithShape="1">
                    <a:gsLst>
                      <a:gs pos="0">
                        <a:srgbClr val="D9D9D9"/>
                      </a:gs>
                      <a:gs pos="100000">
                        <a:schemeClr val="bg1"/>
                      </a:gs>
                    </a:gsLst>
                    <a:lin ang="5400000" scaled="1"/>
                    <a:tileRect/>
                  </a:gradFill>
                </a:ln>
                <a:effectLst>
                  <a:innerShdw blurRad="342900" dist="50800" dir="16200000">
                    <a:srgbClr val="7A4C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grpSp>
              <p:nvGrpSpPr>
                <p:cNvPr id="59" name="组合 58"/>
                <p:cNvGrpSpPr/>
                <p:nvPr/>
              </p:nvGrpSpPr>
              <p:grpSpPr>
                <a:xfrm>
                  <a:off x="2738177" y="2094546"/>
                  <a:ext cx="440936" cy="366050"/>
                  <a:chOff x="3132963" y="3140191"/>
                  <a:chExt cx="645573" cy="535933"/>
                </a:xfrm>
                <a:solidFill>
                  <a:schemeClr val="bg1"/>
                </a:solidFill>
              </p:grpSpPr>
              <p:sp>
                <p:nvSpPr>
                  <p:cNvPr id="60" name="Freeform 226"/>
                  <p:cNvSpPr/>
                  <p:nvPr/>
                </p:nvSpPr>
                <p:spPr bwMode="auto">
                  <a:xfrm>
                    <a:off x="3421629" y="3217854"/>
                    <a:ext cx="356907" cy="392027"/>
                  </a:xfrm>
                  <a:custGeom>
                    <a:avLst/>
                    <a:gdLst>
                      <a:gd name="T0" fmla="*/ 0 w 529"/>
                      <a:gd name="T1" fmla="*/ 0 h 581"/>
                      <a:gd name="T2" fmla="*/ 2 w 529"/>
                      <a:gd name="T3" fmla="*/ 11 h 581"/>
                      <a:gd name="T4" fmla="*/ 25 w 529"/>
                      <a:gd name="T5" fmla="*/ 56 h 581"/>
                      <a:gd name="T6" fmla="*/ 473 w 529"/>
                      <a:gd name="T7" fmla="*/ 56 h 581"/>
                      <a:gd name="T8" fmla="*/ 473 w 529"/>
                      <a:gd name="T9" fmla="*/ 525 h 581"/>
                      <a:gd name="T10" fmla="*/ 127 w 529"/>
                      <a:gd name="T11" fmla="*/ 525 h 581"/>
                      <a:gd name="T12" fmla="*/ 127 w 529"/>
                      <a:gd name="T13" fmla="*/ 581 h 581"/>
                      <a:gd name="T14" fmla="*/ 529 w 529"/>
                      <a:gd name="T15" fmla="*/ 581 h 581"/>
                      <a:gd name="T16" fmla="*/ 529 w 529"/>
                      <a:gd name="T17" fmla="*/ 0 h 581"/>
                      <a:gd name="T18" fmla="*/ 0 w 529"/>
                      <a:gd name="T19" fmla="*/ 0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9" h="581">
                        <a:moveTo>
                          <a:pt x="0" y="0"/>
                        </a:moveTo>
                        <a:cubicBezTo>
                          <a:pt x="1" y="4"/>
                          <a:pt x="2" y="7"/>
                          <a:pt x="2" y="11"/>
                        </a:cubicBezTo>
                        <a:cubicBezTo>
                          <a:pt x="14" y="22"/>
                          <a:pt x="22" y="38"/>
                          <a:pt x="25" y="56"/>
                        </a:cubicBezTo>
                        <a:cubicBezTo>
                          <a:pt x="473" y="56"/>
                          <a:pt x="473" y="56"/>
                          <a:pt x="473" y="56"/>
                        </a:cubicBezTo>
                        <a:cubicBezTo>
                          <a:pt x="473" y="525"/>
                          <a:pt x="473" y="525"/>
                          <a:pt x="473" y="525"/>
                        </a:cubicBezTo>
                        <a:cubicBezTo>
                          <a:pt x="127" y="525"/>
                          <a:pt x="127" y="525"/>
                          <a:pt x="127" y="525"/>
                        </a:cubicBezTo>
                        <a:cubicBezTo>
                          <a:pt x="127" y="581"/>
                          <a:pt x="127" y="581"/>
                          <a:pt x="127" y="581"/>
                        </a:cubicBezTo>
                        <a:cubicBezTo>
                          <a:pt x="529" y="581"/>
                          <a:pt x="529" y="581"/>
                          <a:pt x="529" y="581"/>
                        </a:cubicBezTo>
                        <a:cubicBezTo>
                          <a:pt x="529" y="0"/>
                          <a:pt x="529" y="0"/>
                          <a:pt x="529"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sp>
                <p:nvSpPr>
                  <p:cNvPr id="61" name="Freeform 227"/>
                  <p:cNvSpPr/>
                  <p:nvPr/>
                </p:nvSpPr>
                <p:spPr bwMode="auto">
                  <a:xfrm>
                    <a:off x="3198348" y="3140191"/>
                    <a:ext cx="224709" cy="247551"/>
                  </a:xfrm>
                  <a:custGeom>
                    <a:avLst/>
                    <a:gdLst>
                      <a:gd name="T0" fmla="*/ 45 w 333"/>
                      <a:gd name="T1" fmla="*/ 243 h 367"/>
                      <a:gd name="T2" fmla="*/ 170 w 333"/>
                      <a:gd name="T3" fmla="*/ 367 h 367"/>
                      <a:gd name="T4" fmla="*/ 289 w 333"/>
                      <a:gd name="T5" fmla="*/ 243 h 367"/>
                      <a:gd name="T6" fmla="*/ 326 w 333"/>
                      <a:gd name="T7" fmla="*/ 203 h 367"/>
                      <a:gd name="T8" fmla="*/ 306 w 333"/>
                      <a:gd name="T9" fmla="*/ 142 h 367"/>
                      <a:gd name="T10" fmla="*/ 166 w 333"/>
                      <a:gd name="T11" fmla="*/ 0 h 367"/>
                      <a:gd name="T12" fmla="*/ 26 w 333"/>
                      <a:gd name="T13" fmla="*/ 142 h 367"/>
                      <a:gd name="T14" fmla="*/ 7 w 333"/>
                      <a:gd name="T15" fmla="*/ 203 h 367"/>
                      <a:gd name="T16" fmla="*/ 45 w 333"/>
                      <a:gd name="T17" fmla="*/ 243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3" h="367">
                        <a:moveTo>
                          <a:pt x="45" y="243"/>
                        </a:moveTo>
                        <a:cubicBezTo>
                          <a:pt x="71" y="308"/>
                          <a:pt x="118" y="367"/>
                          <a:pt x="170" y="367"/>
                        </a:cubicBezTo>
                        <a:cubicBezTo>
                          <a:pt x="222" y="367"/>
                          <a:pt x="266" y="308"/>
                          <a:pt x="289" y="243"/>
                        </a:cubicBezTo>
                        <a:cubicBezTo>
                          <a:pt x="305" y="242"/>
                          <a:pt x="320" y="226"/>
                          <a:pt x="326" y="203"/>
                        </a:cubicBezTo>
                        <a:cubicBezTo>
                          <a:pt x="333" y="176"/>
                          <a:pt x="324" y="149"/>
                          <a:pt x="306" y="142"/>
                        </a:cubicBezTo>
                        <a:cubicBezTo>
                          <a:pt x="302" y="63"/>
                          <a:pt x="241" y="0"/>
                          <a:pt x="166" y="0"/>
                        </a:cubicBezTo>
                        <a:cubicBezTo>
                          <a:pt x="92" y="0"/>
                          <a:pt x="31" y="63"/>
                          <a:pt x="26" y="142"/>
                        </a:cubicBezTo>
                        <a:cubicBezTo>
                          <a:pt x="9" y="149"/>
                          <a:pt x="0" y="176"/>
                          <a:pt x="7" y="203"/>
                        </a:cubicBezTo>
                        <a:cubicBezTo>
                          <a:pt x="13" y="227"/>
                          <a:pt x="29" y="243"/>
                          <a:pt x="45" y="2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sp>
                <p:nvSpPr>
                  <p:cNvPr id="62" name="Freeform 228"/>
                  <p:cNvSpPr/>
                  <p:nvPr/>
                </p:nvSpPr>
                <p:spPr bwMode="auto">
                  <a:xfrm>
                    <a:off x="3481875" y="3306367"/>
                    <a:ext cx="233275" cy="180738"/>
                  </a:xfrm>
                  <a:custGeom>
                    <a:avLst/>
                    <a:gdLst>
                      <a:gd name="T0" fmla="*/ 41 w 346"/>
                      <a:gd name="T1" fmla="*/ 111 h 268"/>
                      <a:gd name="T2" fmla="*/ 0 w 346"/>
                      <a:gd name="T3" fmla="*/ 151 h 268"/>
                      <a:gd name="T4" fmla="*/ 90 w 346"/>
                      <a:gd name="T5" fmla="*/ 268 h 268"/>
                      <a:gd name="T6" fmla="*/ 254 w 346"/>
                      <a:gd name="T7" fmla="*/ 125 h 268"/>
                      <a:gd name="T8" fmla="*/ 284 w 346"/>
                      <a:gd name="T9" fmla="*/ 158 h 268"/>
                      <a:gd name="T10" fmla="*/ 346 w 346"/>
                      <a:gd name="T11" fmla="*/ 0 h 268"/>
                      <a:gd name="T12" fmla="*/ 184 w 346"/>
                      <a:gd name="T13" fmla="*/ 50 h 268"/>
                      <a:gd name="T14" fmla="*/ 218 w 346"/>
                      <a:gd name="T15" fmla="*/ 87 h 268"/>
                      <a:gd name="T16" fmla="*/ 99 w 346"/>
                      <a:gd name="T17" fmla="*/ 190 h 268"/>
                      <a:gd name="T18" fmla="*/ 41 w 346"/>
                      <a:gd name="T19" fmla="*/ 111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6" h="268">
                        <a:moveTo>
                          <a:pt x="41" y="111"/>
                        </a:moveTo>
                        <a:cubicBezTo>
                          <a:pt x="0" y="151"/>
                          <a:pt x="0" y="151"/>
                          <a:pt x="0" y="151"/>
                        </a:cubicBezTo>
                        <a:cubicBezTo>
                          <a:pt x="12" y="165"/>
                          <a:pt x="90" y="268"/>
                          <a:pt x="90" y="268"/>
                        </a:cubicBezTo>
                        <a:cubicBezTo>
                          <a:pt x="254" y="125"/>
                          <a:pt x="254" y="125"/>
                          <a:pt x="254" y="125"/>
                        </a:cubicBezTo>
                        <a:cubicBezTo>
                          <a:pt x="284" y="158"/>
                          <a:pt x="284" y="158"/>
                          <a:pt x="284" y="158"/>
                        </a:cubicBezTo>
                        <a:cubicBezTo>
                          <a:pt x="346" y="0"/>
                          <a:pt x="346" y="0"/>
                          <a:pt x="346" y="0"/>
                        </a:cubicBezTo>
                        <a:cubicBezTo>
                          <a:pt x="184" y="50"/>
                          <a:pt x="184" y="50"/>
                          <a:pt x="184" y="50"/>
                        </a:cubicBezTo>
                        <a:cubicBezTo>
                          <a:pt x="218" y="87"/>
                          <a:pt x="218" y="87"/>
                          <a:pt x="218" y="87"/>
                        </a:cubicBezTo>
                        <a:cubicBezTo>
                          <a:pt x="99" y="190"/>
                          <a:pt x="99" y="190"/>
                          <a:pt x="99" y="190"/>
                        </a:cubicBezTo>
                        <a:lnTo>
                          <a:pt x="41" y="1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sp>
                <p:nvSpPr>
                  <p:cNvPr id="63" name="Freeform 229"/>
                  <p:cNvSpPr/>
                  <p:nvPr/>
                </p:nvSpPr>
                <p:spPr bwMode="auto">
                  <a:xfrm>
                    <a:off x="3132963" y="3377178"/>
                    <a:ext cx="355480" cy="298946"/>
                  </a:xfrm>
                  <a:custGeom>
                    <a:avLst/>
                    <a:gdLst>
                      <a:gd name="T0" fmla="*/ 407 w 527"/>
                      <a:gd name="T1" fmla="*/ 0 h 443"/>
                      <a:gd name="T2" fmla="*/ 294 w 527"/>
                      <a:gd name="T3" fmla="*/ 190 h 443"/>
                      <a:gd name="T4" fmla="*/ 280 w 527"/>
                      <a:gd name="T5" fmla="*/ 105 h 443"/>
                      <a:gd name="T6" fmla="*/ 295 w 527"/>
                      <a:gd name="T7" fmla="*/ 77 h 443"/>
                      <a:gd name="T8" fmla="*/ 263 w 527"/>
                      <a:gd name="T9" fmla="*/ 44 h 443"/>
                      <a:gd name="T10" fmla="*/ 230 w 527"/>
                      <a:gd name="T11" fmla="*/ 77 h 443"/>
                      <a:gd name="T12" fmla="*/ 246 w 527"/>
                      <a:gd name="T13" fmla="*/ 105 h 443"/>
                      <a:gd name="T14" fmla="*/ 232 w 527"/>
                      <a:gd name="T15" fmla="*/ 189 h 443"/>
                      <a:gd name="T16" fmla="*/ 120 w 527"/>
                      <a:gd name="T17" fmla="*/ 0 h 443"/>
                      <a:gd name="T18" fmla="*/ 2 w 527"/>
                      <a:gd name="T19" fmla="*/ 125 h 443"/>
                      <a:gd name="T20" fmla="*/ 0 w 527"/>
                      <a:gd name="T21" fmla="*/ 125 h 443"/>
                      <a:gd name="T22" fmla="*/ 0 w 527"/>
                      <a:gd name="T23" fmla="*/ 402 h 443"/>
                      <a:gd name="T24" fmla="*/ 1 w 527"/>
                      <a:gd name="T25" fmla="*/ 402 h 443"/>
                      <a:gd name="T26" fmla="*/ 263 w 527"/>
                      <a:gd name="T27" fmla="*/ 443 h 443"/>
                      <a:gd name="T28" fmla="*/ 526 w 527"/>
                      <a:gd name="T29" fmla="*/ 402 h 443"/>
                      <a:gd name="T30" fmla="*/ 527 w 527"/>
                      <a:gd name="T31" fmla="*/ 402 h 443"/>
                      <a:gd name="T32" fmla="*/ 527 w 527"/>
                      <a:gd name="T33" fmla="*/ 125 h 443"/>
                      <a:gd name="T34" fmla="*/ 525 w 527"/>
                      <a:gd name="T35" fmla="*/ 125 h 443"/>
                      <a:gd name="T36" fmla="*/ 407 w 527"/>
                      <a:gd name="T37" fmla="*/ 0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27" h="443">
                        <a:moveTo>
                          <a:pt x="407" y="0"/>
                        </a:moveTo>
                        <a:cubicBezTo>
                          <a:pt x="294" y="190"/>
                          <a:pt x="294" y="190"/>
                          <a:pt x="294" y="190"/>
                        </a:cubicBezTo>
                        <a:cubicBezTo>
                          <a:pt x="280" y="105"/>
                          <a:pt x="280" y="105"/>
                          <a:pt x="280" y="105"/>
                        </a:cubicBezTo>
                        <a:cubicBezTo>
                          <a:pt x="289" y="99"/>
                          <a:pt x="295" y="89"/>
                          <a:pt x="295" y="77"/>
                        </a:cubicBezTo>
                        <a:cubicBezTo>
                          <a:pt x="295" y="59"/>
                          <a:pt x="281" y="44"/>
                          <a:pt x="263" y="44"/>
                        </a:cubicBezTo>
                        <a:cubicBezTo>
                          <a:pt x="245" y="44"/>
                          <a:pt x="230" y="59"/>
                          <a:pt x="230" y="77"/>
                        </a:cubicBezTo>
                        <a:cubicBezTo>
                          <a:pt x="230" y="89"/>
                          <a:pt x="237" y="99"/>
                          <a:pt x="246" y="105"/>
                        </a:cubicBezTo>
                        <a:cubicBezTo>
                          <a:pt x="232" y="189"/>
                          <a:pt x="232" y="189"/>
                          <a:pt x="232" y="189"/>
                        </a:cubicBezTo>
                        <a:cubicBezTo>
                          <a:pt x="120" y="0"/>
                          <a:pt x="120" y="0"/>
                          <a:pt x="120" y="0"/>
                        </a:cubicBezTo>
                        <a:cubicBezTo>
                          <a:pt x="56" y="27"/>
                          <a:pt x="12" y="72"/>
                          <a:pt x="2" y="125"/>
                        </a:cubicBezTo>
                        <a:cubicBezTo>
                          <a:pt x="0" y="125"/>
                          <a:pt x="0" y="125"/>
                          <a:pt x="0" y="125"/>
                        </a:cubicBezTo>
                        <a:cubicBezTo>
                          <a:pt x="0" y="402"/>
                          <a:pt x="0" y="402"/>
                          <a:pt x="0" y="402"/>
                        </a:cubicBezTo>
                        <a:cubicBezTo>
                          <a:pt x="1" y="402"/>
                          <a:pt x="1" y="402"/>
                          <a:pt x="1" y="402"/>
                        </a:cubicBezTo>
                        <a:cubicBezTo>
                          <a:pt x="14" y="425"/>
                          <a:pt x="126" y="443"/>
                          <a:pt x="263" y="443"/>
                        </a:cubicBezTo>
                        <a:cubicBezTo>
                          <a:pt x="401" y="443"/>
                          <a:pt x="513" y="425"/>
                          <a:pt x="526" y="402"/>
                        </a:cubicBezTo>
                        <a:cubicBezTo>
                          <a:pt x="527" y="402"/>
                          <a:pt x="527" y="402"/>
                          <a:pt x="527" y="402"/>
                        </a:cubicBezTo>
                        <a:cubicBezTo>
                          <a:pt x="527" y="125"/>
                          <a:pt x="527" y="125"/>
                          <a:pt x="527" y="125"/>
                        </a:cubicBezTo>
                        <a:cubicBezTo>
                          <a:pt x="525" y="125"/>
                          <a:pt x="525" y="125"/>
                          <a:pt x="525" y="125"/>
                        </a:cubicBezTo>
                        <a:cubicBezTo>
                          <a:pt x="515" y="72"/>
                          <a:pt x="471" y="27"/>
                          <a:pt x="40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sp>
                <p:nvSpPr>
                  <p:cNvPr id="64" name="Freeform 230"/>
                  <p:cNvSpPr/>
                  <p:nvPr/>
                </p:nvSpPr>
                <p:spPr bwMode="auto">
                  <a:xfrm>
                    <a:off x="3598655" y="3487105"/>
                    <a:ext cx="54536" cy="68241"/>
                  </a:xfrm>
                  <a:custGeom>
                    <a:avLst/>
                    <a:gdLst>
                      <a:gd name="T0" fmla="*/ 0 w 81"/>
                      <a:gd name="T1" fmla="*/ 0 h 101"/>
                      <a:gd name="T2" fmla="*/ 0 w 81"/>
                      <a:gd name="T3" fmla="*/ 55 h 101"/>
                      <a:gd name="T4" fmla="*/ 40 w 81"/>
                      <a:gd name="T5" fmla="*/ 101 h 101"/>
                      <a:gd name="T6" fmla="*/ 81 w 81"/>
                      <a:gd name="T7" fmla="*/ 56 h 101"/>
                      <a:gd name="T8" fmla="*/ 81 w 81"/>
                      <a:gd name="T9" fmla="*/ 0 h 101"/>
                      <a:gd name="T10" fmla="*/ 59 w 81"/>
                      <a:gd name="T11" fmla="*/ 0 h 101"/>
                      <a:gd name="T12" fmla="*/ 59 w 81"/>
                      <a:gd name="T13" fmla="*/ 57 h 101"/>
                      <a:gd name="T14" fmla="*/ 40 w 81"/>
                      <a:gd name="T15" fmla="*/ 83 h 101"/>
                      <a:gd name="T16" fmla="*/ 22 w 81"/>
                      <a:gd name="T17" fmla="*/ 57 h 101"/>
                      <a:gd name="T18" fmla="*/ 22 w 81"/>
                      <a:gd name="T19" fmla="*/ 0 h 101"/>
                      <a:gd name="T20" fmla="*/ 0 w 81"/>
                      <a:gd name="T21"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1" h="101">
                        <a:moveTo>
                          <a:pt x="0" y="0"/>
                        </a:moveTo>
                        <a:cubicBezTo>
                          <a:pt x="0" y="55"/>
                          <a:pt x="0" y="55"/>
                          <a:pt x="0" y="55"/>
                        </a:cubicBezTo>
                        <a:cubicBezTo>
                          <a:pt x="0" y="87"/>
                          <a:pt x="15" y="101"/>
                          <a:pt x="40" y="101"/>
                        </a:cubicBezTo>
                        <a:cubicBezTo>
                          <a:pt x="65" y="101"/>
                          <a:pt x="81" y="86"/>
                          <a:pt x="81" y="56"/>
                        </a:cubicBezTo>
                        <a:cubicBezTo>
                          <a:pt x="81" y="0"/>
                          <a:pt x="81" y="0"/>
                          <a:pt x="81" y="0"/>
                        </a:cubicBezTo>
                        <a:cubicBezTo>
                          <a:pt x="59" y="0"/>
                          <a:pt x="59" y="0"/>
                          <a:pt x="59" y="0"/>
                        </a:cubicBezTo>
                        <a:cubicBezTo>
                          <a:pt x="59" y="57"/>
                          <a:pt x="59" y="57"/>
                          <a:pt x="59" y="57"/>
                        </a:cubicBezTo>
                        <a:cubicBezTo>
                          <a:pt x="59" y="75"/>
                          <a:pt x="52" y="83"/>
                          <a:pt x="40" y="83"/>
                        </a:cubicBezTo>
                        <a:cubicBezTo>
                          <a:pt x="29" y="83"/>
                          <a:pt x="22" y="74"/>
                          <a:pt x="22" y="57"/>
                        </a:cubicBezTo>
                        <a:cubicBezTo>
                          <a:pt x="22" y="0"/>
                          <a:pt x="22" y="0"/>
                          <a:pt x="22"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sp>
                <p:nvSpPr>
                  <p:cNvPr id="65" name="Freeform 231"/>
                  <p:cNvSpPr>
                    <a:spLocks noEditPoints="1"/>
                  </p:cNvSpPr>
                  <p:nvPr/>
                </p:nvSpPr>
                <p:spPr bwMode="auto">
                  <a:xfrm>
                    <a:off x="3666040" y="3486534"/>
                    <a:ext cx="47968" cy="67384"/>
                  </a:xfrm>
                  <a:custGeom>
                    <a:avLst/>
                    <a:gdLst>
                      <a:gd name="T0" fmla="*/ 31 w 71"/>
                      <a:gd name="T1" fmla="*/ 0 h 100"/>
                      <a:gd name="T2" fmla="*/ 0 w 71"/>
                      <a:gd name="T3" fmla="*/ 2 h 100"/>
                      <a:gd name="T4" fmla="*/ 0 w 71"/>
                      <a:gd name="T5" fmla="*/ 100 h 100"/>
                      <a:gd name="T6" fmla="*/ 23 w 71"/>
                      <a:gd name="T7" fmla="*/ 100 h 100"/>
                      <a:gd name="T8" fmla="*/ 23 w 71"/>
                      <a:gd name="T9" fmla="*/ 65 h 100"/>
                      <a:gd name="T10" fmla="*/ 30 w 71"/>
                      <a:gd name="T11" fmla="*/ 65 h 100"/>
                      <a:gd name="T12" fmla="*/ 62 w 71"/>
                      <a:gd name="T13" fmla="*/ 55 h 100"/>
                      <a:gd name="T14" fmla="*/ 71 w 71"/>
                      <a:gd name="T15" fmla="*/ 31 h 100"/>
                      <a:gd name="T16" fmla="*/ 61 w 71"/>
                      <a:gd name="T17" fmla="*/ 8 h 100"/>
                      <a:gd name="T18" fmla="*/ 31 w 71"/>
                      <a:gd name="T19" fmla="*/ 0 h 100"/>
                      <a:gd name="T20" fmla="*/ 30 w 71"/>
                      <a:gd name="T21" fmla="*/ 48 h 100"/>
                      <a:gd name="T22" fmla="*/ 23 w 71"/>
                      <a:gd name="T23" fmla="*/ 47 h 100"/>
                      <a:gd name="T24" fmla="*/ 23 w 71"/>
                      <a:gd name="T25" fmla="*/ 18 h 100"/>
                      <a:gd name="T26" fmla="*/ 32 w 71"/>
                      <a:gd name="T27" fmla="*/ 17 h 100"/>
                      <a:gd name="T28" fmla="*/ 49 w 71"/>
                      <a:gd name="T29" fmla="*/ 32 h 100"/>
                      <a:gd name="T30" fmla="*/ 30 w 71"/>
                      <a:gd name="T31" fmla="*/ 4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1" h="100">
                        <a:moveTo>
                          <a:pt x="31" y="0"/>
                        </a:moveTo>
                        <a:cubicBezTo>
                          <a:pt x="17" y="0"/>
                          <a:pt x="7" y="1"/>
                          <a:pt x="0" y="2"/>
                        </a:cubicBezTo>
                        <a:cubicBezTo>
                          <a:pt x="0" y="100"/>
                          <a:pt x="0" y="100"/>
                          <a:pt x="0" y="100"/>
                        </a:cubicBezTo>
                        <a:cubicBezTo>
                          <a:pt x="23" y="100"/>
                          <a:pt x="23" y="100"/>
                          <a:pt x="23" y="100"/>
                        </a:cubicBezTo>
                        <a:cubicBezTo>
                          <a:pt x="23" y="65"/>
                          <a:pt x="23" y="65"/>
                          <a:pt x="23" y="65"/>
                        </a:cubicBezTo>
                        <a:cubicBezTo>
                          <a:pt x="25" y="65"/>
                          <a:pt x="27" y="65"/>
                          <a:pt x="30" y="65"/>
                        </a:cubicBezTo>
                        <a:cubicBezTo>
                          <a:pt x="43" y="65"/>
                          <a:pt x="55" y="62"/>
                          <a:pt x="62" y="55"/>
                        </a:cubicBezTo>
                        <a:cubicBezTo>
                          <a:pt x="68" y="49"/>
                          <a:pt x="71" y="41"/>
                          <a:pt x="71" y="31"/>
                        </a:cubicBezTo>
                        <a:cubicBezTo>
                          <a:pt x="71" y="22"/>
                          <a:pt x="67" y="13"/>
                          <a:pt x="61" y="8"/>
                        </a:cubicBezTo>
                        <a:cubicBezTo>
                          <a:pt x="54" y="3"/>
                          <a:pt x="44" y="0"/>
                          <a:pt x="31" y="0"/>
                        </a:cubicBezTo>
                        <a:close/>
                        <a:moveTo>
                          <a:pt x="30" y="48"/>
                        </a:moveTo>
                        <a:cubicBezTo>
                          <a:pt x="27" y="48"/>
                          <a:pt x="24" y="48"/>
                          <a:pt x="23" y="47"/>
                        </a:cubicBezTo>
                        <a:cubicBezTo>
                          <a:pt x="23" y="18"/>
                          <a:pt x="23" y="18"/>
                          <a:pt x="23" y="18"/>
                        </a:cubicBezTo>
                        <a:cubicBezTo>
                          <a:pt x="24" y="18"/>
                          <a:pt x="27" y="17"/>
                          <a:pt x="32" y="17"/>
                        </a:cubicBezTo>
                        <a:cubicBezTo>
                          <a:pt x="43" y="17"/>
                          <a:pt x="49" y="23"/>
                          <a:pt x="49" y="32"/>
                        </a:cubicBezTo>
                        <a:cubicBezTo>
                          <a:pt x="49" y="42"/>
                          <a:pt x="42" y="48"/>
                          <a:pt x="3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grpSp>
          </p:grpSp>
          <p:grpSp>
            <p:nvGrpSpPr>
              <p:cNvPr id="28" name="组合 27"/>
              <p:cNvGrpSpPr/>
              <p:nvPr/>
            </p:nvGrpSpPr>
            <p:grpSpPr>
              <a:xfrm>
                <a:off x="5815790" y="3117682"/>
                <a:ext cx="2182386" cy="2166095"/>
                <a:chOff x="4398406" y="1068697"/>
                <a:chExt cx="2419598" cy="2419598"/>
              </a:xfrm>
            </p:grpSpPr>
            <p:grpSp>
              <p:nvGrpSpPr>
                <p:cNvPr id="32" name="组合 31"/>
                <p:cNvGrpSpPr/>
                <p:nvPr/>
              </p:nvGrpSpPr>
              <p:grpSpPr>
                <a:xfrm>
                  <a:off x="4398406" y="1068697"/>
                  <a:ext cx="2419598" cy="2419598"/>
                  <a:chOff x="1595120" y="525779"/>
                  <a:chExt cx="3520440" cy="3520440"/>
                </a:xfrm>
              </p:grpSpPr>
              <p:sp>
                <p:nvSpPr>
                  <p:cNvPr id="40" name="椭圆 39"/>
                  <p:cNvSpPr/>
                  <p:nvPr/>
                </p:nvSpPr>
                <p:spPr>
                  <a:xfrm>
                    <a:off x="1595120" y="525779"/>
                    <a:ext cx="3520440" cy="3520440"/>
                  </a:xfrm>
                  <a:prstGeom prst="ellipse">
                    <a:avLst/>
                  </a:prstGeom>
                  <a:gradFill flip="none" rotWithShape="1">
                    <a:gsLst>
                      <a:gs pos="100000">
                        <a:srgbClr val="F7F7F9"/>
                      </a:gs>
                      <a:gs pos="0">
                        <a:schemeClr val="bg1"/>
                      </a:gs>
                    </a:gsLst>
                    <a:lin ang="5400000" scaled="1"/>
                    <a:tileRect/>
                  </a:gradFill>
                  <a:ln>
                    <a:noFill/>
                  </a:ln>
                  <a:effectLst>
                    <a:softEdge rad="381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
                <p:nvSpPr>
                  <p:cNvPr id="56" name="椭圆 55"/>
                  <p:cNvSpPr/>
                  <p:nvPr/>
                </p:nvSpPr>
                <p:spPr>
                  <a:xfrm>
                    <a:off x="1900612" y="831271"/>
                    <a:ext cx="2909455" cy="2909455"/>
                  </a:xfrm>
                  <a:prstGeom prst="ellipse">
                    <a:avLst/>
                  </a:prstGeom>
                  <a:gradFill flip="none" rotWithShape="1">
                    <a:gsLst>
                      <a:gs pos="100000">
                        <a:srgbClr val="E4E4E4"/>
                      </a:gs>
                      <a:gs pos="0">
                        <a:schemeClr val="bg1"/>
                      </a:gs>
                    </a:gsLst>
                    <a:lin ang="5400000" scaled="1"/>
                    <a:tileRect/>
                  </a:gradFill>
                  <a:ln>
                    <a:noFill/>
                  </a:ln>
                  <a:effectLst>
                    <a:innerShdw blurRad="355600" dist="266700" dir="5400000">
                      <a:prstClr val="black">
                        <a:alpha val="57000"/>
                      </a:prstClr>
                    </a:innerShdw>
                    <a:softEdge rad="266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grpSp>
            <p:sp>
              <p:nvSpPr>
                <p:cNvPr id="33" name="椭圆 32"/>
                <p:cNvSpPr/>
                <p:nvPr/>
              </p:nvSpPr>
              <p:spPr>
                <a:xfrm>
                  <a:off x="5036761" y="1707052"/>
                  <a:ext cx="1142885" cy="1142885"/>
                </a:xfrm>
                <a:prstGeom prst="ellipse">
                  <a:avLst/>
                </a:prstGeom>
                <a:solidFill>
                  <a:srgbClr val="92D050"/>
                </a:solidFill>
                <a:ln>
                  <a:gradFill flip="none" rotWithShape="1">
                    <a:gsLst>
                      <a:gs pos="0">
                        <a:srgbClr val="D9D9D9"/>
                      </a:gs>
                      <a:gs pos="100000">
                        <a:schemeClr val="bg1"/>
                      </a:gs>
                    </a:gsLst>
                    <a:lin ang="5400000" scaled="1"/>
                    <a:tileRect/>
                  </a:gradFill>
                </a:ln>
                <a:effectLst>
                  <a:innerShdw blurRad="342900" dist="50800" dir="16200000">
                    <a:srgbClr val="00717A">
                      <a:alpha val="8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grpSp>
              <p:nvGrpSpPr>
                <p:cNvPr id="34" name="组合 33"/>
                <p:cNvGrpSpPr/>
                <p:nvPr/>
              </p:nvGrpSpPr>
              <p:grpSpPr>
                <a:xfrm>
                  <a:off x="5393647" y="2070657"/>
                  <a:ext cx="438595" cy="413829"/>
                  <a:chOff x="3098700" y="5569159"/>
                  <a:chExt cx="642147" cy="605886"/>
                </a:xfrm>
                <a:solidFill>
                  <a:schemeClr val="bg1"/>
                </a:solidFill>
              </p:grpSpPr>
              <p:sp>
                <p:nvSpPr>
                  <p:cNvPr id="35" name="Freeform 349"/>
                  <p:cNvSpPr/>
                  <p:nvPr/>
                </p:nvSpPr>
                <p:spPr bwMode="auto">
                  <a:xfrm>
                    <a:off x="3119543" y="5569159"/>
                    <a:ext cx="621304" cy="392027"/>
                  </a:xfrm>
                  <a:custGeom>
                    <a:avLst/>
                    <a:gdLst>
                      <a:gd name="T0" fmla="*/ 880 w 921"/>
                      <a:gd name="T1" fmla="*/ 447 h 581"/>
                      <a:gd name="T2" fmla="*/ 879 w 921"/>
                      <a:gd name="T3" fmla="*/ 427 h 581"/>
                      <a:gd name="T4" fmla="*/ 431 w 921"/>
                      <a:gd name="T5" fmla="*/ 0 h 581"/>
                      <a:gd name="T6" fmla="*/ 3 w 921"/>
                      <a:gd name="T7" fmla="*/ 317 h 581"/>
                      <a:gd name="T8" fmla="*/ 0 w 921"/>
                      <a:gd name="T9" fmla="*/ 326 h 581"/>
                      <a:gd name="T10" fmla="*/ 108 w 921"/>
                      <a:gd name="T11" fmla="*/ 326 h 581"/>
                      <a:gd name="T12" fmla="*/ 109 w 921"/>
                      <a:gd name="T13" fmla="*/ 322 h 581"/>
                      <a:gd name="T14" fmla="*/ 431 w 921"/>
                      <a:gd name="T15" fmla="*/ 102 h 581"/>
                      <a:gd name="T16" fmla="*/ 776 w 921"/>
                      <a:gd name="T17" fmla="*/ 424 h 581"/>
                      <a:gd name="T18" fmla="*/ 778 w 921"/>
                      <a:gd name="T19" fmla="*/ 447 h 581"/>
                      <a:gd name="T20" fmla="*/ 729 w 921"/>
                      <a:gd name="T21" fmla="*/ 447 h 581"/>
                      <a:gd name="T22" fmla="*/ 826 w 921"/>
                      <a:gd name="T23" fmla="*/ 581 h 581"/>
                      <a:gd name="T24" fmla="*/ 921 w 921"/>
                      <a:gd name="T25" fmla="*/ 447 h 581"/>
                      <a:gd name="T26" fmla="*/ 880 w 921"/>
                      <a:gd name="T27" fmla="*/ 447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21" h="581">
                        <a:moveTo>
                          <a:pt x="880" y="447"/>
                        </a:moveTo>
                        <a:cubicBezTo>
                          <a:pt x="879" y="427"/>
                          <a:pt x="879" y="427"/>
                          <a:pt x="879" y="427"/>
                        </a:cubicBezTo>
                        <a:cubicBezTo>
                          <a:pt x="867" y="187"/>
                          <a:pt x="670" y="0"/>
                          <a:pt x="431" y="0"/>
                        </a:cubicBezTo>
                        <a:cubicBezTo>
                          <a:pt x="236" y="0"/>
                          <a:pt x="60" y="130"/>
                          <a:pt x="3" y="317"/>
                        </a:cubicBezTo>
                        <a:cubicBezTo>
                          <a:pt x="0" y="326"/>
                          <a:pt x="0" y="326"/>
                          <a:pt x="0" y="326"/>
                        </a:cubicBezTo>
                        <a:cubicBezTo>
                          <a:pt x="108" y="326"/>
                          <a:pt x="108" y="326"/>
                          <a:pt x="108" y="326"/>
                        </a:cubicBezTo>
                        <a:cubicBezTo>
                          <a:pt x="109" y="322"/>
                          <a:pt x="109" y="322"/>
                          <a:pt x="109" y="322"/>
                        </a:cubicBezTo>
                        <a:cubicBezTo>
                          <a:pt x="162" y="188"/>
                          <a:pt x="288" y="102"/>
                          <a:pt x="431" y="102"/>
                        </a:cubicBezTo>
                        <a:cubicBezTo>
                          <a:pt x="612" y="102"/>
                          <a:pt x="763" y="244"/>
                          <a:pt x="776" y="424"/>
                        </a:cubicBezTo>
                        <a:cubicBezTo>
                          <a:pt x="778" y="447"/>
                          <a:pt x="778" y="447"/>
                          <a:pt x="778" y="447"/>
                        </a:cubicBezTo>
                        <a:cubicBezTo>
                          <a:pt x="729" y="447"/>
                          <a:pt x="729" y="447"/>
                          <a:pt x="729" y="447"/>
                        </a:cubicBezTo>
                        <a:cubicBezTo>
                          <a:pt x="826" y="581"/>
                          <a:pt x="826" y="581"/>
                          <a:pt x="826" y="581"/>
                        </a:cubicBezTo>
                        <a:cubicBezTo>
                          <a:pt x="921" y="447"/>
                          <a:pt x="921" y="447"/>
                          <a:pt x="921" y="447"/>
                        </a:cubicBezTo>
                        <a:lnTo>
                          <a:pt x="880" y="44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sp>
                <p:nvSpPr>
                  <p:cNvPr id="36" name="Freeform 350"/>
                  <p:cNvSpPr/>
                  <p:nvPr/>
                </p:nvSpPr>
                <p:spPr bwMode="auto">
                  <a:xfrm>
                    <a:off x="3098700" y="5880953"/>
                    <a:ext cx="565341" cy="294092"/>
                  </a:xfrm>
                  <a:custGeom>
                    <a:avLst/>
                    <a:gdLst>
                      <a:gd name="T0" fmla="*/ 704 w 838"/>
                      <a:gd name="T1" fmla="*/ 235 h 436"/>
                      <a:gd name="T2" fmla="*/ 462 w 838"/>
                      <a:gd name="T3" fmla="*/ 334 h 436"/>
                      <a:gd name="T4" fmla="*/ 166 w 838"/>
                      <a:gd name="T5" fmla="*/ 166 h 436"/>
                      <a:gd name="T6" fmla="*/ 147 w 838"/>
                      <a:gd name="T7" fmla="*/ 134 h 436"/>
                      <a:gd name="T8" fmla="*/ 192 w 838"/>
                      <a:gd name="T9" fmla="*/ 134 h 436"/>
                      <a:gd name="T10" fmla="*/ 95 w 838"/>
                      <a:gd name="T11" fmla="*/ 0 h 436"/>
                      <a:gd name="T12" fmla="*/ 0 w 838"/>
                      <a:gd name="T13" fmla="*/ 134 h 436"/>
                      <a:gd name="T14" fmla="*/ 38 w 838"/>
                      <a:gd name="T15" fmla="*/ 134 h 436"/>
                      <a:gd name="T16" fmla="*/ 43 w 838"/>
                      <a:gd name="T17" fmla="*/ 147 h 436"/>
                      <a:gd name="T18" fmla="*/ 462 w 838"/>
                      <a:gd name="T19" fmla="*/ 436 h 436"/>
                      <a:gd name="T20" fmla="*/ 830 w 838"/>
                      <a:gd name="T21" fmla="*/ 244 h 436"/>
                      <a:gd name="T22" fmla="*/ 838 w 838"/>
                      <a:gd name="T23" fmla="*/ 233 h 436"/>
                      <a:gd name="T24" fmla="*/ 706 w 838"/>
                      <a:gd name="T25" fmla="*/ 233 h 436"/>
                      <a:gd name="T26" fmla="*/ 704 w 838"/>
                      <a:gd name="T27" fmla="*/ 235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38" h="436">
                        <a:moveTo>
                          <a:pt x="704" y="235"/>
                        </a:moveTo>
                        <a:cubicBezTo>
                          <a:pt x="640" y="298"/>
                          <a:pt x="551" y="334"/>
                          <a:pt x="462" y="334"/>
                        </a:cubicBezTo>
                        <a:cubicBezTo>
                          <a:pt x="342" y="334"/>
                          <a:pt x="228" y="270"/>
                          <a:pt x="166" y="166"/>
                        </a:cubicBezTo>
                        <a:cubicBezTo>
                          <a:pt x="147" y="134"/>
                          <a:pt x="147" y="134"/>
                          <a:pt x="147" y="134"/>
                        </a:cubicBezTo>
                        <a:cubicBezTo>
                          <a:pt x="192" y="134"/>
                          <a:pt x="192" y="134"/>
                          <a:pt x="192" y="134"/>
                        </a:cubicBezTo>
                        <a:cubicBezTo>
                          <a:pt x="95" y="0"/>
                          <a:pt x="95" y="0"/>
                          <a:pt x="95" y="0"/>
                        </a:cubicBezTo>
                        <a:cubicBezTo>
                          <a:pt x="0" y="134"/>
                          <a:pt x="0" y="134"/>
                          <a:pt x="0" y="134"/>
                        </a:cubicBezTo>
                        <a:cubicBezTo>
                          <a:pt x="38" y="134"/>
                          <a:pt x="38" y="134"/>
                          <a:pt x="38" y="134"/>
                        </a:cubicBezTo>
                        <a:cubicBezTo>
                          <a:pt x="43" y="147"/>
                          <a:pt x="43" y="147"/>
                          <a:pt x="43" y="147"/>
                        </a:cubicBezTo>
                        <a:cubicBezTo>
                          <a:pt x="109" y="320"/>
                          <a:pt x="278" y="436"/>
                          <a:pt x="462" y="436"/>
                        </a:cubicBezTo>
                        <a:cubicBezTo>
                          <a:pt x="609" y="436"/>
                          <a:pt x="746" y="364"/>
                          <a:pt x="830" y="244"/>
                        </a:cubicBezTo>
                        <a:cubicBezTo>
                          <a:pt x="838" y="233"/>
                          <a:pt x="838" y="233"/>
                          <a:pt x="838" y="233"/>
                        </a:cubicBezTo>
                        <a:cubicBezTo>
                          <a:pt x="706" y="233"/>
                          <a:pt x="706" y="233"/>
                          <a:pt x="706" y="233"/>
                        </a:cubicBezTo>
                        <a:lnTo>
                          <a:pt x="704" y="2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sp>
                <p:nvSpPr>
                  <p:cNvPr id="37" name="Freeform 351"/>
                  <p:cNvSpPr>
                    <a:spLocks noEditPoints="1"/>
                  </p:cNvSpPr>
                  <p:nvPr/>
                </p:nvSpPr>
                <p:spPr bwMode="auto">
                  <a:xfrm>
                    <a:off x="3217193" y="5689366"/>
                    <a:ext cx="380606" cy="371184"/>
                  </a:xfrm>
                  <a:custGeom>
                    <a:avLst/>
                    <a:gdLst>
                      <a:gd name="T0" fmla="*/ 0 w 564"/>
                      <a:gd name="T1" fmla="*/ 227 h 550"/>
                      <a:gd name="T2" fmla="*/ 0 w 564"/>
                      <a:gd name="T3" fmla="*/ 327 h 550"/>
                      <a:gd name="T4" fmla="*/ 46 w 564"/>
                      <a:gd name="T5" fmla="*/ 327 h 550"/>
                      <a:gd name="T6" fmla="*/ 80 w 564"/>
                      <a:gd name="T7" fmla="*/ 407 h 550"/>
                      <a:gd name="T8" fmla="*/ 48 w 564"/>
                      <a:gd name="T9" fmla="*/ 439 h 550"/>
                      <a:gd name="T10" fmla="*/ 119 w 564"/>
                      <a:gd name="T11" fmla="*/ 510 h 550"/>
                      <a:gd name="T12" fmla="*/ 151 w 564"/>
                      <a:gd name="T13" fmla="*/ 478 h 550"/>
                      <a:gd name="T14" fmla="*/ 230 w 564"/>
                      <a:gd name="T15" fmla="*/ 511 h 550"/>
                      <a:gd name="T16" fmla="*/ 230 w 564"/>
                      <a:gd name="T17" fmla="*/ 550 h 550"/>
                      <a:gd name="T18" fmla="*/ 330 w 564"/>
                      <a:gd name="T19" fmla="*/ 550 h 550"/>
                      <a:gd name="T20" fmla="*/ 330 w 564"/>
                      <a:gd name="T21" fmla="*/ 512 h 550"/>
                      <a:gd name="T22" fmla="*/ 414 w 564"/>
                      <a:gd name="T23" fmla="*/ 478 h 550"/>
                      <a:gd name="T24" fmla="*/ 444 w 564"/>
                      <a:gd name="T25" fmla="*/ 509 h 550"/>
                      <a:gd name="T26" fmla="*/ 515 w 564"/>
                      <a:gd name="T27" fmla="*/ 438 h 550"/>
                      <a:gd name="T28" fmla="*/ 485 w 564"/>
                      <a:gd name="T29" fmla="*/ 408 h 550"/>
                      <a:gd name="T30" fmla="*/ 520 w 564"/>
                      <a:gd name="T31" fmla="*/ 327 h 550"/>
                      <a:gd name="T32" fmla="*/ 564 w 564"/>
                      <a:gd name="T33" fmla="*/ 327 h 550"/>
                      <a:gd name="T34" fmla="*/ 564 w 564"/>
                      <a:gd name="T35" fmla="*/ 227 h 550"/>
                      <a:gd name="T36" fmla="*/ 521 w 564"/>
                      <a:gd name="T37" fmla="*/ 227 h 550"/>
                      <a:gd name="T38" fmla="*/ 486 w 564"/>
                      <a:gd name="T39" fmla="*/ 143 h 550"/>
                      <a:gd name="T40" fmla="*/ 518 w 564"/>
                      <a:gd name="T41" fmla="*/ 111 h 550"/>
                      <a:gd name="T42" fmla="*/ 447 w 564"/>
                      <a:gd name="T43" fmla="*/ 40 h 550"/>
                      <a:gd name="T44" fmla="*/ 415 w 564"/>
                      <a:gd name="T45" fmla="*/ 72 h 550"/>
                      <a:gd name="T46" fmla="*/ 330 w 564"/>
                      <a:gd name="T47" fmla="*/ 38 h 550"/>
                      <a:gd name="T48" fmla="*/ 330 w 564"/>
                      <a:gd name="T49" fmla="*/ 0 h 550"/>
                      <a:gd name="T50" fmla="*/ 230 w 564"/>
                      <a:gd name="T51" fmla="*/ 0 h 550"/>
                      <a:gd name="T52" fmla="*/ 230 w 564"/>
                      <a:gd name="T53" fmla="*/ 39 h 550"/>
                      <a:gd name="T54" fmla="*/ 150 w 564"/>
                      <a:gd name="T55" fmla="*/ 73 h 550"/>
                      <a:gd name="T56" fmla="*/ 116 w 564"/>
                      <a:gd name="T57" fmla="*/ 39 h 550"/>
                      <a:gd name="T58" fmla="*/ 45 w 564"/>
                      <a:gd name="T59" fmla="*/ 110 h 550"/>
                      <a:gd name="T60" fmla="*/ 79 w 564"/>
                      <a:gd name="T61" fmla="*/ 144 h 550"/>
                      <a:gd name="T62" fmla="*/ 45 w 564"/>
                      <a:gd name="T63" fmla="*/ 227 h 550"/>
                      <a:gd name="T64" fmla="*/ 0 w 564"/>
                      <a:gd name="T65" fmla="*/ 227 h 550"/>
                      <a:gd name="T66" fmla="*/ 283 w 564"/>
                      <a:gd name="T67" fmla="*/ 104 h 550"/>
                      <a:gd name="T68" fmla="*/ 456 w 564"/>
                      <a:gd name="T69" fmla="*/ 275 h 550"/>
                      <a:gd name="T70" fmla="*/ 283 w 564"/>
                      <a:gd name="T71" fmla="*/ 446 h 550"/>
                      <a:gd name="T72" fmla="*/ 110 w 564"/>
                      <a:gd name="T73" fmla="*/ 275 h 550"/>
                      <a:gd name="T74" fmla="*/ 283 w 564"/>
                      <a:gd name="T75" fmla="*/ 104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64" h="550">
                        <a:moveTo>
                          <a:pt x="0" y="227"/>
                        </a:moveTo>
                        <a:cubicBezTo>
                          <a:pt x="0" y="327"/>
                          <a:pt x="0" y="327"/>
                          <a:pt x="0" y="327"/>
                        </a:cubicBezTo>
                        <a:cubicBezTo>
                          <a:pt x="46" y="327"/>
                          <a:pt x="46" y="327"/>
                          <a:pt x="46" y="327"/>
                        </a:cubicBezTo>
                        <a:cubicBezTo>
                          <a:pt x="52" y="356"/>
                          <a:pt x="64" y="383"/>
                          <a:pt x="80" y="407"/>
                        </a:cubicBezTo>
                        <a:cubicBezTo>
                          <a:pt x="48" y="439"/>
                          <a:pt x="48" y="439"/>
                          <a:pt x="48" y="439"/>
                        </a:cubicBezTo>
                        <a:cubicBezTo>
                          <a:pt x="119" y="510"/>
                          <a:pt x="119" y="510"/>
                          <a:pt x="119" y="510"/>
                        </a:cubicBezTo>
                        <a:cubicBezTo>
                          <a:pt x="151" y="478"/>
                          <a:pt x="151" y="478"/>
                          <a:pt x="151" y="478"/>
                        </a:cubicBezTo>
                        <a:cubicBezTo>
                          <a:pt x="175" y="493"/>
                          <a:pt x="202" y="504"/>
                          <a:pt x="230" y="511"/>
                        </a:cubicBezTo>
                        <a:cubicBezTo>
                          <a:pt x="230" y="550"/>
                          <a:pt x="230" y="550"/>
                          <a:pt x="230" y="550"/>
                        </a:cubicBezTo>
                        <a:cubicBezTo>
                          <a:pt x="330" y="550"/>
                          <a:pt x="330" y="550"/>
                          <a:pt x="330" y="550"/>
                        </a:cubicBezTo>
                        <a:cubicBezTo>
                          <a:pt x="330" y="512"/>
                          <a:pt x="330" y="512"/>
                          <a:pt x="330" y="512"/>
                        </a:cubicBezTo>
                        <a:cubicBezTo>
                          <a:pt x="360" y="506"/>
                          <a:pt x="389" y="494"/>
                          <a:pt x="414" y="478"/>
                        </a:cubicBezTo>
                        <a:cubicBezTo>
                          <a:pt x="444" y="509"/>
                          <a:pt x="444" y="509"/>
                          <a:pt x="444" y="509"/>
                        </a:cubicBezTo>
                        <a:cubicBezTo>
                          <a:pt x="515" y="438"/>
                          <a:pt x="515" y="438"/>
                          <a:pt x="515" y="438"/>
                        </a:cubicBezTo>
                        <a:cubicBezTo>
                          <a:pt x="485" y="408"/>
                          <a:pt x="485" y="408"/>
                          <a:pt x="485" y="408"/>
                        </a:cubicBezTo>
                        <a:cubicBezTo>
                          <a:pt x="502" y="384"/>
                          <a:pt x="514" y="356"/>
                          <a:pt x="520" y="327"/>
                        </a:cubicBezTo>
                        <a:cubicBezTo>
                          <a:pt x="564" y="327"/>
                          <a:pt x="564" y="327"/>
                          <a:pt x="564" y="327"/>
                        </a:cubicBezTo>
                        <a:cubicBezTo>
                          <a:pt x="564" y="227"/>
                          <a:pt x="564" y="227"/>
                          <a:pt x="564" y="227"/>
                        </a:cubicBezTo>
                        <a:cubicBezTo>
                          <a:pt x="521" y="227"/>
                          <a:pt x="521" y="227"/>
                          <a:pt x="521" y="227"/>
                        </a:cubicBezTo>
                        <a:cubicBezTo>
                          <a:pt x="515" y="196"/>
                          <a:pt x="503" y="168"/>
                          <a:pt x="486" y="143"/>
                        </a:cubicBezTo>
                        <a:cubicBezTo>
                          <a:pt x="518" y="111"/>
                          <a:pt x="518" y="111"/>
                          <a:pt x="518" y="111"/>
                        </a:cubicBezTo>
                        <a:cubicBezTo>
                          <a:pt x="447" y="40"/>
                          <a:pt x="447" y="40"/>
                          <a:pt x="447" y="40"/>
                        </a:cubicBezTo>
                        <a:cubicBezTo>
                          <a:pt x="415" y="72"/>
                          <a:pt x="415" y="72"/>
                          <a:pt x="415" y="72"/>
                        </a:cubicBezTo>
                        <a:cubicBezTo>
                          <a:pt x="389" y="56"/>
                          <a:pt x="361" y="44"/>
                          <a:pt x="330" y="38"/>
                        </a:cubicBezTo>
                        <a:cubicBezTo>
                          <a:pt x="330" y="0"/>
                          <a:pt x="330" y="0"/>
                          <a:pt x="330" y="0"/>
                        </a:cubicBezTo>
                        <a:cubicBezTo>
                          <a:pt x="230" y="0"/>
                          <a:pt x="230" y="0"/>
                          <a:pt x="230" y="0"/>
                        </a:cubicBezTo>
                        <a:cubicBezTo>
                          <a:pt x="230" y="39"/>
                          <a:pt x="230" y="39"/>
                          <a:pt x="230" y="39"/>
                        </a:cubicBezTo>
                        <a:cubicBezTo>
                          <a:pt x="201" y="46"/>
                          <a:pt x="174" y="57"/>
                          <a:pt x="150" y="73"/>
                        </a:cubicBezTo>
                        <a:cubicBezTo>
                          <a:pt x="116" y="39"/>
                          <a:pt x="116" y="39"/>
                          <a:pt x="116" y="39"/>
                        </a:cubicBezTo>
                        <a:cubicBezTo>
                          <a:pt x="45" y="110"/>
                          <a:pt x="45" y="110"/>
                          <a:pt x="45" y="110"/>
                        </a:cubicBezTo>
                        <a:cubicBezTo>
                          <a:pt x="79" y="144"/>
                          <a:pt x="79" y="144"/>
                          <a:pt x="79" y="144"/>
                        </a:cubicBezTo>
                        <a:cubicBezTo>
                          <a:pt x="63" y="169"/>
                          <a:pt x="51" y="197"/>
                          <a:pt x="45" y="227"/>
                        </a:cubicBezTo>
                        <a:lnTo>
                          <a:pt x="0" y="227"/>
                        </a:lnTo>
                        <a:close/>
                        <a:moveTo>
                          <a:pt x="283" y="104"/>
                        </a:moveTo>
                        <a:cubicBezTo>
                          <a:pt x="378" y="104"/>
                          <a:pt x="456" y="181"/>
                          <a:pt x="456" y="275"/>
                        </a:cubicBezTo>
                        <a:cubicBezTo>
                          <a:pt x="456" y="369"/>
                          <a:pt x="378" y="446"/>
                          <a:pt x="283" y="446"/>
                        </a:cubicBezTo>
                        <a:cubicBezTo>
                          <a:pt x="188" y="446"/>
                          <a:pt x="110" y="369"/>
                          <a:pt x="110" y="275"/>
                        </a:cubicBezTo>
                        <a:cubicBezTo>
                          <a:pt x="110" y="181"/>
                          <a:pt x="188" y="104"/>
                          <a:pt x="283" y="10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sp>
                <p:nvSpPr>
                  <p:cNvPr id="38" name="Freeform 352"/>
                  <p:cNvSpPr>
                    <a:spLocks noEditPoints="1"/>
                  </p:cNvSpPr>
                  <p:nvPr/>
                </p:nvSpPr>
                <p:spPr bwMode="auto">
                  <a:xfrm>
                    <a:off x="3319126" y="5787872"/>
                    <a:ext cx="176170" cy="174742"/>
                  </a:xfrm>
                  <a:custGeom>
                    <a:avLst/>
                    <a:gdLst>
                      <a:gd name="T0" fmla="*/ 131 w 261"/>
                      <a:gd name="T1" fmla="*/ 259 h 259"/>
                      <a:gd name="T2" fmla="*/ 261 w 261"/>
                      <a:gd name="T3" fmla="*/ 129 h 259"/>
                      <a:gd name="T4" fmla="*/ 131 w 261"/>
                      <a:gd name="T5" fmla="*/ 0 h 259"/>
                      <a:gd name="T6" fmla="*/ 0 w 261"/>
                      <a:gd name="T7" fmla="*/ 129 h 259"/>
                      <a:gd name="T8" fmla="*/ 131 w 261"/>
                      <a:gd name="T9" fmla="*/ 259 h 259"/>
                      <a:gd name="T10" fmla="*/ 131 w 261"/>
                      <a:gd name="T11" fmla="*/ 42 h 259"/>
                      <a:gd name="T12" fmla="*/ 219 w 261"/>
                      <a:gd name="T13" fmla="*/ 129 h 259"/>
                      <a:gd name="T14" fmla="*/ 131 w 261"/>
                      <a:gd name="T15" fmla="*/ 217 h 259"/>
                      <a:gd name="T16" fmla="*/ 42 w 261"/>
                      <a:gd name="T17" fmla="*/ 129 h 259"/>
                      <a:gd name="T18" fmla="*/ 131 w 261"/>
                      <a:gd name="T19" fmla="*/ 42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1" h="259">
                        <a:moveTo>
                          <a:pt x="131" y="259"/>
                        </a:moveTo>
                        <a:cubicBezTo>
                          <a:pt x="203" y="259"/>
                          <a:pt x="261" y="201"/>
                          <a:pt x="261" y="129"/>
                        </a:cubicBezTo>
                        <a:cubicBezTo>
                          <a:pt x="261" y="58"/>
                          <a:pt x="203" y="0"/>
                          <a:pt x="131" y="0"/>
                        </a:cubicBezTo>
                        <a:cubicBezTo>
                          <a:pt x="58" y="0"/>
                          <a:pt x="0" y="58"/>
                          <a:pt x="0" y="129"/>
                        </a:cubicBezTo>
                        <a:cubicBezTo>
                          <a:pt x="0" y="201"/>
                          <a:pt x="58" y="259"/>
                          <a:pt x="131" y="259"/>
                        </a:cubicBezTo>
                        <a:close/>
                        <a:moveTo>
                          <a:pt x="131" y="42"/>
                        </a:moveTo>
                        <a:cubicBezTo>
                          <a:pt x="179" y="42"/>
                          <a:pt x="219" y="81"/>
                          <a:pt x="219" y="129"/>
                        </a:cubicBezTo>
                        <a:cubicBezTo>
                          <a:pt x="219" y="177"/>
                          <a:pt x="179" y="217"/>
                          <a:pt x="131" y="217"/>
                        </a:cubicBezTo>
                        <a:cubicBezTo>
                          <a:pt x="82" y="217"/>
                          <a:pt x="42" y="177"/>
                          <a:pt x="42" y="129"/>
                        </a:cubicBezTo>
                        <a:cubicBezTo>
                          <a:pt x="42" y="81"/>
                          <a:pt x="82" y="42"/>
                          <a:pt x="131"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sp>
                <p:nvSpPr>
                  <p:cNvPr id="39" name="Oval 353"/>
                  <p:cNvSpPr>
                    <a:spLocks noChangeArrowheads="1"/>
                  </p:cNvSpPr>
                  <p:nvPr/>
                </p:nvSpPr>
                <p:spPr bwMode="auto">
                  <a:xfrm>
                    <a:off x="3375945" y="5844406"/>
                    <a:ext cx="62530" cy="6081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grpSp>
          </p:grpSp>
          <p:grpSp>
            <p:nvGrpSpPr>
              <p:cNvPr id="29" name="组合 28"/>
              <p:cNvGrpSpPr/>
              <p:nvPr/>
            </p:nvGrpSpPr>
            <p:grpSpPr>
              <a:xfrm rot="19614221">
                <a:off x="5609370" y="4459179"/>
                <a:ext cx="460910" cy="457469"/>
                <a:chOff x="4108450" y="2661285"/>
                <a:chExt cx="666750" cy="666750"/>
              </a:xfrm>
            </p:grpSpPr>
            <p:sp>
              <p:nvSpPr>
                <p:cNvPr id="30" name="椭圆 29"/>
                <p:cNvSpPr/>
                <p:nvPr/>
              </p:nvSpPr>
              <p:spPr>
                <a:xfrm>
                  <a:off x="4108450" y="2661285"/>
                  <a:ext cx="666750" cy="666750"/>
                </a:xfrm>
                <a:prstGeom prst="ellipse">
                  <a:avLst/>
                </a:prstGeom>
                <a:noFill/>
                <a:ln w="9525">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
              <p:nvSpPr>
                <p:cNvPr id="31" name="任意多边形 30"/>
                <p:cNvSpPr/>
                <p:nvPr/>
              </p:nvSpPr>
              <p:spPr>
                <a:xfrm rot="10800000">
                  <a:off x="4219323" y="2803673"/>
                  <a:ext cx="433864" cy="381974"/>
                </a:xfrm>
                <a:custGeom>
                  <a:avLst/>
                  <a:gdLst>
                    <a:gd name="connsiteX0" fmla="*/ 760416 w 1727431"/>
                    <a:gd name="connsiteY0" fmla="*/ 1520832 h 1520832"/>
                    <a:gd name="connsiteX1" fmla="*/ 621863 w 1727431"/>
                    <a:gd name="connsiteY1" fmla="*/ 1463441 h 1520832"/>
                    <a:gd name="connsiteX2" fmla="*/ 57390 w 1727431"/>
                    <a:gd name="connsiteY2" fmla="*/ 898969 h 1520832"/>
                    <a:gd name="connsiteX3" fmla="*/ 0 w 1727431"/>
                    <a:gd name="connsiteY3" fmla="*/ 760416 h 1520832"/>
                    <a:gd name="connsiteX4" fmla="*/ 0 w 1727431"/>
                    <a:gd name="connsiteY4" fmla="*/ 760416 h 1520832"/>
                    <a:gd name="connsiteX5" fmla="*/ 0 w 1727431"/>
                    <a:gd name="connsiteY5" fmla="*/ 760415 h 1520832"/>
                    <a:gd name="connsiteX6" fmla="*/ 57390 w 1727431"/>
                    <a:gd name="connsiteY6" fmla="*/ 621863 h 1520832"/>
                    <a:gd name="connsiteX7" fmla="*/ 621863 w 1727431"/>
                    <a:gd name="connsiteY7" fmla="*/ 57390 h 1520832"/>
                    <a:gd name="connsiteX8" fmla="*/ 898969 w 1727431"/>
                    <a:gd name="connsiteY8" fmla="*/ 57390 h 1520832"/>
                    <a:gd name="connsiteX9" fmla="*/ 898969 w 1727431"/>
                    <a:gd name="connsiteY9" fmla="*/ 334495 h 1520832"/>
                    <a:gd name="connsiteX10" fmla="*/ 668991 w 1727431"/>
                    <a:gd name="connsiteY10" fmla="*/ 564473 h 1520832"/>
                    <a:gd name="connsiteX11" fmla="*/ 1531488 w 1727431"/>
                    <a:gd name="connsiteY11" fmla="*/ 564473 h 1520832"/>
                    <a:gd name="connsiteX12" fmla="*/ 1727431 w 1727431"/>
                    <a:gd name="connsiteY12" fmla="*/ 760416 h 1520832"/>
                    <a:gd name="connsiteX13" fmla="*/ 1531488 w 1727431"/>
                    <a:gd name="connsiteY13" fmla="*/ 956359 h 1520832"/>
                    <a:gd name="connsiteX14" fmla="*/ 668992 w 1727431"/>
                    <a:gd name="connsiteY14" fmla="*/ 956359 h 1520832"/>
                    <a:gd name="connsiteX15" fmla="*/ 898969 w 1727431"/>
                    <a:gd name="connsiteY15" fmla="*/ 1186336 h 1520832"/>
                    <a:gd name="connsiteX16" fmla="*/ 898969 w 1727431"/>
                    <a:gd name="connsiteY16" fmla="*/ 1463441 h 1520832"/>
                    <a:gd name="connsiteX17" fmla="*/ 760416 w 1727431"/>
                    <a:gd name="connsiteY17" fmla="*/ 1520832 h 152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27431" h="1520832">
                      <a:moveTo>
                        <a:pt x="760416" y="1520832"/>
                      </a:moveTo>
                      <a:cubicBezTo>
                        <a:pt x="710270" y="1520832"/>
                        <a:pt x="660124" y="1501701"/>
                        <a:pt x="621863" y="1463441"/>
                      </a:cubicBezTo>
                      <a:lnTo>
                        <a:pt x="57390" y="898969"/>
                      </a:lnTo>
                      <a:cubicBezTo>
                        <a:pt x="19130" y="860708"/>
                        <a:pt x="0" y="810562"/>
                        <a:pt x="0" y="760416"/>
                      </a:cubicBezTo>
                      <a:lnTo>
                        <a:pt x="0" y="760416"/>
                      </a:lnTo>
                      <a:lnTo>
                        <a:pt x="0" y="760415"/>
                      </a:lnTo>
                      <a:cubicBezTo>
                        <a:pt x="0" y="710269"/>
                        <a:pt x="19130" y="660123"/>
                        <a:pt x="57390" y="621863"/>
                      </a:cubicBezTo>
                      <a:lnTo>
                        <a:pt x="621863" y="57390"/>
                      </a:lnTo>
                      <a:cubicBezTo>
                        <a:pt x="698384" y="-19131"/>
                        <a:pt x="822448" y="-19131"/>
                        <a:pt x="898969" y="57390"/>
                      </a:cubicBezTo>
                      <a:cubicBezTo>
                        <a:pt x="975489" y="133910"/>
                        <a:pt x="975489" y="257975"/>
                        <a:pt x="898969" y="334495"/>
                      </a:cubicBezTo>
                      <a:lnTo>
                        <a:pt x="668991" y="564473"/>
                      </a:lnTo>
                      <a:lnTo>
                        <a:pt x="1531488" y="564473"/>
                      </a:lnTo>
                      <a:cubicBezTo>
                        <a:pt x="1639704" y="564473"/>
                        <a:pt x="1727431" y="652200"/>
                        <a:pt x="1727431" y="760416"/>
                      </a:cubicBezTo>
                      <a:cubicBezTo>
                        <a:pt x="1727431" y="868632"/>
                        <a:pt x="1639704" y="956359"/>
                        <a:pt x="1531488" y="956359"/>
                      </a:cubicBezTo>
                      <a:lnTo>
                        <a:pt x="668992" y="956359"/>
                      </a:lnTo>
                      <a:lnTo>
                        <a:pt x="898969" y="1186336"/>
                      </a:lnTo>
                      <a:cubicBezTo>
                        <a:pt x="975489" y="1262856"/>
                        <a:pt x="975489" y="1386921"/>
                        <a:pt x="898969" y="1463441"/>
                      </a:cubicBezTo>
                      <a:cubicBezTo>
                        <a:pt x="860708" y="1501701"/>
                        <a:pt x="810562" y="1520832"/>
                        <a:pt x="760416" y="1520832"/>
                      </a:cubicBezTo>
                      <a:close/>
                    </a:path>
                  </a:pathLst>
                </a:custGeom>
                <a:no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grpSp>
        </p:grpSp>
        <p:sp>
          <p:nvSpPr>
            <p:cNvPr id="24" name="TextBox 23"/>
            <p:cNvSpPr txBox="1"/>
            <p:nvPr/>
          </p:nvSpPr>
          <p:spPr>
            <a:xfrm>
              <a:off x="1818367" y="4559178"/>
              <a:ext cx="2298059" cy="430883"/>
            </a:xfrm>
            <a:prstGeom prst="rect">
              <a:avLst/>
            </a:prstGeom>
            <a:noFill/>
          </p:spPr>
          <p:txBody>
            <a:bodyPr wrap="none" lIns="121917" tIns="60958" rIns="121917" bIns="60958" rtlCol="0">
              <a:spAutoFit/>
            </a:bodyPr>
            <a:lstStyle/>
            <a:p>
              <a:r>
                <a:rPr lang="zh-CN" altLang="en-US" sz="2000" b="1" dirty="0">
                  <a:solidFill>
                    <a:schemeClr val="tx1">
                      <a:lumMod val="65000"/>
                      <a:lumOff val="35000"/>
                    </a:schemeClr>
                  </a:solidFill>
                  <a:latin typeface="+mn-ea"/>
                </a:rPr>
                <a:t>将表格转换为文本</a:t>
              </a:r>
            </a:p>
          </p:txBody>
        </p:sp>
        <p:sp>
          <p:nvSpPr>
            <p:cNvPr id="26" name="TextBox 25"/>
            <p:cNvSpPr txBox="1"/>
            <p:nvPr/>
          </p:nvSpPr>
          <p:spPr>
            <a:xfrm>
              <a:off x="7752277" y="3782290"/>
              <a:ext cx="2298059" cy="430883"/>
            </a:xfrm>
            <a:prstGeom prst="rect">
              <a:avLst/>
            </a:prstGeom>
            <a:noFill/>
          </p:spPr>
          <p:txBody>
            <a:bodyPr wrap="none" lIns="121917" tIns="60958" rIns="121917" bIns="60958" rtlCol="0">
              <a:spAutoFit/>
            </a:bodyPr>
            <a:lstStyle/>
            <a:p>
              <a:r>
                <a:rPr lang="zh-CN" altLang="en-US" sz="2000" b="1" dirty="0">
                  <a:solidFill>
                    <a:schemeClr val="tx1">
                      <a:lumMod val="65000"/>
                      <a:lumOff val="35000"/>
                    </a:schemeClr>
                  </a:solidFill>
                  <a:latin typeface="+mn-ea"/>
                </a:rPr>
                <a:t>将文本转换为表格</a:t>
              </a: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（三）文档的新建、打开、保存、复制</a:t>
            </a:r>
          </a:p>
        </p:txBody>
      </p:sp>
      <p:sp>
        <p:nvSpPr>
          <p:cNvPr id="42" name="矩形 41"/>
          <p:cNvSpPr/>
          <p:nvPr/>
        </p:nvSpPr>
        <p:spPr>
          <a:xfrm>
            <a:off x="1226001" y="1099860"/>
            <a:ext cx="2415360" cy="5178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 name="内容占位符 3"/>
          <p:cNvSpPr>
            <a:spLocks noGrp="1"/>
          </p:cNvSpPr>
          <p:nvPr>
            <p:ph sz="quarter" idx="10"/>
          </p:nvPr>
        </p:nvSpPr>
        <p:spPr>
          <a:xfrm>
            <a:off x="1226001" y="1124536"/>
            <a:ext cx="2126602" cy="533482"/>
          </a:xfrm>
        </p:spPr>
        <p:txBody>
          <a:bodyPr>
            <a:normAutofit lnSpcReduction="10000"/>
          </a:bodyPr>
          <a:lstStyle/>
          <a:p>
            <a:pPr indent="0"/>
            <a:r>
              <a:rPr lang="en-US" altLang="zh-CN" dirty="0">
                <a:solidFill>
                  <a:schemeClr val="bg1"/>
                </a:solidFill>
              </a:rPr>
              <a:t>1</a:t>
            </a:r>
            <a:r>
              <a:rPr lang="zh-CN" altLang="en-US" dirty="0">
                <a:solidFill>
                  <a:schemeClr val="bg1"/>
                </a:solidFill>
              </a:rPr>
              <a:t>．新建文档</a:t>
            </a:r>
            <a:endParaRPr lang="en-US" altLang="zh-CN" sz="1100" dirty="0"/>
          </a:p>
        </p:txBody>
      </p:sp>
      <p:grpSp>
        <p:nvGrpSpPr>
          <p:cNvPr id="44" name="组合 43"/>
          <p:cNvGrpSpPr/>
          <p:nvPr/>
        </p:nvGrpSpPr>
        <p:grpSpPr>
          <a:xfrm flipV="1">
            <a:off x="561276" y="969070"/>
            <a:ext cx="470284" cy="670057"/>
            <a:chOff x="3173412" y="596106"/>
            <a:chExt cx="960438" cy="1368425"/>
          </a:xfrm>
        </p:grpSpPr>
        <p:sp>
          <p:nvSpPr>
            <p:cNvPr id="45" name="Freeform 9"/>
            <p:cNvSpPr/>
            <p:nvPr/>
          </p:nvSpPr>
          <p:spPr bwMode="auto">
            <a:xfrm>
              <a:off x="3586162" y="1178719"/>
              <a:ext cx="193675" cy="214313"/>
            </a:xfrm>
            <a:custGeom>
              <a:avLst/>
              <a:gdLst>
                <a:gd name="T0" fmla="*/ 61 w 72"/>
                <a:gd name="T1" fmla="*/ 23 h 80"/>
                <a:gd name="T2" fmla="*/ 22 w 72"/>
                <a:gd name="T3" fmla="*/ 6 h 80"/>
                <a:gd name="T4" fmla="*/ 22 w 72"/>
                <a:gd name="T5" fmla="*/ 6 h 80"/>
                <a:gd name="T6" fmla="*/ 6 w 72"/>
                <a:gd name="T7" fmla="*/ 45 h 80"/>
                <a:gd name="T8" fmla="*/ 11 w 72"/>
                <a:gd name="T9" fmla="*/ 58 h 80"/>
                <a:gd name="T10" fmla="*/ 50 w 72"/>
                <a:gd name="T11" fmla="*/ 74 h 80"/>
                <a:gd name="T12" fmla="*/ 50 w 72"/>
                <a:gd name="T13" fmla="*/ 74 h 80"/>
                <a:gd name="T14" fmla="*/ 66 w 72"/>
                <a:gd name="T15" fmla="*/ 35 h 80"/>
                <a:gd name="T16" fmla="*/ 61 w 72"/>
                <a:gd name="T17" fmla="*/ 2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80">
                  <a:moveTo>
                    <a:pt x="61" y="23"/>
                  </a:moveTo>
                  <a:cubicBezTo>
                    <a:pt x="54" y="7"/>
                    <a:pt x="37" y="0"/>
                    <a:pt x="22" y="6"/>
                  </a:cubicBezTo>
                  <a:cubicBezTo>
                    <a:pt x="22" y="6"/>
                    <a:pt x="22" y="6"/>
                    <a:pt x="22" y="6"/>
                  </a:cubicBezTo>
                  <a:cubicBezTo>
                    <a:pt x="7" y="13"/>
                    <a:pt x="0" y="30"/>
                    <a:pt x="6" y="45"/>
                  </a:cubicBezTo>
                  <a:cubicBezTo>
                    <a:pt x="11" y="58"/>
                    <a:pt x="11" y="58"/>
                    <a:pt x="11" y="58"/>
                  </a:cubicBezTo>
                  <a:cubicBezTo>
                    <a:pt x="17" y="73"/>
                    <a:pt x="35" y="80"/>
                    <a:pt x="50" y="74"/>
                  </a:cubicBezTo>
                  <a:cubicBezTo>
                    <a:pt x="50" y="74"/>
                    <a:pt x="50" y="74"/>
                    <a:pt x="50" y="74"/>
                  </a:cubicBezTo>
                  <a:cubicBezTo>
                    <a:pt x="65" y="68"/>
                    <a:pt x="72" y="50"/>
                    <a:pt x="66" y="35"/>
                  </a:cubicBezTo>
                  <a:lnTo>
                    <a:pt x="61" y="23"/>
                  </a:lnTo>
                  <a:close/>
                </a:path>
              </a:pathLst>
            </a:custGeom>
            <a:solidFill>
              <a:srgbClr val="23A3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6" name="Freeform 10"/>
            <p:cNvSpPr/>
            <p:nvPr/>
          </p:nvSpPr>
          <p:spPr bwMode="auto">
            <a:xfrm>
              <a:off x="3173412" y="640556"/>
              <a:ext cx="866775" cy="838200"/>
            </a:xfrm>
            <a:custGeom>
              <a:avLst/>
              <a:gdLst>
                <a:gd name="T0" fmla="*/ 323 w 323"/>
                <a:gd name="T1" fmla="*/ 208 h 312"/>
                <a:gd name="T2" fmla="*/ 321 w 323"/>
                <a:gd name="T3" fmla="*/ 208 h 312"/>
                <a:gd name="T4" fmla="*/ 223 w 323"/>
                <a:gd name="T5" fmla="*/ 216 h 312"/>
                <a:gd name="T6" fmla="*/ 172 w 323"/>
                <a:gd name="T7" fmla="*/ 198 h 312"/>
                <a:gd name="T8" fmla="*/ 150 w 323"/>
                <a:gd name="T9" fmla="*/ 247 h 312"/>
                <a:gd name="T10" fmla="*/ 74 w 323"/>
                <a:gd name="T11" fmla="*/ 309 h 312"/>
                <a:gd name="T12" fmla="*/ 73 w 323"/>
                <a:gd name="T13" fmla="*/ 312 h 312"/>
                <a:gd name="T14" fmla="*/ 67 w 323"/>
                <a:gd name="T15" fmla="*/ 299 h 312"/>
                <a:gd name="T16" fmla="*/ 28 w 323"/>
                <a:gd name="T17" fmla="*/ 207 h 312"/>
                <a:gd name="T18" fmla="*/ 102 w 323"/>
                <a:gd name="T19" fmla="*/ 28 h 312"/>
                <a:gd name="T20" fmla="*/ 280 w 323"/>
                <a:gd name="T21" fmla="*/ 102 h 312"/>
                <a:gd name="T22" fmla="*/ 319 w 323"/>
                <a:gd name="T23" fmla="*/ 195 h 312"/>
                <a:gd name="T24" fmla="*/ 323 w 323"/>
                <a:gd name="T25" fmla="*/ 208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3" h="312">
                  <a:moveTo>
                    <a:pt x="323" y="208"/>
                  </a:moveTo>
                  <a:cubicBezTo>
                    <a:pt x="322" y="208"/>
                    <a:pt x="322" y="208"/>
                    <a:pt x="321" y="208"/>
                  </a:cubicBezTo>
                  <a:cubicBezTo>
                    <a:pt x="292" y="204"/>
                    <a:pt x="258" y="207"/>
                    <a:pt x="223" y="216"/>
                  </a:cubicBezTo>
                  <a:cubicBezTo>
                    <a:pt x="214" y="198"/>
                    <a:pt x="192" y="190"/>
                    <a:pt x="172" y="198"/>
                  </a:cubicBezTo>
                  <a:cubicBezTo>
                    <a:pt x="153" y="206"/>
                    <a:pt x="143" y="227"/>
                    <a:pt x="150" y="247"/>
                  </a:cubicBezTo>
                  <a:cubicBezTo>
                    <a:pt x="118" y="265"/>
                    <a:pt x="92" y="286"/>
                    <a:pt x="74" y="309"/>
                  </a:cubicBezTo>
                  <a:cubicBezTo>
                    <a:pt x="74" y="310"/>
                    <a:pt x="73" y="311"/>
                    <a:pt x="73" y="312"/>
                  </a:cubicBezTo>
                  <a:cubicBezTo>
                    <a:pt x="70" y="308"/>
                    <a:pt x="68" y="303"/>
                    <a:pt x="67" y="299"/>
                  </a:cubicBezTo>
                  <a:cubicBezTo>
                    <a:pt x="28" y="207"/>
                    <a:pt x="28" y="207"/>
                    <a:pt x="28" y="207"/>
                  </a:cubicBezTo>
                  <a:cubicBezTo>
                    <a:pt x="0" y="137"/>
                    <a:pt x="33" y="57"/>
                    <a:pt x="102" y="28"/>
                  </a:cubicBezTo>
                  <a:cubicBezTo>
                    <a:pt x="172" y="0"/>
                    <a:pt x="252" y="33"/>
                    <a:pt x="280" y="102"/>
                  </a:cubicBezTo>
                  <a:cubicBezTo>
                    <a:pt x="319" y="195"/>
                    <a:pt x="319" y="195"/>
                    <a:pt x="319" y="195"/>
                  </a:cubicBezTo>
                  <a:cubicBezTo>
                    <a:pt x="320" y="199"/>
                    <a:pt x="322" y="204"/>
                    <a:pt x="323" y="208"/>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7" name="Freeform 11"/>
            <p:cNvSpPr/>
            <p:nvPr/>
          </p:nvSpPr>
          <p:spPr bwMode="auto">
            <a:xfrm>
              <a:off x="3752850" y="1234281"/>
              <a:ext cx="325438" cy="400050"/>
            </a:xfrm>
            <a:custGeom>
              <a:avLst/>
              <a:gdLst>
                <a:gd name="T0" fmla="*/ 14 w 121"/>
                <a:gd name="T1" fmla="*/ 12 h 149"/>
                <a:gd name="T2" fmla="*/ 14 w 121"/>
                <a:gd name="T3" fmla="*/ 11 h 149"/>
                <a:gd name="T4" fmla="*/ 103 w 121"/>
                <a:gd name="T5" fmla="*/ 3 h 149"/>
                <a:gd name="T6" fmla="*/ 111 w 121"/>
                <a:gd name="T7" fmla="*/ 4 h 149"/>
                <a:gd name="T8" fmla="*/ 36 w 121"/>
                <a:gd name="T9" fmla="*/ 149 h 149"/>
                <a:gd name="T10" fmla="*/ 0 w 121"/>
                <a:gd name="T11" fmla="*/ 60 h 149"/>
                <a:gd name="T12" fmla="*/ 14 w 121"/>
                <a:gd name="T13" fmla="*/ 12 h 149"/>
              </a:gdLst>
              <a:ahLst/>
              <a:cxnLst>
                <a:cxn ang="0">
                  <a:pos x="T0" y="T1"/>
                </a:cxn>
                <a:cxn ang="0">
                  <a:pos x="T2" y="T3"/>
                </a:cxn>
                <a:cxn ang="0">
                  <a:pos x="T4" y="T5"/>
                </a:cxn>
                <a:cxn ang="0">
                  <a:pos x="T6" y="T7"/>
                </a:cxn>
                <a:cxn ang="0">
                  <a:pos x="T8" y="T9"/>
                </a:cxn>
                <a:cxn ang="0">
                  <a:pos x="T10" y="T11"/>
                </a:cxn>
                <a:cxn ang="0">
                  <a:pos x="T12" y="T13"/>
                </a:cxn>
              </a:cxnLst>
              <a:rect l="0" t="0" r="r" b="b"/>
              <a:pathLst>
                <a:path w="121" h="149">
                  <a:moveTo>
                    <a:pt x="14" y="12"/>
                  </a:moveTo>
                  <a:cubicBezTo>
                    <a:pt x="14" y="11"/>
                    <a:pt x="14" y="11"/>
                    <a:pt x="14" y="11"/>
                  </a:cubicBezTo>
                  <a:cubicBezTo>
                    <a:pt x="46" y="2"/>
                    <a:pt x="77" y="0"/>
                    <a:pt x="103" y="3"/>
                  </a:cubicBezTo>
                  <a:cubicBezTo>
                    <a:pt x="106" y="3"/>
                    <a:pt x="108" y="4"/>
                    <a:pt x="111" y="4"/>
                  </a:cubicBezTo>
                  <a:cubicBezTo>
                    <a:pt x="121" y="63"/>
                    <a:pt x="91" y="122"/>
                    <a:pt x="36" y="149"/>
                  </a:cubicBezTo>
                  <a:cubicBezTo>
                    <a:pt x="0" y="60"/>
                    <a:pt x="0" y="60"/>
                    <a:pt x="0" y="60"/>
                  </a:cubicBezTo>
                  <a:cubicBezTo>
                    <a:pt x="15" y="50"/>
                    <a:pt x="22" y="30"/>
                    <a:pt x="14" y="12"/>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8" name="Freeform 12"/>
            <p:cNvSpPr/>
            <p:nvPr/>
          </p:nvSpPr>
          <p:spPr bwMode="auto">
            <a:xfrm>
              <a:off x="3392487" y="1343819"/>
              <a:ext cx="417513" cy="360363"/>
            </a:xfrm>
            <a:custGeom>
              <a:avLst/>
              <a:gdLst>
                <a:gd name="T0" fmla="*/ 74 w 155"/>
                <a:gd name="T1" fmla="*/ 0 h 134"/>
                <a:gd name="T2" fmla="*/ 74 w 155"/>
                <a:gd name="T3" fmla="*/ 2 h 134"/>
                <a:gd name="T4" fmla="*/ 119 w 155"/>
                <a:gd name="T5" fmla="*/ 26 h 134"/>
                <a:gd name="T6" fmla="*/ 155 w 155"/>
                <a:gd name="T7" fmla="*/ 114 h 134"/>
                <a:gd name="T8" fmla="*/ 0 w 155"/>
                <a:gd name="T9" fmla="*/ 65 h 134"/>
                <a:gd name="T10" fmla="*/ 5 w 155"/>
                <a:gd name="T11" fmla="*/ 58 h 134"/>
                <a:gd name="T12" fmla="*/ 74 w 155"/>
                <a:gd name="T13" fmla="*/ 0 h 134"/>
              </a:gdLst>
              <a:ahLst/>
              <a:cxnLst>
                <a:cxn ang="0">
                  <a:pos x="T0" y="T1"/>
                </a:cxn>
                <a:cxn ang="0">
                  <a:pos x="T2" y="T3"/>
                </a:cxn>
                <a:cxn ang="0">
                  <a:pos x="T4" y="T5"/>
                </a:cxn>
                <a:cxn ang="0">
                  <a:pos x="T6" y="T7"/>
                </a:cxn>
                <a:cxn ang="0">
                  <a:pos x="T8" y="T9"/>
                </a:cxn>
                <a:cxn ang="0">
                  <a:pos x="T10" y="T11"/>
                </a:cxn>
                <a:cxn ang="0">
                  <a:pos x="T12" y="T13"/>
                </a:cxn>
              </a:cxnLst>
              <a:rect l="0" t="0" r="r" b="b"/>
              <a:pathLst>
                <a:path w="155" h="134">
                  <a:moveTo>
                    <a:pt x="74" y="0"/>
                  </a:moveTo>
                  <a:cubicBezTo>
                    <a:pt x="74" y="2"/>
                    <a:pt x="74" y="2"/>
                    <a:pt x="74" y="2"/>
                  </a:cubicBezTo>
                  <a:cubicBezTo>
                    <a:pt x="82" y="19"/>
                    <a:pt x="100" y="29"/>
                    <a:pt x="119" y="26"/>
                  </a:cubicBezTo>
                  <a:cubicBezTo>
                    <a:pt x="155" y="114"/>
                    <a:pt x="155" y="114"/>
                    <a:pt x="155" y="114"/>
                  </a:cubicBezTo>
                  <a:cubicBezTo>
                    <a:pt x="97" y="134"/>
                    <a:pt x="35" y="113"/>
                    <a:pt x="0" y="65"/>
                  </a:cubicBezTo>
                  <a:cubicBezTo>
                    <a:pt x="2" y="62"/>
                    <a:pt x="3" y="60"/>
                    <a:pt x="5" y="58"/>
                  </a:cubicBezTo>
                  <a:cubicBezTo>
                    <a:pt x="21" y="37"/>
                    <a:pt x="45" y="17"/>
                    <a:pt x="74" y="0"/>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9" name="Freeform 13"/>
            <p:cNvSpPr/>
            <p:nvPr/>
          </p:nvSpPr>
          <p:spPr bwMode="auto">
            <a:xfrm>
              <a:off x="3178175" y="1647031"/>
              <a:ext cx="784225" cy="317500"/>
            </a:xfrm>
            <a:custGeom>
              <a:avLst/>
              <a:gdLst>
                <a:gd name="T0" fmla="*/ 21 w 292"/>
                <a:gd name="T1" fmla="*/ 106 h 118"/>
                <a:gd name="T2" fmla="*/ 28 w 292"/>
                <a:gd name="T3" fmla="*/ 90 h 118"/>
                <a:gd name="T4" fmla="*/ 28 w 292"/>
                <a:gd name="T5" fmla="*/ 90 h 118"/>
                <a:gd name="T6" fmla="*/ 24 w 292"/>
                <a:gd name="T7" fmla="*/ 66 h 118"/>
                <a:gd name="T8" fmla="*/ 24 w 292"/>
                <a:gd name="T9" fmla="*/ 66 h 118"/>
                <a:gd name="T10" fmla="*/ 77 w 292"/>
                <a:gd name="T11" fmla="*/ 25 h 118"/>
                <a:gd name="T12" fmla="*/ 77 w 292"/>
                <a:gd name="T13" fmla="*/ 25 h 118"/>
                <a:gd name="T14" fmla="*/ 140 w 292"/>
                <a:gd name="T15" fmla="*/ 54 h 118"/>
                <a:gd name="T16" fmla="*/ 140 w 292"/>
                <a:gd name="T17" fmla="*/ 54 h 118"/>
                <a:gd name="T18" fmla="*/ 189 w 292"/>
                <a:gd name="T19" fmla="*/ 94 h 118"/>
                <a:gd name="T20" fmla="*/ 189 w 292"/>
                <a:gd name="T21" fmla="*/ 94 h 118"/>
                <a:gd name="T22" fmla="*/ 240 w 292"/>
                <a:gd name="T23" fmla="*/ 117 h 118"/>
                <a:gd name="T24" fmla="*/ 240 w 292"/>
                <a:gd name="T25" fmla="*/ 117 h 118"/>
                <a:gd name="T26" fmla="*/ 278 w 292"/>
                <a:gd name="T27" fmla="*/ 100 h 118"/>
                <a:gd name="T28" fmla="*/ 278 w 292"/>
                <a:gd name="T29" fmla="*/ 100 h 118"/>
                <a:gd name="T30" fmla="*/ 292 w 292"/>
                <a:gd name="T31" fmla="*/ 69 h 118"/>
                <a:gd name="T32" fmla="*/ 292 w 292"/>
                <a:gd name="T33" fmla="*/ 69 h 118"/>
                <a:gd name="T34" fmla="*/ 279 w 292"/>
                <a:gd name="T35" fmla="*/ 29 h 118"/>
                <a:gd name="T36" fmla="*/ 279 w 292"/>
                <a:gd name="T37" fmla="*/ 29 h 118"/>
                <a:gd name="T38" fmla="*/ 265 w 292"/>
                <a:gd name="T39" fmla="*/ 13 h 118"/>
                <a:gd name="T40" fmla="*/ 265 w 292"/>
                <a:gd name="T41" fmla="*/ 13 h 118"/>
                <a:gd name="T42" fmla="*/ 248 w 292"/>
                <a:gd name="T43" fmla="*/ 14 h 118"/>
                <a:gd name="T44" fmla="*/ 248 w 292"/>
                <a:gd name="T45" fmla="*/ 14 h 118"/>
                <a:gd name="T46" fmla="*/ 249 w 292"/>
                <a:gd name="T47" fmla="*/ 31 h 118"/>
                <a:gd name="T48" fmla="*/ 249 w 292"/>
                <a:gd name="T49" fmla="*/ 31 h 118"/>
                <a:gd name="T50" fmla="*/ 249 w 292"/>
                <a:gd name="T51" fmla="*/ 32 h 118"/>
                <a:gd name="T52" fmla="*/ 249 w 292"/>
                <a:gd name="T53" fmla="*/ 32 h 118"/>
                <a:gd name="T54" fmla="*/ 252 w 292"/>
                <a:gd name="T55" fmla="*/ 34 h 118"/>
                <a:gd name="T56" fmla="*/ 252 w 292"/>
                <a:gd name="T57" fmla="*/ 34 h 118"/>
                <a:gd name="T58" fmla="*/ 259 w 292"/>
                <a:gd name="T59" fmla="*/ 43 h 118"/>
                <a:gd name="T60" fmla="*/ 259 w 292"/>
                <a:gd name="T61" fmla="*/ 43 h 118"/>
                <a:gd name="T62" fmla="*/ 267 w 292"/>
                <a:gd name="T63" fmla="*/ 67 h 118"/>
                <a:gd name="T64" fmla="*/ 267 w 292"/>
                <a:gd name="T65" fmla="*/ 67 h 118"/>
                <a:gd name="T66" fmla="*/ 260 w 292"/>
                <a:gd name="T67" fmla="*/ 84 h 118"/>
                <a:gd name="T68" fmla="*/ 260 w 292"/>
                <a:gd name="T69" fmla="*/ 84 h 118"/>
                <a:gd name="T70" fmla="*/ 241 w 292"/>
                <a:gd name="T71" fmla="*/ 92 h 118"/>
                <a:gd name="T72" fmla="*/ 241 w 292"/>
                <a:gd name="T73" fmla="*/ 92 h 118"/>
                <a:gd name="T74" fmla="*/ 203 w 292"/>
                <a:gd name="T75" fmla="*/ 74 h 118"/>
                <a:gd name="T76" fmla="*/ 203 w 292"/>
                <a:gd name="T77" fmla="*/ 74 h 118"/>
                <a:gd name="T78" fmla="*/ 156 w 292"/>
                <a:gd name="T79" fmla="*/ 35 h 118"/>
                <a:gd name="T80" fmla="*/ 156 w 292"/>
                <a:gd name="T81" fmla="*/ 35 h 118"/>
                <a:gd name="T82" fmla="*/ 78 w 292"/>
                <a:gd name="T83" fmla="*/ 1 h 118"/>
                <a:gd name="T84" fmla="*/ 78 w 292"/>
                <a:gd name="T85" fmla="*/ 1 h 118"/>
                <a:gd name="T86" fmla="*/ 24 w 292"/>
                <a:gd name="T87" fmla="*/ 17 h 118"/>
                <a:gd name="T88" fmla="*/ 24 w 292"/>
                <a:gd name="T89" fmla="*/ 17 h 118"/>
                <a:gd name="T90" fmla="*/ 0 w 292"/>
                <a:gd name="T91" fmla="*/ 65 h 118"/>
                <a:gd name="T92" fmla="*/ 0 w 292"/>
                <a:gd name="T93" fmla="*/ 65 h 118"/>
                <a:gd name="T94" fmla="*/ 5 w 292"/>
                <a:gd name="T95" fmla="*/ 99 h 118"/>
                <a:gd name="T96" fmla="*/ 5 w 292"/>
                <a:gd name="T97" fmla="*/ 99 h 118"/>
                <a:gd name="T98" fmla="*/ 16 w 292"/>
                <a:gd name="T99" fmla="*/ 107 h 118"/>
                <a:gd name="T100" fmla="*/ 16 w 292"/>
                <a:gd name="T101" fmla="*/ 107 h 118"/>
                <a:gd name="T102" fmla="*/ 21 w 292"/>
                <a:gd name="T103" fmla="*/ 10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92" h="118">
                  <a:moveTo>
                    <a:pt x="21" y="106"/>
                  </a:moveTo>
                  <a:cubicBezTo>
                    <a:pt x="27" y="104"/>
                    <a:pt x="31" y="97"/>
                    <a:pt x="28" y="90"/>
                  </a:cubicBezTo>
                  <a:cubicBezTo>
                    <a:pt x="28" y="90"/>
                    <a:pt x="28" y="90"/>
                    <a:pt x="28" y="90"/>
                  </a:cubicBezTo>
                  <a:cubicBezTo>
                    <a:pt x="25" y="81"/>
                    <a:pt x="24" y="73"/>
                    <a:pt x="24" y="66"/>
                  </a:cubicBezTo>
                  <a:cubicBezTo>
                    <a:pt x="24" y="66"/>
                    <a:pt x="24" y="66"/>
                    <a:pt x="24" y="66"/>
                  </a:cubicBezTo>
                  <a:cubicBezTo>
                    <a:pt x="26" y="41"/>
                    <a:pt x="46" y="24"/>
                    <a:pt x="77" y="25"/>
                  </a:cubicBezTo>
                  <a:cubicBezTo>
                    <a:pt x="77" y="25"/>
                    <a:pt x="77" y="25"/>
                    <a:pt x="77" y="25"/>
                  </a:cubicBezTo>
                  <a:cubicBezTo>
                    <a:pt x="95" y="26"/>
                    <a:pt x="117" y="34"/>
                    <a:pt x="140" y="54"/>
                  </a:cubicBezTo>
                  <a:cubicBezTo>
                    <a:pt x="140" y="54"/>
                    <a:pt x="140" y="54"/>
                    <a:pt x="140" y="54"/>
                  </a:cubicBezTo>
                  <a:cubicBezTo>
                    <a:pt x="155" y="67"/>
                    <a:pt x="172" y="82"/>
                    <a:pt x="189" y="94"/>
                  </a:cubicBezTo>
                  <a:cubicBezTo>
                    <a:pt x="189" y="94"/>
                    <a:pt x="189" y="94"/>
                    <a:pt x="189" y="94"/>
                  </a:cubicBezTo>
                  <a:cubicBezTo>
                    <a:pt x="205" y="106"/>
                    <a:pt x="222" y="116"/>
                    <a:pt x="240" y="117"/>
                  </a:cubicBezTo>
                  <a:cubicBezTo>
                    <a:pt x="240" y="117"/>
                    <a:pt x="240" y="117"/>
                    <a:pt x="240" y="117"/>
                  </a:cubicBezTo>
                  <a:cubicBezTo>
                    <a:pt x="254" y="118"/>
                    <a:pt x="268" y="112"/>
                    <a:pt x="278" y="100"/>
                  </a:cubicBezTo>
                  <a:cubicBezTo>
                    <a:pt x="278" y="100"/>
                    <a:pt x="278" y="100"/>
                    <a:pt x="278" y="100"/>
                  </a:cubicBezTo>
                  <a:cubicBezTo>
                    <a:pt x="287" y="90"/>
                    <a:pt x="291" y="79"/>
                    <a:pt x="292" y="69"/>
                  </a:cubicBezTo>
                  <a:cubicBezTo>
                    <a:pt x="292" y="69"/>
                    <a:pt x="292" y="69"/>
                    <a:pt x="292" y="69"/>
                  </a:cubicBezTo>
                  <a:cubicBezTo>
                    <a:pt x="292" y="52"/>
                    <a:pt x="285" y="39"/>
                    <a:pt x="279" y="29"/>
                  </a:cubicBezTo>
                  <a:cubicBezTo>
                    <a:pt x="279" y="29"/>
                    <a:pt x="279" y="29"/>
                    <a:pt x="279" y="29"/>
                  </a:cubicBezTo>
                  <a:cubicBezTo>
                    <a:pt x="272" y="19"/>
                    <a:pt x="265" y="13"/>
                    <a:pt x="265" y="13"/>
                  </a:cubicBezTo>
                  <a:cubicBezTo>
                    <a:pt x="265" y="13"/>
                    <a:pt x="265" y="13"/>
                    <a:pt x="265" y="13"/>
                  </a:cubicBezTo>
                  <a:cubicBezTo>
                    <a:pt x="260" y="9"/>
                    <a:pt x="252" y="9"/>
                    <a:pt x="248" y="14"/>
                  </a:cubicBezTo>
                  <a:cubicBezTo>
                    <a:pt x="248" y="14"/>
                    <a:pt x="248" y="14"/>
                    <a:pt x="248" y="14"/>
                  </a:cubicBezTo>
                  <a:cubicBezTo>
                    <a:pt x="243" y="19"/>
                    <a:pt x="244" y="27"/>
                    <a:pt x="249" y="31"/>
                  </a:cubicBezTo>
                  <a:cubicBezTo>
                    <a:pt x="249" y="31"/>
                    <a:pt x="249" y="31"/>
                    <a:pt x="249" y="31"/>
                  </a:cubicBezTo>
                  <a:cubicBezTo>
                    <a:pt x="249" y="31"/>
                    <a:pt x="249" y="31"/>
                    <a:pt x="249" y="32"/>
                  </a:cubicBezTo>
                  <a:cubicBezTo>
                    <a:pt x="249" y="32"/>
                    <a:pt x="249" y="32"/>
                    <a:pt x="249" y="32"/>
                  </a:cubicBezTo>
                  <a:cubicBezTo>
                    <a:pt x="250" y="32"/>
                    <a:pt x="251" y="33"/>
                    <a:pt x="252" y="34"/>
                  </a:cubicBezTo>
                  <a:cubicBezTo>
                    <a:pt x="252" y="34"/>
                    <a:pt x="252" y="34"/>
                    <a:pt x="252" y="34"/>
                  </a:cubicBezTo>
                  <a:cubicBezTo>
                    <a:pt x="253" y="36"/>
                    <a:pt x="256" y="39"/>
                    <a:pt x="259" y="43"/>
                  </a:cubicBezTo>
                  <a:cubicBezTo>
                    <a:pt x="259" y="43"/>
                    <a:pt x="259" y="43"/>
                    <a:pt x="259" y="43"/>
                  </a:cubicBezTo>
                  <a:cubicBezTo>
                    <a:pt x="264" y="50"/>
                    <a:pt x="268" y="59"/>
                    <a:pt x="267" y="67"/>
                  </a:cubicBezTo>
                  <a:cubicBezTo>
                    <a:pt x="267" y="67"/>
                    <a:pt x="267" y="67"/>
                    <a:pt x="267" y="67"/>
                  </a:cubicBezTo>
                  <a:cubicBezTo>
                    <a:pt x="267" y="73"/>
                    <a:pt x="265" y="78"/>
                    <a:pt x="260" y="84"/>
                  </a:cubicBezTo>
                  <a:cubicBezTo>
                    <a:pt x="260" y="84"/>
                    <a:pt x="260" y="84"/>
                    <a:pt x="260" y="84"/>
                  </a:cubicBezTo>
                  <a:cubicBezTo>
                    <a:pt x="253" y="91"/>
                    <a:pt x="248" y="92"/>
                    <a:pt x="241" y="92"/>
                  </a:cubicBezTo>
                  <a:cubicBezTo>
                    <a:pt x="241" y="92"/>
                    <a:pt x="241" y="92"/>
                    <a:pt x="241" y="92"/>
                  </a:cubicBezTo>
                  <a:cubicBezTo>
                    <a:pt x="232" y="92"/>
                    <a:pt x="218" y="85"/>
                    <a:pt x="203" y="74"/>
                  </a:cubicBezTo>
                  <a:cubicBezTo>
                    <a:pt x="203" y="74"/>
                    <a:pt x="203" y="74"/>
                    <a:pt x="203" y="74"/>
                  </a:cubicBezTo>
                  <a:cubicBezTo>
                    <a:pt x="188" y="63"/>
                    <a:pt x="172" y="49"/>
                    <a:pt x="156" y="35"/>
                  </a:cubicBezTo>
                  <a:cubicBezTo>
                    <a:pt x="156" y="35"/>
                    <a:pt x="156" y="35"/>
                    <a:pt x="156" y="35"/>
                  </a:cubicBezTo>
                  <a:cubicBezTo>
                    <a:pt x="130" y="13"/>
                    <a:pt x="103" y="2"/>
                    <a:pt x="78" y="1"/>
                  </a:cubicBezTo>
                  <a:cubicBezTo>
                    <a:pt x="78" y="1"/>
                    <a:pt x="78" y="1"/>
                    <a:pt x="78" y="1"/>
                  </a:cubicBezTo>
                  <a:cubicBezTo>
                    <a:pt x="57" y="0"/>
                    <a:pt x="38" y="5"/>
                    <a:pt x="24" y="17"/>
                  </a:cubicBezTo>
                  <a:cubicBezTo>
                    <a:pt x="24" y="17"/>
                    <a:pt x="24" y="17"/>
                    <a:pt x="24" y="17"/>
                  </a:cubicBezTo>
                  <a:cubicBezTo>
                    <a:pt x="10" y="28"/>
                    <a:pt x="1" y="45"/>
                    <a:pt x="0" y="65"/>
                  </a:cubicBezTo>
                  <a:cubicBezTo>
                    <a:pt x="0" y="65"/>
                    <a:pt x="0" y="65"/>
                    <a:pt x="0" y="65"/>
                  </a:cubicBezTo>
                  <a:cubicBezTo>
                    <a:pt x="0" y="76"/>
                    <a:pt x="1" y="87"/>
                    <a:pt x="5" y="99"/>
                  </a:cubicBezTo>
                  <a:cubicBezTo>
                    <a:pt x="5" y="99"/>
                    <a:pt x="5" y="99"/>
                    <a:pt x="5" y="99"/>
                  </a:cubicBezTo>
                  <a:cubicBezTo>
                    <a:pt x="7" y="103"/>
                    <a:pt x="11" y="106"/>
                    <a:pt x="16" y="107"/>
                  </a:cubicBezTo>
                  <a:cubicBezTo>
                    <a:pt x="16" y="107"/>
                    <a:pt x="16" y="107"/>
                    <a:pt x="16" y="107"/>
                  </a:cubicBezTo>
                  <a:cubicBezTo>
                    <a:pt x="18" y="107"/>
                    <a:pt x="19" y="107"/>
                    <a:pt x="21" y="106"/>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0" name="Freeform 14"/>
            <p:cNvSpPr/>
            <p:nvPr/>
          </p:nvSpPr>
          <p:spPr bwMode="auto">
            <a:xfrm>
              <a:off x="3940175" y="748506"/>
              <a:ext cx="193675" cy="104775"/>
            </a:xfrm>
            <a:custGeom>
              <a:avLst/>
              <a:gdLst>
                <a:gd name="T0" fmla="*/ 1 w 72"/>
                <a:gd name="T1" fmla="*/ 30 h 39"/>
                <a:gd name="T2" fmla="*/ 3 w 72"/>
                <a:gd name="T3" fmla="*/ 35 h 39"/>
                <a:gd name="T4" fmla="*/ 7 w 72"/>
                <a:gd name="T5" fmla="*/ 38 h 39"/>
                <a:gd name="T6" fmla="*/ 70 w 72"/>
                <a:gd name="T7" fmla="*/ 22 h 39"/>
                <a:gd name="T8" fmla="*/ 71 w 72"/>
                <a:gd name="T9" fmla="*/ 17 h 39"/>
                <a:gd name="T10" fmla="*/ 66 w 72"/>
                <a:gd name="T11" fmla="*/ 3 h 39"/>
                <a:gd name="T12" fmla="*/ 62 w 72"/>
                <a:gd name="T13" fmla="*/ 0 h 39"/>
                <a:gd name="T14" fmla="*/ 2 w 72"/>
                <a:gd name="T15" fmla="*/ 25 h 39"/>
                <a:gd name="T16" fmla="*/ 1 w 72"/>
                <a:gd name="T17" fmla="*/ 3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39">
                  <a:moveTo>
                    <a:pt x="1" y="30"/>
                  </a:moveTo>
                  <a:cubicBezTo>
                    <a:pt x="3" y="35"/>
                    <a:pt x="3" y="35"/>
                    <a:pt x="3" y="35"/>
                  </a:cubicBezTo>
                  <a:cubicBezTo>
                    <a:pt x="4" y="37"/>
                    <a:pt x="5" y="39"/>
                    <a:pt x="7" y="38"/>
                  </a:cubicBezTo>
                  <a:cubicBezTo>
                    <a:pt x="70" y="22"/>
                    <a:pt x="70" y="22"/>
                    <a:pt x="70" y="22"/>
                  </a:cubicBezTo>
                  <a:cubicBezTo>
                    <a:pt x="71" y="21"/>
                    <a:pt x="72" y="19"/>
                    <a:pt x="71" y="17"/>
                  </a:cubicBezTo>
                  <a:cubicBezTo>
                    <a:pt x="66" y="3"/>
                    <a:pt x="66" y="3"/>
                    <a:pt x="66" y="3"/>
                  </a:cubicBezTo>
                  <a:cubicBezTo>
                    <a:pt x="65" y="1"/>
                    <a:pt x="64" y="0"/>
                    <a:pt x="62" y="0"/>
                  </a:cubicBezTo>
                  <a:cubicBezTo>
                    <a:pt x="2" y="25"/>
                    <a:pt x="2" y="25"/>
                    <a:pt x="2" y="25"/>
                  </a:cubicBezTo>
                  <a:cubicBezTo>
                    <a:pt x="1" y="26"/>
                    <a:pt x="0" y="28"/>
                    <a:pt x="1" y="30"/>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1" name="Freeform 15"/>
            <p:cNvSpPr/>
            <p:nvPr/>
          </p:nvSpPr>
          <p:spPr bwMode="auto">
            <a:xfrm>
              <a:off x="3876675" y="596106"/>
              <a:ext cx="133350" cy="182563"/>
            </a:xfrm>
            <a:custGeom>
              <a:avLst/>
              <a:gdLst>
                <a:gd name="T0" fmla="*/ 2 w 50"/>
                <a:gd name="T1" fmla="*/ 64 h 68"/>
                <a:gd name="T2" fmla="*/ 7 w 50"/>
                <a:gd name="T3" fmla="*/ 66 h 68"/>
                <a:gd name="T4" fmla="*/ 12 w 50"/>
                <a:gd name="T5" fmla="*/ 66 h 68"/>
                <a:gd name="T6" fmla="*/ 49 w 50"/>
                <a:gd name="T7" fmla="*/ 13 h 68"/>
                <a:gd name="T8" fmla="*/ 47 w 50"/>
                <a:gd name="T9" fmla="*/ 9 h 68"/>
                <a:gd name="T10" fmla="*/ 34 w 50"/>
                <a:gd name="T11" fmla="*/ 1 h 68"/>
                <a:gd name="T12" fmla="*/ 30 w 50"/>
                <a:gd name="T13" fmla="*/ 1 h 68"/>
                <a:gd name="T14" fmla="*/ 0 w 50"/>
                <a:gd name="T15" fmla="*/ 59 h 68"/>
                <a:gd name="T16" fmla="*/ 2 w 50"/>
                <a:gd name="T17" fmla="*/ 6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68">
                  <a:moveTo>
                    <a:pt x="2" y="64"/>
                  </a:moveTo>
                  <a:cubicBezTo>
                    <a:pt x="7" y="66"/>
                    <a:pt x="7" y="66"/>
                    <a:pt x="7" y="66"/>
                  </a:cubicBezTo>
                  <a:cubicBezTo>
                    <a:pt x="9" y="68"/>
                    <a:pt x="11" y="68"/>
                    <a:pt x="12" y="66"/>
                  </a:cubicBezTo>
                  <a:cubicBezTo>
                    <a:pt x="49" y="13"/>
                    <a:pt x="49" y="13"/>
                    <a:pt x="49" y="13"/>
                  </a:cubicBezTo>
                  <a:cubicBezTo>
                    <a:pt x="50" y="12"/>
                    <a:pt x="49" y="10"/>
                    <a:pt x="47" y="9"/>
                  </a:cubicBezTo>
                  <a:cubicBezTo>
                    <a:pt x="34" y="1"/>
                    <a:pt x="34" y="1"/>
                    <a:pt x="34" y="1"/>
                  </a:cubicBezTo>
                  <a:cubicBezTo>
                    <a:pt x="33" y="0"/>
                    <a:pt x="30" y="0"/>
                    <a:pt x="30" y="1"/>
                  </a:cubicBezTo>
                  <a:cubicBezTo>
                    <a:pt x="0" y="59"/>
                    <a:pt x="0" y="59"/>
                    <a:pt x="0" y="59"/>
                  </a:cubicBezTo>
                  <a:cubicBezTo>
                    <a:pt x="0" y="61"/>
                    <a:pt x="1" y="63"/>
                    <a:pt x="2" y="64"/>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40" name="内容占位符 2"/>
          <p:cNvSpPr txBox="1"/>
          <p:nvPr/>
        </p:nvSpPr>
        <p:spPr>
          <a:xfrm>
            <a:off x="1226185" y="2632710"/>
            <a:ext cx="4206240" cy="2999740"/>
          </a:xfrm>
          <a:prstGeom prst="rect">
            <a:avLst/>
          </a:prstGeom>
        </p:spPr>
        <p:txBody>
          <a:bodyPr vert="horz" lIns="91440" tIns="45720" rIns="91440" bIns="45720" rtlCol="0">
            <a:no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200000"/>
              </a:lnSpc>
            </a:pP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除了前面介绍的在启动</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WPS Office</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时可以新建空白文档外，还可以在使用该软件的过程中新建文档，常用方法如下</a:t>
            </a:r>
            <a:r>
              <a:rPr sz="2000" dirty="0" smtClean="0">
                <a:latin typeface="微软雅黑" panose="020B0503020204020204" pitchFamily="34" charset="-122"/>
                <a:ea typeface="微软雅黑" panose="020B0503020204020204" pitchFamily="34" charset="-122"/>
                <a:cs typeface="微软雅黑" panose="020B0503020204020204" pitchFamily="34" charset="-122"/>
              </a:rPr>
              <a:t>。</a:t>
            </a:r>
            <a:endParaRPr sz="2000" dirty="0">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4" name="组合 3"/>
          <p:cNvGrpSpPr/>
          <p:nvPr/>
        </p:nvGrpSpPr>
        <p:grpSpPr>
          <a:xfrm>
            <a:off x="6469380" y="2632710"/>
            <a:ext cx="4617720" cy="2803525"/>
            <a:chOff x="2924" y="5789"/>
            <a:chExt cx="7272" cy="4415"/>
          </a:xfrm>
        </p:grpSpPr>
        <p:cxnSp>
          <p:nvCxnSpPr>
            <p:cNvPr id="36" name="直接连接符 35"/>
            <p:cNvCxnSpPr>
              <a:stCxn id="8" idx="4"/>
              <a:endCxn id="26" idx="0"/>
            </p:cNvCxnSpPr>
            <p:nvPr/>
          </p:nvCxnSpPr>
          <p:spPr>
            <a:xfrm flipH="1">
              <a:off x="3307" y="6666"/>
              <a:ext cx="11" cy="2777"/>
            </a:xfrm>
            <a:prstGeom prst="line">
              <a:avLst/>
            </a:prstGeom>
            <a:ln>
              <a:solidFill>
                <a:schemeClr val="accent3"/>
              </a:solidFill>
              <a:prstDash val="dash"/>
            </a:ln>
          </p:spPr>
          <p:style>
            <a:lnRef idx="1">
              <a:schemeClr val="accent1"/>
            </a:lnRef>
            <a:fillRef idx="0">
              <a:schemeClr val="accent1"/>
            </a:fillRef>
            <a:effectRef idx="0">
              <a:schemeClr val="accent1"/>
            </a:effectRef>
            <a:fontRef idx="minor">
              <a:schemeClr val="tx1"/>
            </a:fontRef>
          </p:style>
        </p:cxnSp>
        <p:grpSp>
          <p:nvGrpSpPr>
            <p:cNvPr id="32" name="组合 31"/>
            <p:cNvGrpSpPr/>
            <p:nvPr/>
          </p:nvGrpSpPr>
          <p:grpSpPr>
            <a:xfrm>
              <a:off x="2924" y="5789"/>
              <a:ext cx="7272" cy="877"/>
              <a:chOff x="7671986" y="1099282"/>
              <a:chExt cx="5386503" cy="610163"/>
            </a:xfrm>
          </p:grpSpPr>
          <p:sp>
            <p:nvSpPr>
              <p:cNvPr id="8" name="椭圆 7"/>
              <p:cNvSpPr/>
              <p:nvPr>
                <p:custDataLst>
                  <p:tags r:id="rId7"/>
                </p:custDataLst>
              </p:nvPr>
            </p:nvSpPr>
            <p:spPr>
              <a:xfrm>
                <a:off x="7671986" y="1126515"/>
                <a:ext cx="582930" cy="582930"/>
              </a:xfrm>
              <a:prstGeom prst="ellipse">
                <a:avLst/>
              </a:prstGeom>
              <a:solidFill>
                <a:schemeClr val="accent3"/>
              </a:solidFill>
              <a:ln>
                <a:noFill/>
              </a:ln>
              <a:effectLst>
                <a:outerShdw blurRad="252603" dist="213741" sx="96000" sy="96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9952" tIns="34976" rIns="69952" bIns="34976" rtlCol="0" anchor="ctr"/>
              <a:lstStyle/>
              <a:p>
                <a:pPr algn="ctr"/>
                <a:endParaRPr lang="zh-CN" altLang="en-US" sz="1375"/>
              </a:p>
            </p:txBody>
          </p:sp>
          <p:sp>
            <p:nvSpPr>
              <p:cNvPr id="10" name="文本框 9"/>
              <p:cNvSpPr txBox="1"/>
              <p:nvPr>
                <p:custDataLst>
                  <p:tags r:id="rId8"/>
                </p:custDataLst>
              </p:nvPr>
            </p:nvSpPr>
            <p:spPr>
              <a:xfrm>
                <a:off x="7763424" y="1179811"/>
                <a:ext cx="384813" cy="505908"/>
              </a:xfrm>
              <a:prstGeom prst="rect">
                <a:avLst/>
              </a:prstGeom>
              <a:noFill/>
              <a:effectLst/>
            </p:spPr>
            <p:txBody>
              <a:bodyPr wrap="square" lIns="0" tIns="0" rIns="0" bIns="0" rtlCol="0">
                <a:spAutoFit/>
              </a:bodyPr>
              <a:lstStyle>
                <a:defPPr>
                  <a:defRPr lang="zh-CN"/>
                </a:defPPr>
                <a:lvl1pPr>
                  <a:lnSpc>
                    <a:spcPct val="150000"/>
                  </a:lnSpc>
                  <a:defRPr sz="1200">
                    <a:solidFill>
                      <a:schemeClr val="accent2"/>
                    </a:solidFill>
                    <a:latin typeface="微软雅黑 Light" panose="020B0502040204020203" charset="-122"/>
                    <a:ea typeface="微软雅黑 Light" panose="020B0502040204020203" charset="-122"/>
                  </a:defRPr>
                </a:lvl1pPr>
              </a:lstStyle>
              <a:p>
                <a:pPr algn="ctr"/>
                <a:r>
                  <a:rPr lang="en-US" altLang="zh-CN" sz="20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01</a:t>
                </a:r>
                <a:endParaRPr lang="zh-CN" altLang="en-US" sz="20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2" name="文本框 11"/>
              <p:cNvSpPr txBox="1"/>
              <p:nvPr>
                <p:custDataLst>
                  <p:tags r:id="rId9"/>
                </p:custDataLst>
              </p:nvPr>
            </p:nvSpPr>
            <p:spPr>
              <a:xfrm>
                <a:off x="8400853" y="1099282"/>
                <a:ext cx="4657636" cy="505802"/>
              </a:xfrm>
              <a:prstGeom prst="rect">
                <a:avLst/>
              </a:prstGeom>
              <a:noFill/>
              <a:effectLst/>
            </p:spPr>
            <p:txBody>
              <a:bodyPr wrap="square" lIns="0" tIns="0" rIns="0" bIns="0" rtlCol="0">
                <a:spAutoFit/>
              </a:bodyPr>
              <a:lstStyle>
                <a:defPPr>
                  <a:defRPr lang="zh-CN"/>
                </a:defPPr>
                <a:lvl1pPr>
                  <a:lnSpc>
                    <a:spcPct val="150000"/>
                  </a:lnSpc>
                  <a:defRPr sz="1200">
                    <a:solidFill>
                      <a:schemeClr val="accent2"/>
                    </a:solidFill>
                    <a:latin typeface="微软雅黑 Light" panose="020B0502040204020203" charset="-122"/>
                    <a:ea typeface="微软雅黑 Light" panose="020B0502040204020203" charset="-122"/>
                  </a:defRPr>
                </a:lvl1pPr>
              </a:lstStyle>
              <a:p>
                <a:r>
                  <a:rPr lang="zh-CN" altLang="en-US" sz="2000" b="1"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通过“文件”选项卡新建</a:t>
                </a:r>
              </a:p>
            </p:txBody>
          </p:sp>
        </p:grpSp>
        <p:grpSp>
          <p:nvGrpSpPr>
            <p:cNvPr id="33" name="组合 32"/>
            <p:cNvGrpSpPr/>
            <p:nvPr/>
          </p:nvGrpSpPr>
          <p:grpSpPr>
            <a:xfrm>
              <a:off x="2924" y="7558"/>
              <a:ext cx="5463" cy="877"/>
              <a:chOff x="7671986" y="2334345"/>
              <a:chExt cx="4046544" cy="610163"/>
            </a:xfrm>
          </p:grpSpPr>
          <p:sp>
            <p:nvSpPr>
              <p:cNvPr id="16" name="椭圆 15"/>
              <p:cNvSpPr/>
              <p:nvPr>
                <p:custDataLst>
                  <p:tags r:id="rId4"/>
                </p:custDataLst>
              </p:nvPr>
            </p:nvSpPr>
            <p:spPr>
              <a:xfrm>
                <a:off x="7671986" y="2361578"/>
                <a:ext cx="582930" cy="582930"/>
              </a:xfrm>
              <a:prstGeom prst="ellipse">
                <a:avLst/>
              </a:prstGeom>
              <a:solidFill>
                <a:schemeClr val="accent2"/>
              </a:solidFill>
              <a:ln>
                <a:noFill/>
              </a:ln>
              <a:effectLst>
                <a:outerShdw blurRad="252603" dist="213741" sx="96000" sy="96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9952" tIns="34976" rIns="69952" bIns="34976" rtlCol="0" anchor="ctr"/>
              <a:lstStyle/>
              <a:p>
                <a:pPr algn="ctr"/>
                <a:endParaRPr lang="zh-CN" altLang="en-US" sz="1375" dirty="0">
                  <a:solidFill>
                    <a:schemeClr val="accent2"/>
                  </a:solidFill>
                </a:endParaRPr>
              </a:p>
            </p:txBody>
          </p:sp>
          <p:sp>
            <p:nvSpPr>
              <p:cNvPr id="18" name="文本框 17"/>
              <p:cNvSpPr txBox="1"/>
              <p:nvPr>
                <p:custDataLst>
                  <p:tags r:id="rId5"/>
                </p:custDataLst>
              </p:nvPr>
            </p:nvSpPr>
            <p:spPr>
              <a:xfrm>
                <a:off x="7763424" y="2414874"/>
                <a:ext cx="384813" cy="505908"/>
              </a:xfrm>
              <a:prstGeom prst="rect">
                <a:avLst/>
              </a:prstGeom>
              <a:noFill/>
              <a:effectLst/>
            </p:spPr>
            <p:txBody>
              <a:bodyPr wrap="square" lIns="0" tIns="0" rIns="0" bIns="0" rtlCol="0">
                <a:spAutoFit/>
              </a:bodyPr>
              <a:lstStyle>
                <a:defPPr>
                  <a:defRPr lang="zh-CN"/>
                </a:defPPr>
                <a:lvl1pPr>
                  <a:lnSpc>
                    <a:spcPct val="150000"/>
                  </a:lnSpc>
                  <a:defRPr sz="1200">
                    <a:solidFill>
                      <a:schemeClr val="accent2"/>
                    </a:solidFill>
                    <a:latin typeface="微软雅黑 Light" panose="020B0502040204020203" charset="-122"/>
                    <a:ea typeface="微软雅黑 Light" panose="020B0502040204020203" charset="-122"/>
                  </a:defRPr>
                </a:lvl1pPr>
              </a:lstStyle>
              <a:p>
                <a:pPr algn="ctr"/>
                <a:r>
                  <a:rPr lang="en-US" altLang="zh-CN" sz="20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02</a:t>
                </a:r>
                <a:endParaRPr lang="zh-CN" altLang="en-US" sz="20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0" name="文本框 19"/>
              <p:cNvSpPr txBox="1"/>
              <p:nvPr>
                <p:custDataLst>
                  <p:tags r:id="rId6"/>
                </p:custDataLst>
              </p:nvPr>
            </p:nvSpPr>
            <p:spPr>
              <a:xfrm>
                <a:off x="8400853" y="2334345"/>
                <a:ext cx="3317677" cy="475048"/>
              </a:xfrm>
              <a:prstGeom prst="rect">
                <a:avLst/>
              </a:prstGeom>
              <a:noFill/>
              <a:effectLst/>
            </p:spPr>
            <p:txBody>
              <a:bodyPr wrap="square" lIns="0" tIns="0" rIns="0" bIns="0" rtlCol="0">
                <a:spAutoFit/>
              </a:bodyPr>
              <a:lstStyle>
                <a:defPPr>
                  <a:defRPr lang="zh-CN"/>
                </a:defPPr>
                <a:lvl1pPr>
                  <a:lnSpc>
                    <a:spcPct val="150000"/>
                  </a:lnSpc>
                  <a:defRPr sz="1200">
                    <a:solidFill>
                      <a:schemeClr val="accent2"/>
                    </a:solidFill>
                    <a:latin typeface="微软雅黑 Light" panose="020B0502040204020203" charset="-122"/>
                    <a:ea typeface="微软雅黑 Light" panose="020B0502040204020203" charset="-122"/>
                  </a:defRPr>
                </a:lvl1pPr>
              </a:lstStyle>
              <a:p>
                <a:r>
                  <a:rPr lang="zh-CN" altLang="en-US" sz="2000" b="1" dirty="0">
                    <a:latin typeface="微软雅黑" panose="020B0503020204020204" pitchFamily="34" charset="-122"/>
                    <a:ea typeface="微软雅黑" panose="020B0503020204020204" pitchFamily="34" charset="-122"/>
                    <a:sym typeface="微软雅黑" panose="020B0503020204020204" pitchFamily="34" charset="-122"/>
                  </a:rPr>
                  <a:t>通过快速访问工具栏新建</a:t>
                </a:r>
              </a:p>
            </p:txBody>
          </p:sp>
        </p:grpSp>
        <p:grpSp>
          <p:nvGrpSpPr>
            <p:cNvPr id="34" name="组合 33"/>
            <p:cNvGrpSpPr/>
            <p:nvPr/>
          </p:nvGrpSpPr>
          <p:grpSpPr>
            <a:xfrm>
              <a:off x="2924" y="9327"/>
              <a:ext cx="5463" cy="877"/>
              <a:chOff x="7671986" y="3569408"/>
              <a:chExt cx="4046544" cy="610163"/>
            </a:xfrm>
          </p:grpSpPr>
          <p:sp>
            <p:nvSpPr>
              <p:cNvPr id="24" name="椭圆 23"/>
              <p:cNvSpPr/>
              <p:nvPr>
                <p:custDataLst>
                  <p:tags r:id="rId1"/>
                </p:custDataLst>
              </p:nvPr>
            </p:nvSpPr>
            <p:spPr>
              <a:xfrm>
                <a:off x="7671986" y="3596641"/>
                <a:ext cx="582930" cy="582930"/>
              </a:xfrm>
              <a:prstGeom prst="ellipse">
                <a:avLst/>
              </a:prstGeom>
              <a:solidFill>
                <a:schemeClr val="accent3"/>
              </a:solidFill>
              <a:ln>
                <a:noFill/>
              </a:ln>
              <a:effectLst>
                <a:outerShdw blurRad="252603" dist="213741" sx="96000" sy="96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9952" tIns="34976" rIns="69952" bIns="34976" rtlCol="0" anchor="ctr"/>
              <a:lstStyle/>
              <a:p>
                <a:pPr algn="ctr"/>
                <a:endParaRPr lang="zh-CN" altLang="en-US" sz="1375"/>
              </a:p>
            </p:txBody>
          </p:sp>
          <p:sp>
            <p:nvSpPr>
              <p:cNvPr id="26" name="文本框 25"/>
              <p:cNvSpPr txBox="1"/>
              <p:nvPr>
                <p:custDataLst>
                  <p:tags r:id="rId2"/>
                </p:custDataLst>
              </p:nvPr>
            </p:nvSpPr>
            <p:spPr>
              <a:xfrm>
                <a:off x="7763424" y="3649937"/>
                <a:ext cx="384813" cy="505908"/>
              </a:xfrm>
              <a:prstGeom prst="rect">
                <a:avLst/>
              </a:prstGeom>
              <a:noFill/>
              <a:effectLst/>
            </p:spPr>
            <p:txBody>
              <a:bodyPr wrap="square" lIns="0" tIns="0" rIns="0" bIns="0" rtlCol="0">
                <a:spAutoFit/>
              </a:bodyPr>
              <a:lstStyle>
                <a:defPPr>
                  <a:defRPr lang="zh-CN"/>
                </a:defPPr>
                <a:lvl1pPr>
                  <a:lnSpc>
                    <a:spcPct val="150000"/>
                  </a:lnSpc>
                  <a:defRPr sz="1200">
                    <a:solidFill>
                      <a:schemeClr val="accent2"/>
                    </a:solidFill>
                    <a:latin typeface="微软雅黑 Light" panose="020B0502040204020203" charset="-122"/>
                    <a:ea typeface="微软雅黑 Light" panose="020B0502040204020203" charset="-122"/>
                  </a:defRPr>
                </a:lvl1pPr>
              </a:lstStyle>
              <a:p>
                <a:pPr algn="ctr"/>
                <a:r>
                  <a:rPr lang="en-US" altLang="zh-CN" sz="20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03</a:t>
                </a:r>
                <a:endParaRPr lang="zh-CN" altLang="en-US" sz="20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8" name="文本框 27"/>
              <p:cNvSpPr txBox="1"/>
              <p:nvPr>
                <p:custDataLst>
                  <p:tags r:id="rId3"/>
                </p:custDataLst>
              </p:nvPr>
            </p:nvSpPr>
            <p:spPr>
              <a:xfrm>
                <a:off x="8400853" y="3569408"/>
                <a:ext cx="3317677" cy="505802"/>
              </a:xfrm>
              <a:prstGeom prst="rect">
                <a:avLst/>
              </a:prstGeom>
              <a:noFill/>
              <a:effectLst/>
            </p:spPr>
            <p:txBody>
              <a:bodyPr wrap="square" lIns="0" tIns="0" rIns="0" bIns="0" rtlCol="0">
                <a:spAutoFit/>
              </a:bodyPr>
              <a:lstStyle>
                <a:defPPr>
                  <a:defRPr lang="zh-CN"/>
                </a:defPPr>
                <a:lvl1pPr>
                  <a:lnSpc>
                    <a:spcPct val="150000"/>
                  </a:lnSpc>
                  <a:defRPr sz="1200">
                    <a:solidFill>
                      <a:schemeClr val="accent2"/>
                    </a:solidFill>
                    <a:latin typeface="微软雅黑 Light" panose="020B0502040204020203" charset="-122"/>
                    <a:ea typeface="微软雅黑 Light" panose="020B0502040204020203" charset="-122"/>
                  </a:defRPr>
                </a:lvl1pPr>
              </a:lstStyle>
              <a:p>
                <a:r>
                  <a:rPr lang="zh-CN" altLang="en-US" sz="2000" b="1"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通过快捷键新建</a:t>
                </a:r>
              </a:p>
            </p:txBody>
          </p:sp>
        </p:grpSp>
      </p:gr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1013099" y="2002971"/>
            <a:ext cx="9728207" cy="4301576"/>
          </a:xfrm>
          <a:prstGeom prst="rect">
            <a:avLst/>
          </a:prstGeom>
          <a:solidFill>
            <a:schemeClr val="bg1"/>
          </a:solid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14"/>
          <p:cNvSpPr/>
          <p:nvPr/>
        </p:nvSpPr>
        <p:spPr>
          <a:xfrm>
            <a:off x="10576414" y="2683824"/>
            <a:ext cx="329784" cy="26751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7" name="直接连接符 16"/>
          <p:cNvCxnSpPr/>
          <p:nvPr/>
        </p:nvCxnSpPr>
        <p:spPr>
          <a:xfrm>
            <a:off x="1318772" y="2738958"/>
            <a:ext cx="1401277" cy="0"/>
          </a:xfrm>
          <a:prstGeom prst="line">
            <a:avLst/>
          </a:prstGeom>
          <a:ln w="25400" cap="rnd">
            <a:solidFill>
              <a:schemeClr val="accent1">
                <a:lumMod val="60000"/>
                <a:lumOff val="40000"/>
              </a:schemeClr>
            </a:solidFill>
            <a:round/>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1216965" y="2205266"/>
            <a:ext cx="1885050" cy="497316"/>
          </a:xfrm>
          <a:prstGeom prst="rect">
            <a:avLst/>
          </a:prstGeom>
        </p:spPr>
        <p:txBody>
          <a:bodyPr wrap="square">
            <a:spAutoFit/>
          </a:bodyPr>
          <a:lstStyle/>
          <a:p>
            <a:pPr algn="just">
              <a:lnSpc>
                <a:spcPct val="120000"/>
              </a:lnSpc>
            </a:pPr>
            <a:r>
              <a:rPr lang="zh-CN" altLang="en-US" sz="2400" b="1" dirty="0">
                <a:solidFill>
                  <a:schemeClr val="tx1">
                    <a:lumMod val="65000"/>
                    <a:lumOff val="35000"/>
                  </a:schemeClr>
                </a:solidFill>
              </a:rPr>
              <a:t>任务实现</a:t>
            </a:r>
          </a:p>
        </p:txBody>
      </p:sp>
      <p:sp>
        <p:nvSpPr>
          <p:cNvPr id="9" name="矩形 8"/>
          <p:cNvSpPr/>
          <p:nvPr/>
        </p:nvSpPr>
        <p:spPr>
          <a:xfrm>
            <a:off x="2328863" y="0"/>
            <a:ext cx="9863137" cy="114175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p:nvSpPr>
        <p:spPr>
          <a:xfrm>
            <a:off x="0" y="0"/>
            <a:ext cx="3596749" cy="1141756"/>
          </a:xfrm>
          <a:custGeom>
            <a:avLst/>
            <a:gdLst>
              <a:gd name="connsiteX0" fmla="*/ 0 w 3596749"/>
              <a:gd name="connsiteY0" fmla="*/ 0 h 1268414"/>
              <a:gd name="connsiteX1" fmla="*/ 299302 w 3596749"/>
              <a:gd name="connsiteY1" fmla="*/ 0 h 1268414"/>
              <a:gd name="connsiteX2" fmla="*/ 795613 w 3596749"/>
              <a:gd name="connsiteY2" fmla="*/ 0 h 1268414"/>
              <a:gd name="connsiteX3" fmla="*/ 806567 w 3596749"/>
              <a:gd name="connsiteY3" fmla="*/ 0 h 1268414"/>
              <a:gd name="connsiteX4" fmla="*/ 1105869 w 3596749"/>
              <a:gd name="connsiteY4" fmla="*/ 0 h 1268414"/>
              <a:gd name="connsiteX5" fmla="*/ 1252078 w 3596749"/>
              <a:gd name="connsiteY5" fmla="*/ 0 h 1268414"/>
              <a:gd name="connsiteX6" fmla="*/ 1602180 w 3596749"/>
              <a:gd name="connsiteY6" fmla="*/ 0 h 1268414"/>
              <a:gd name="connsiteX7" fmla="*/ 1708543 w 3596749"/>
              <a:gd name="connsiteY7" fmla="*/ 0 h 1268414"/>
              <a:gd name="connsiteX8" fmla="*/ 2042864 w 3596749"/>
              <a:gd name="connsiteY8" fmla="*/ 0 h 1268414"/>
              <a:gd name="connsiteX9" fmla="*/ 2058645 w 3596749"/>
              <a:gd name="connsiteY9" fmla="*/ 0 h 1268414"/>
              <a:gd name="connsiteX10" fmla="*/ 2515110 w 3596749"/>
              <a:gd name="connsiteY10" fmla="*/ 0 h 1268414"/>
              <a:gd name="connsiteX11" fmla="*/ 2849431 w 3596749"/>
              <a:gd name="connsiteY11" fmla="*/ 0 h 1268414"/>
              <a:gd name="connsiteX12" fmla="*/ 3596749 w 3596749"/>
              <a:gd name="connsiteY12" fmla="*/ 747318 h 1268414"/>
              <a:gd name="connsiteX13" fmla="*/ 3075653 w 3596749"/>
              <a:gd name="connsiteY13" fmla="*/ 1268414 h 1268414"/>
              <a:gd name="connsiteX14" fmla="*/ 2744509 w 3596749"/>
              <a:gd name="connsiteY14" fmla="*/ 1268414 h 1268414"/>
              <a:gd name="connsiteX15" fmla="*/ 2359995 w 3596749"/>
              <a:gd name="connsiteY15" fmla="*/ 1268414 h 1268414"/>
              <a:gd name="connsiteX16" fmla="*/ 2288044 w 3596749"/>
              <a:gd name="connsiteY16" fmla="*/ 1268414 h 1268414"/>
              <a:gd name="connsiteX17" fmla="*/ 2269086 w 3596749"/>
              <a:gd name="connsiteY17" fmla="*/ 1268414 h 1268414"/>
              <a:gd name="connsiteX18" fmla="*/ 2018799 w 3596749"/>
              <a:gd name="connsiteY18" fmla="*/ 1268414 h 1268414"/>
              <a:gd name="connsiteX19" fmla="*/ 1937942 w 3596749"/>
              <a:gd name="connsiteY19" fmla="*/ 1268414 h 1268414"/>
              <a:gd name="connsiteX20" fmla="*/ 1831579 w 3596749"/>
              <a:gd name="connsiteY20" fmla="*/ 1268414 h 1268414"/>
              <a:gd name="connsiteX21" fmla="*/ 1562334 w 3596749"/>
              <a:gd name="connsiteY21" fmla="*/ 1268414 h 1268414"/>
              <a:gd name="connsiteX22" fmla="*/ 1553428 w 3596749"/>
              <a:gd name="connsiteY22" fmla="*/ 1268414 h 1268414"/>
              <a:gd name="connsiteX23" fmla="*/ 1532278 w 3596749"/>
              <a:gd name="connsiteY23" fmla="*/ 1268414 h 1268414"/>
              <a:gd name="connsiteX24" fmla="*/ 1481477 w 3596749"/>
              <a:gd name="connsiteY24" fmla="*/ 1268414 h 1268414"/>
              <a:gd name="connsiteX25" fmla="*/ 1212232 w 3596749"/>
              <a:gd name="connsiteY25" fmla="*/ 1268414 h 1268414"/>
              <a:gd name="connsiteX26" fmla="*/ 1105869 w 3596749"/>
              <a:gd name="connsiteY26" fmla="*/ 1268414 h 1268414"/>
              <a:gd name="connsiteX27" fmla="*/ 1025012 w 3596749"/>
              <a:gd name="connsiteY27" fmla="*/ 1268414 h 1268414"/>
              <a:gd name="connsiteX28" fmla="*/ 806567 w 3596749"/>
              <a:gd name="connsiteY28" fmla="*/ 1268414 h 1268414"/>
              <a:gd name="connsiteX29" fmla="*/ 755767 w 3596749"/>
              <a:gd name="connsiteY29" fmla="*/ 1268414 h 1268414"/>
              <a:gd name="connsiteX30" fmla="*/ 725711 w 3596749"/>
              <a:gd name="connsiteY30" fmla="*/ 1268414 h 1268414"/>
              <a:gd name="connsiteX31" fmla="*/ 299302 w 3596749"/>
              <a:gd name="connsiteY31" fmla="*/ 1268414 h 1268414"/>
              <a:gd name="connsiteX32" fmla="*/ 0 w 3596749"/>
              <a:gd name="connsiteY32" fmla="*/ 1268414 h 1268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96749" h="1268414">
                <a:moveTo>
                  <a:pt x="0" y="0"/>
                </a:moveTo>
                <a:lnTo>
                  <a:pt x="299302" y="0"/>
                </a:lnTo>
                <a:lnTo>
                  <a:pt x="795613" y="0"/>
                </a:lnTo>
                <a:lnTo>
                  <a:pt x="806567" y="0"/>
                </a:lnTo>
                <a:lnTo>
                  <a:pt x="1105869" y="0"/>
                </a:lnTo>
                <a:lnTo>
                  <a:pt x="1252078" y="0"/>
                </a:lnTo>
                <a:lnTo>
                  <a:pt x="1602180" y="0"/>
                </a:lnTo>
                <a:lnTo>
                  <a:pt x="1708543" y="0"/>
                </a:lnTo>
                <a:lnTo>
                  <a:pt x="2042864" y="0"/>
                </a:lnTo>
                <a:lnTo>
                  <a:pt x="2058645" y="0"/>
                </a:lnTo>
                <a:lnTo>
                  <a:pt x="2515110" y="0"/>
                </a:lnTo>
                <a:lnTo>
                  <a:pt x="2849431" y="0"/>
                </a:lnTo>
                <a:lnTo>
                  <a:pt x="3596749" y="747318"/>
                </a:lnTo>
                <a:lnTo>
                  <a:pt x="3075653" y="1268414"/>
                </a:lnTo>
                <a:lnTo>
                  <a:pt x="2744509" y="1268414"/>
                </a:lnTo>
                <a:lnTo>
                  <a:pt x="2359995" y="1268414"/>
                </a:lnTo>
                <a:lnTo>
                  <a:pt x="2288044" y="1268414"/>
                </a:lnTo>
                <a:lnTo>
                  <a:pt x="2269086" y="1268414"/>
                </a:lnTo>
                <a:lnTo>
                  <a:pt x="2018799" y="1268414"/>
                </a:lnTo>
                <a:lnTo>
                  <a:pt x="1937942" y="1268414"/>
                </a:lnTo>
                <a:lnTo>
                  <a:pt x="1831579" y="1268414"/>
                </a:lnTo>
                <a:lnTo>
                  <a:pt x="1562334" y="1268414"/>
                </a:lnTo>
                <a:lnTo>
                  <a:pt x="1553428" y="1268414"/>
                </a:lnTo>
                <a:lnTo>
                  <a:pt x="1532278" y="1268414"/>
                </a:lnTo>
                <a:lnTo>
                  <a:pt x="1481477" y="1268414"/>
                </a:lnTo>
                <a:lnTo>
                  <a:pt x="1212232" y="1268414"/>
                </a:lnTo>
                <a:lnTo>
                  <a:pt x="1105869" y="1268414"/>
                </a:lnTo>
                <a:lnTo>
                  <a:pt x="1025012" y="1268414"/>
                </a:lnTo>
                <a:lnTo>
                  <a:pt x="806567" y="1268414"/>
                </a:lnTo>
                <a:lnTo>
                  <a:pt x="755767" y="1268414"/>
                </a:lnTo>
                <a:lnTo>
                  <a:pt x="725711" y="1268414"/>
                </a:lnTo>
                <a:lnTo>
                  <a:pt x="299302" y="1268414"/>
                </a:lnTo>
                <a:lnTo>
                  <a:pt x="0" y="126841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568812" y="299314"/>
            <a:ext cx="2031325" cy="646331"/>
          </a:xfrm>
          <a:prstGeom prst="rect">
            <a:avLst/>
          </a:prstGeom>
          <a:noFill/>
        </p:spPr>
        <p:txBody>
          <a:bodyPr wrap="none" rtlCol="0">
            <a:spAutoFit/>
            <a:scene3d>
              <a:camera prst="orthographicFront"/>
              <a:lightRig rig="threePt" dir="t"/>
            </a:scene3d>
            <a:sp3d contourW="12700"/>
          </a:bodyPr>
          <a:lstStyle/>
          <a:p>
            <a:pPr algn="ctr"/>
            <a:r>
              <a:rPr lang="zh-CN" altLang="en-US" sz="3600" b="1" dirty="0">
                <a:solidFill>
                  <a:schemeClr val="accent3"/>
                </a:solidFill>
                <a:latin typeface="+mn-ea"/>
                <a:cs typeface="经典综艺体简" panose="02010609000101010101" pitchFamily="49" charset="-122"/>
              </a:rPr>
              <a:t>任务实现</a:t>
            </a:r>
          </a:p>
        </p:txBody>
      </p:sp>
      <p:sp>
        <p:nvSpPr>
          <p:cNvPr id="21" name="文本框 11"/>
          <p:cNvSpPr txBox="1"/>
          <p:nvPr/>
        </p:nvSpPr>
        <p:spPr>
          <a:xfrm>
            <a:off x="5143658" y="534841"/>
            <a:ext cx="4257016" cy="523220"/>
          </a:xfrm>
          <a:prstGeom prst="rect">
            <a:avLst/>
          </a:prstGeom>
          <a:noFill/>
        </p:spPr>
        <p:txBody>
          <a:bodyPr wrap="square" rtlCol="0">
            <a:spAutoFit/>
            <a:scene3d>
              <a:camera prst="orthographicFront"/>
              <a:lightRig rig="threePt" dir="t"/>
            </a:scene3d>
            <a:sp3d contourW="12700"/>
          </a:bodyPr>
          <a:lstStyle/>
          <a:p>
            <a:r>
              <a:rPr lang="zh-CN" altLang="en-US" sz="2800" dirty="0"/>
              <a:t>制作“产品入库单”文档</a:t>
            </a:r>
          </a:p>
        </p:txBody>
      </p:sp>
      <p:sp>
        <p:nvSpPr>
          <p:cNvPr id="22" name="TextBox 21"/>
          <p:cNvSpPr txBox="1"/>
          <p:nvPr/>
        </p:nvSpPr>
        <p:spPr>
          <a:xfrm>
            <a:off x="3776964" y="535681"/>
            <a:ext cx="1366694" cy="523220"/>
          </a:xfrm>
          <a:prstGeom prst="rect">
            <a:avLst/>
          </a:prstGeom>
          <a:noFill/>
          <a:ln>
            <a:noFill/>
          </a:ln>
        </p:spPr>
        <p:txBody>
          <a:bodyPr wrap="square" rtlCol="0">
            <a:spAutoFit/>
          </a:bodyPr>
          <a:lstStyle/>
          <a:p>
            <a:r>
              <a:rPr lang="zh-CN" altLang="en-US" sz="2800" dirty="0">
                <a:solidFill>
                  <a:schemeClr val="tx1">
                    <a:lumMod val="85000"/>
                    <a:lumOff val="15000"/>
                  </a:schemeClr>
                </a:solidFill>
              </a:rPr>
              <a:t>任务五</a:t>
            </a:r>
            <a:endParaRPr lang="en-US" altLang="zh-CN" sz="2800" dirty="0">
              <a:solidFill>
                <a:schemeClr val="tx1">
                  <a:lumMod val="85000"/>
                  <a:lumOff val="15000"/>
                </a:schemeClr>
              </a:solidFill>
            </a:endParaRPr>
          </a:p>
        </p:txBody>
      </p:sp>
      <p:sp>
        <p:nvSpPr>
          <p:cNvPr id="2" name="矩形 1"/>
          <p:cNvSpPr/>
          <p:nvPr/>
        </p:nvSpPr>
        <p:spPr>
          <a:xfrm>
            <a:off x="3776964" y="2811982"/>
            <a:ext cx="3877985" cy="461665"/>
          </a:xfrm>
          <a:prstGeom prst="rect">
            <a:avLst/>
          </a:prstGeom>
        </p:spPr>
        <p:txBody>
          <a:bodyPr wrap="none">
            <a:spAutoFit/>
          </a:bodyPr>
          <a:lstStyle/>
          <a:p>
            <a:r>
              <a:rPr lang="zh-CN" altLang="en-US" sz="2400" dirty="0"/>
              <a:t>（一）创建表格并输入内容</a:t>
            </a:r>
          </a:p>
        </p:txBody>
      </p:sp>
      <p:sp>
        <p:nvSpPr>
          <p:cNvPr id="20" name="矩形 19"/>
          <p:cNvSpPr/>
          <p:nvPr/>
        </p:nvSpPr>
        <p:spPr>
          <a:xfrm>
            <a:off x="3776964" y="3501008"/>
            <a:ext cx="2339102" cy="461665"/>
          </a:xfrm>
          <a:prstGeom prst="rect">
            <a:avLst/>
          </a:prstGeom>
        </p:spPr>
        <p:txBody>
          <a:bodyPr wrap="none">
            <a:spAutoFit/>
          </a:bodyPr>
          <a:lstStyle/>
          <a:p>
            <a:r>
              <a:rPr lang="zh-CN" altLang="en-US" sz="2400" dirty="0"/>
              <a:t>（二）编辑表格</a:t>
            </a:r>
          </a:p>
        </p:txBody>
      </p:sp>
      <p:sp>
        <p:nvSpPr>
          <p:cNvPr id="23" name="矩形 22"/>
          <p:cNvSpPr/>
          <p:nvPr/>
        </p:nvSpPr>
        <p:spPr>
          <a:xfrm>
            <a:off x="3776964" y="4149080"/>
            <a:ext cx="2954655" cy="461665"/>
          </a:xfrm>
          <a:prstGeom prst="rect">
            <a:avLst/>
          </a:prstGeom>
        </p:spPr>
        <p:txBody>
          <a:bodyPr wrap="none">
            <a:spAutoFit/>
          </a:bodyPr>
          <a:lstStyle/>
          <a:p>
            <a:r>
              <a:rPr lang="zh-CN" altLang="en-US" sz="2400" dirty="0"/>
              <a:t>（三）计算表格数据</a:t>
            </a:r>
          </a:p>
        </p:txBody>
      </p:sp>
      <p:sp>
        <p:nvSpPr>
          <p:cNvPr id="25" name="燕尾形 24"/>
          <p:cNvSpPr/>
          <p:nvPr/>
        </p:nvSpPr>
        <p:spPr>
          <a:xfrm>
            <a:off x="10957880" y="6112615"/>
            <a:ext cx="335280" cy="383863"/>
          </a:xfrm>
          <a:prstGeom prst="chevron">
            <a:avLst>
              <a:gd name="adj" fmla="val 3693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6" name="燕尾形 25"/>
          <p:cNvSpPr/>
          <p:nvPr/>
        </p:nvSpPr>
        <p:spPr>
          <a:xfrm>
            <a:off x="11332016" y="6112615"/>
            <a:ext cx="335280" cy="383863"/>
          </a:xfrm>
          <a:prstGeom prst="chevron">
            <a:avLst>
              <a:gd name="adj" fmla="val 36932"/>
            </a:avLst>
          </a:prstGeom>
          <a:solidFill>
            <a:srgbClr val="0274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7" name="燕尾形 26"/>
          <p:cNvSpPr/>
          <p:nvPr/>
        </p:nvSpPr>
        <p:spPr>
          <a:xfrm>
            <a:off x="11692056" y="6112615"/>
            <a:ext cx="335280" cy="383863"/>
          </a:xfrm>
          <a:prstGeom prst="chevron">
            <a:avLst>
              <a:gd name="adj" fmla="val 36932"/>
            </a:avLst>
          </a:prstGeom>
          <a:solidFill>
            <a:srgbClr val="0799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8" name="矩形 17"/>
          <p:cNvSpPr/>
          <p:nvPr/>
        </p:nvSpPr>
        <p:spPr>
          <a:xfrm>
            <a:off x="3775598" y="4763145"/>
            <a:ext cx="3262432" cy="461665"/>
          </a:xfrm>
          <a:prstGeom prst="rect">
            <a:avLst/>
          </a:prstGeom>
        </p:spPr>
        <p:txBody>
          <a:bodyPr wrap="none">
            <a:spAutoFit/>
          </a:bodyPr>
          <a:lstStyle/>
          <a:p>
            <a:r>
              <a:rPr lang="zh-CN" altLang="en-US" sz="2400" dirty="0"/>
              <a:t>（四）设置与美化表格</a:t>
            </a:r>
          </a:p>
        </p:txBody>
      </p:sp>
    </p:spTree>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（一）创建表格并输入内容</a:t>
            </a:r>
          </a:p>
        </p:txBody>
      </p:sp>
      <p:sp>
        <p:nvSpPr>
          <p:cNvPr id="41" name="内容占位符 2"/>
          <p:cNvSpPr txBox="1"/>
          <p:nvPr/>
        </p:nvSpPr>
        <p:spPr>
          <a:xfrm>
            <a:off x="1001609" y="1175008"/>
            <a:ext cx="10045524" cy="1439856"/>
          </a:xfrm>
          <a:prstGeom prst="rect">
            <a:avLst/>
          </a:prstGeom>
        </p:spPr>
        <p:txBody>
          <a:bodyPr vert="horz" lIns="91440" tIns="45720" rIns="91440" bIns="45720" rtlCol="0">
            <a:norm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5000"/>
              </a:lnSpc>
            </a:pPr>
            <a:r>
              <a:rPr lang="zh-CN" altLang="en-US" sz="2000" dirty="0"/>
              <a:t>在文档中适当使用表格，可以更好地展现文本，让读者能够更加清晰直观地了解文档中的信息或数据。下面新建并保存“产品入库单”文档，并在其中创建表格，用来反映产品入库的情况，具体操作如下。</a:t>
            </a:r>
            <a:endParaRPr lang="zh-CN" altLang="en-US" sz="2000" dirty="0"/>
          </a:p>
        </p:txBody>
      </p:sp>
      <p:sp>
        <p:nvSpPr>
          <p:cNvPr id="5" name="矩形 4"/>
          <p:cNvSpPr/>
          <p:nvPr/>
        </p:nvSpPr>
        <p:spPr>
          <a:xfrm>
            <a:off x="1316355" y="5730240"/>
            <a:ext cx="2472055" cy="368300"/>
          </a:xfrm>
          <a:prstGeom prst="rect">
            <a:avLst/>
          </a:prstGeom>
          <a:solidFill>
            <a:schemeClr val="accent1">
              <a:lumMod val="60000"/>
              <a:lumOff val="40000"/>
            </a:schemeClr>
          </a:solidFill>
        </p:spPr>
        <p:txBody>
          <a:bodyPr vert="horz" wrap="square">
            <a:spAutoFit/>
          </a:bodyPr>
          <a:lstStyle/>
          <a:p>
            <a:pPr defTabSz="914400"/>
            <a:r>
              <a:rPr lang="en-US" altLang="zh-CN" dirty="0">
                <a:solidFill>
                  <a:schemeClr val="bg1"/>
                </a:solidFill>
                <a:latin typeface="微软雅黑" panose="020B0503020204020204" pitchFamily="34" charset="-122"/>
                <a:ea typeface="微软雅黑" panose="020B0503020204020204" pitchFamily="34" charset="-122"/>
              </a:rPr>
              <a:t>1 新建文档并输入标题 </a:t>
            </a:r>
          </a:p>
        </p:txBody>
      </p:sp>
      <p:sp>
        <p:nvSpPr>
          <p:cNvPr id="2" name="矩形 1"/>
          <p:cNvSpPr/>
          <p:nvPr/>
        </p:nvSpPr>
        <p:spPr>
          <a:xfrm>
            <a:off x="5107940" y="5730240"/>
            <a:ext cx="1976120" cy="368300"/>
          </a:xfrm>
          <a:prstGeom prst="rect">
            <a:avLst/>
          </a:prstGeom>
          <a:solidFill>
            <a:schemeClr val="accent1">
              <a:lumMod val="60000"/>
              <a:lumOff val="40000"/>
            </a:schemeClr>
          </a:solidFill>
        </p:spPr>
        <p:txBody>
          <a:bodyPr vert="horz" wrap="square">
            <a:spAutoFit/>
          </a:bodyPr>
          <a:lstStyle/>
          <a:p>
            <a:pPr defTabSz="914400"/>
            <a:r>
              <a:rPr lang="en-US" altLang="zh-CN" dirty="0">
                <a:solidFill>
                  <a:schemeClr val="bg1"/>
                </a:solidFill>
                <a:latin typeface="微软雅黑" panose="020B0503020204020204" pitchFamily="34" charset="-122"/>
                <a:ea typeface="微软雅黑" panose="020B0503020204020204" pitchFamily="34" charset="-122"/>
              </a:rPr>
              <a:t>2 设置表格尺寸 </a:t>
            </a:r>
          </a:p>
        </p:txBody>
      </p:sp>
      <p:sp>
        <p:nvSpPr>
          <p:cNvPr id="4" name="矩形 3"/>
          <p:cNvSpPr/>
          <p:nvPr/>
        </p:nvSpPr>
        <p:spPr>
          <a:xfrm>
            <a:off x="8918575" y="5730240"/>
            <a:ext cx="1976120" cy="368300"/>
          </a:xfrm>
          <a:prstGeom prst="rect">
            <a:avLst/>
          </a:prstGeom>
          <a:solidFill>
            <a:schemeClr val="accent1">
              <a:lumMod val="60000"/>
              <a:lumOff val="40000"/>
            </a:schemeClr>
          </a:solidFill>
        </p:spPr>
        <p:txBody>
          <a:bodyPr vert="horz" wrap="square">
            <a:spAutoFit/>
          </a:bodyPr>
          <a:lstStyle/>
          <a:p>
            <a:pPr defTabSz="914400"/>
            <a:r>
              <a:rPr lang="en-US" altLang="zh-CN" dirty="0">
                <a:solidFill>
                  <a:schemeClr val="bg1"/>
                </a:solidFill>
                <a:latin typeface="微软雅黑" panose="020B0503020204020204" pitchFamily="34" charset="-122"/>
                <a:ea typeface="微软雅黑" panose="020B0503020204020204" pitchFamily="34" charset="-122"/>
              </a:rPr>
              <a:t>3 输入表格内容</a:t>
            </a:r>
          </a:p>
        </p:txBody>
      </p:sp>
      <p:pic>
        <p:nvPicPr>
          <p:cNvPr id="6" name="图片 5"/>
          <p:cNvPicPr>
            <a:picLocks noChangeAspect="1"/>
          </p:cNvPicPr>
          <p:nvPr/>
        </p:nvPicPr>
        <p:blipFill>
          <a:blip r:embed="rId2"/>
          <a:stretch>
            <a:fillRect/>
          </a:stretch>
        </p:blipFill>
        <p:spPr>
          <a:xfrm>
            <a:off x="958077" y="3379304"/>
            <a:ext cx="3188609" cy="1969852"/>
          </a:xfrm>
          <a:prstGeom prst="rect">
            <a:avLst/>
          </a:prstGeom>
        </p:spPr>
      </p:pic>
      <p:pic>
        <p:nvPicPr>
          <p:cNvPr id="7" name="图片 6"/>
          <p:cNvPicPr>
            <a:picLocks noChangeAspect="1"/>
          </p:cNvPicPr>
          <p:nvPr/>
        </p:nvPicPr>
        <p:blipFill>
          <a:blip r:embed="rId3"/>
          <a:stretch>
            <a:fillRect/>
          </a:stretch>
        </p:blipFill>
        <p:spPr>
          <a:xfrm>
            <a:off x="4448051" y="3379304"/>
            <a:ext cx="3482927" cy="1969852"/>
          </a:xfrm>
          <a:prstGeom prst="rect">
            <a:avLst/>
          </a:prstGeom>
        </p:spPr>
      </p:pic>
      <p:pic>
        <p:nvPicPr>
          <p:cNvPr id="8" name="图片 7"/>
          <p:cNvPicPr>
            <a:picLocks noChangeAspect="1"/>
          </p:cNvPicPr>
          <p:nvPr/>
        </p:nvPicPr>
        <p:blipFill>
          <a:blip r:embed="rId4"/>
          <a:stretch>
            <a:fillRect/>
          </a:stretch>
        </p:blipFill>
        <p:spPr>
          <a:xfrm>
            <a:off x="8179196" y="3379304"/>
            <a:ext cx="3714413" cy="1969852"/>
          </a:xfrm>
          <a:prstGeom prst="rect">
            <a:avLst/>
          </a:prstGeo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2"/>
          <a:stretch>
            <a:fillRect/>
          </a:stretch>
        </p:blipFill>
        <p:spPr>
          <a:xfrm>
            <a:off x="1373340" y="2160967"/>
            <a:ext cx="3771429" cy="2037063"/>
          </a:xfrm>
          <a:prstGeom prst="rect">
            <a:avLst/>
          </a:prstGeom>
        </p:spPr>
      </p:pic>
      <p:pic>
        <p:nvPicPr>
          <p:cNvPr id="7" name="图片 6"/>
          <p:cNvPicPr>
            <a:picLocks noChangeAspect="1"/>
          </p:cNvPicPr>
          <p:nvPr/>
        </p:nvPicPr>
        <p:blipFill>
          <a:blip r:embed="rId3"/>
          <a:stretch>
            <a:fillRect/>
          </a:stretch>
        </p:blipFill>
        <p:spPr>
          <a:xfrm>
            <a:off x="1373341" y="4380435"/>
            <a:ext cx="3771429" cy="2409524"/>
          </a:xfrm>
          <a:prstGeom prst="rect">
            <a:avLst/>
          </a:prstGeom>
        </p:spPr>
      </p:pic>
      <p:sp>
        <p:nvSpPr>
          <p:cNvPr id="3" name="标题 2"/>
          <p:cNvSpPr>
            <a:spLocks noGrp="1"/>
          </p:cNvSpPr>
          <p:nvPr>
            <p:ph type="title"/>
          </p:nvPr>
        </p:nvSpPr>
        <p:spPr/>
        <p:txBody>
          <a:bodyPr>
            <a:normAutofit/>
          </a:bodyPr>
          <a:lstStyle/>
          <a:p>
            <a:r>
              <a:rPr lang="zh-CN" altLang="en-US" dirty="0"/>
              <a:t>（二）编辑表格</a:t>
            </a:r>
          </a:p>
        </p:txBody>
      </p:sp>
      <p:sp>
        <p:nvSpPr>
          <p:cNvPr id="41" name="内容占位符 2"/>
          <p:cNvSpPr txBox="1"/>
          <p:nvPr/>
        </p:nvSpPr>
        <p:spPr>
          <a:xfrm>
            <a:off x="1001609" y="1175008"/>
            <a:ext cx="10045524" cy="1102971"/>
          </a:xfrm>
          <a:prstGeom prst="rect">
            <a:avLst/>
          </a:prstGeom>
        </p:spPr>
        <p:txBody>
          <a:bodyPr vert="horz" lIns="91440" tIns="45720" rIns="91440" bIns="45720" rtlCol="0">
            <a:norm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5000"/>
              </a:lnSpc>
            </a:pPr>
            <a:r>
              <a:rPr lang="zh-CN" altLang="en-US" sz="2000" dirty="0"/>
              <a:t>创建表格后，可根据实际情况调整表格的布局和内容，这里就需要为“产品入库单”表格增加一行，用以计算合计数据，其具体操作如下。</a:t>
            </a:r>
          </a:p>
        </p:txBody>
      </p:sp>
      <p:sp>
        <p:nvSpPr>
          <p:cNvPr id="4" name="矩形 3"/>
          <p:cNvSpPr/>
          <p:nvPr/>
        </p:nvSpPr>
        <p:spPr>
          <a:xfrm>
            <a:off x="7343775" y="5581650"/>
            <a:ext cx="2538095" cy="368300"/>
          </a:xfrm>
          <a:prstGeom prst="rect">
            <a:avLst/>
          </a:prstGeom>
          <a:solidFill>
            <a:schemeClr val="accent1">
              <a:lumMod val="60000"/>
              <a:lumOff val="40000"/>
            </a:schemeClr>
          </a:solidFill>
        </p:spPr>
        <p:txBody>
          <a:bodyPr vert="horz" wrap="square">
            <a:spAutoFit/>
          </a:bodyPr>
          <a:lstStyle/>
          <a:p>
            <a:pPr defTabSz="914400"/>
            <a:r>
              <a:rPr lang="en-US" altLang="zh-CN" dirty="0">
                <a:solidFill>
                  <a:schemeClr val="bg1"/>
                </a:solidFill>
                <a:latin typeface="微软雅黑" panose="020B0503020204020204" pitchFamily="34" charset="-122"/>
                <a:ea typeface="微软雅黑" panose="020B0503020204020204" pitchFamily="34" charset="-122"/>
              </a:rPr>
              <a:t>3 输入文本和符号</a:t>
            </a:r>
          </a:p>
        </p:txBody>
      </p:sp>
      <p:sp>
        <p:nvSpPr>
          <p:cNvPr id="2" name="矩形 1"/>
          <p:cNvSpPr/>
          <p:nvPr/>
        </p:nvSpPr>
        <p:spPr>
          <a:xfrm>
            <a:off x="3880485" y="3994150"/>
            <a:ext cx="1264285" cy="368300"/>
          </a:xfrm>
          <a:prstGeom prst="rect">
            <a:avLst/>
          </a:prstGeom>
          <a:solidFill>
            <a:schemeClr val="accent1">
              <a:lumMod val="60000"/>
              <a:lumOff val="40000"/>
            </a:schemeClr>
          </a:solidFill>
        </p:spPr>
        <p:txBody>
          <a:bodyPr vert="horz" wrap="square">
            <a:spAutoFit/>
          </a:bodyPr>
          <a:lstStyle/>
          <a:p>
            <a:pPr defTabSz="914400"/>
            <a:r>
              <a:rPr lang="en-US" altLang="zh-CN" dirty="0">
                <a:solidFill>
                  <a:schemeClr val="bg1"/>
                </a:solidFill>
                <a:latin typeface="微软雅黑" panose="020B0503020204020204" pitchFamily="34" charset="-122"/>
                <a:ea typeface="微软雅黑" panose="020B0503020204020204" pitchFamily="34" charset="-122"/>
              </a:rPr>
              <a:t>1 增加行</a:t>
            </a:r>
          </a:p>
        </p:txBody>
      </p:sp>
      <p:sp>
        <p:nvSpPr>
          <p:cNvPr id="5" name="矩形 4"/>
          <p:cNvSpPr/>
          <p:nvPr/>
        </p:nvSpPr>
        <p:spPr>
          <a:xfrm>
            <a:off x="3549650" y="6078855"/>
            <a:ext cx="1595120" cy="368300"/>
          </a:xfrm>
          <a:prstGeom prst="rect">
            <a:avLst/>
          </a:prstGeom>
          <a:solidFill>
            <a:schemeClr val="accent1">
              <a:lumMod val="60000"/>
              <a:lumOff val="40000"/>
            </a:schemeClr>
          </a:solidFill>
        </p:spPr>
        <p:txBody>
          <a:bodyPr vert="horz" wrap="square">
            <a:spAutoFit/>
          </a:bodyPr>
          <a:lstStyle/>
          <a:p>
            <a:pPr defTabSz="914400"/>
            <a:r>
              <a:rPr lang="en-US" altLang="zh-CN" dirty="0">
                <a:solidFill>
                  <a:schemeClr val="bg1"/>
                </a:solidFill>
                <a:latin typeface="微软雅黑" panose="020B0503020204020204" pitchFamily="34" charset="-122"/>
                <a:ea typeface="微软雅黑" panose="020B0503020204020204" pitchFamily="34" charset="-122"/>
              </a:rPr>
              <a:t>2 合并单元格</a:t>
            </a:r>
          </a:p>
        </p:txBody>
      </p:sp>
      <p:pic>
        <p:nvPicPr>
          <p:cNvPr id="8" name="图片 7"/>
          <p:cNvPicPr>
            <a:picLocks noChangeAspect="1"/>
          </p:cNvPicPr>
          <p:nvPr/>
        </p:nvPicPr>
        <p:blipFill>
          <a:blip r:embed="rId4"/>
          <a:stretch>
            <a:fillRect/>
          </a:stretch>
        </p:blipFill>
        <p:spPr>
          <a:xfrm>
            <a:off x="6274727" y="2874220"/>
            <a:ext cx="4676190" cy="2647619"/>
          </a:xfrm>
          <a:prstGeom prst="rect">
            <a:avLst/>
          </a:prstGeom>
          <a:ln>
            <a:solidFill>
              <a:schemeClr val="tx1"/>
            </a:solid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（三）计算</a:t>
            </a:r>
            <a:r>
              <a:rPr lang="zh-CN" altLang="en-US" dirty="0" smtClean="0"/>
              <a:t>表格中的数据</a:t>
            </a:r>
            <a:endParaRPr lang="zh-CN" altLang="en-US" dirty="0"/>
          </a:p>
        </p:txBody>
      </p:sp>
      <p:sp>
        <p:nvSpPr>
          <p:cNvPr id="41" name="内容占位符 2"/>
          <p:cNvSpPr txBox="1"/>
          <p:nvPr/>
        </p:nvSpPr>
        <p:spPr>
          <a:xfrm>
            <a:off x="1001609" y="1175008"/>
            <a:ext cx="10045524" cy="1306928"/>
          </a:xfrm>
          <a:prstGeom prst="rect">
            <a:avLst/>
          </a:prstGeom>
        </p:spPr>
        <p:txBody>
          <a:bodyPr vert="horz" lIns="91440" tIns="45720" rIns="91440" bIns="45720" rtlCol="0">
            <a:normAutofit fontScale="92500" lnSpcReduction="10000"/>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5000"/>
              </a:lnSpc>
            </a:pPr>
            <a:r>
              <a:rPr lang="zh-CN" altLang="en-US" sz="2000" dirty="0"/>
              <a:t>在</a:t>
            </a:r>
            <a:r>
              <a:rPr lang="en-US" altLang="zh-CN" sz="2000" dirty="0"/>
              <a:t>WPS Office</a:t>
            </a:r>
            <a:r>
              <a:rPr lang="zh-CN" altLang="en-US" sz="2000" dirty="0"/>
              <a:t>中，对文档中的表格也可以完成一些简单的计算操作。下面计算前面制作的表格中各产品的入库金额，以及计算所有产品的入库总数量和入库总金额，具体操作如下。</a:t>
            </a:r>
            <a:endParaRPr lang="zh-CN" altLang="en-US" sz="2000" dirty="0"/>
          </a:p>
        </p:txBody>
      </p:sp>
      <p:sp>
        <p:nvSpPr>
          <p:cNvPr id="5" name="矩形 4"/>
          <p:cNvSpPr/>
          <p:nvPr/>
        </p:nvSpPr>
        <p:spPr>
          <a:xfrm>
            <a:off x="2491105" y="5564505"/>
            <a:ext cx="1612900" cy="368300"/>
          </a:xfrm>
          <a:prstGeom prst="rect">
            <a:avLst/>
          </a:prstGeom>
          <a:solidFill>
            <a:schemeClr val="accent1">
              <a:lumMod val="60000"/>
              <a:lumOff val="40000"/>
            </a:schemeClr>
          </a:solidFill>
        </p:spPr>
        <p:txBody>
          <a:bodyPr vert="horz" wrap="square">
            <a:spAutoFit/>
          </a:bodyPr>
          <a:lstStyle/>
          <a:p>
            <a:pPr defTabSz="914400"/>
            <a:r>
              <a:rPr lang="en-US" altLang="zh-CN" dirty="0">
                <a:solidFill>
                  <a:schemeClr val="bg1"/>
                </a:solidFill>
                <a:latin typeface="微软雅黑" panose="020B0503020204020204" pitchFamily="34" charset="-122"/>
                <a:ea typeface="微软雅黑" panose="020B0503020204020204" pitchFamily="34" charset="-122"/>
              </a:rPr>
              <a:t>1 插入公式</a:t>
            </a:r>
          </a:p>
        </p:txBody>
      </p:sp>
      <p:sp>
        <p:nvSpPr>
          <p:cNvPr id="2" name="矩形 1"/>
          <p:cNvSpPr/>
          <p:nvPr/>
        </p:nvSpPr>
        <p:spPr>
          <a:xfrm>
            <a:off x="7680325" y="5564505"/>
            <a:ext cx="1612900" cy="368300"/>
          </a:xfrm>
          <a:prstGeom prst="rect">
            <a:avLst/>
          </a:prstGeom>
          <a:solidFill>
            <a:schemeClr val="accent1">
              <a:lumMod val="60000"/>
              <a:lumOff val="40000"/>
            </a:schemeClr>
          </a:solidFill>
        </p:spPr>
        <p:txBody>
          <a:bodyPr vert="horz" wrap="square">
            <a:spAutoFit/>
          </a:bodyPr>
          <a:lstStyle/>
          <a:p>
            <a:pPr defTabSz="914400"/>
            <a:r>
              <a:rPr lang="en-US" altLang="zh-CN" dirty="0">
                <a:solidFill>
                  <a:schemeClr val="bg1"/>
                </a:solidFill>
                <a:latin typeface="微软雅黑" panose="020B0503020204020204" pitchFamily="34" charset="-122"/>
                <a:ea typeface="微软雅黑" panose="020B0503020204020204" pitchFamily="34" charset="-122"/>
              </a:rPr>
              <a:t>2 输入公式</a:t>
            </a:r>
          </a:p>
        </p:txBody>
      </p:sp>
      <p:pic>
        <p:nvPicPr>
          <p:cNvPr id="4" name="图片 3"/>
          <p:cNvPicPr>
            <a:picLocks noChangeAspect="1"/>
          </p:cNvPicPr>
          <p:nvPr/>
        </p:nvPicPr>
        <p:blipFill>
          <a:blip r:embed="rId2"/>
          <a:stretch>
            <a:fillRect/>
          </a:stretch>
        </p:blipFill>
        <p:spPr>
          <a:xfrm>
            <a:off x="1239403" y="2481936"/>
            <a:ext cx="9807730" cy="2878612"/>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（三）计算表格数据</a:t>
            </a:r>
          </a:p>
        </p:txBody>
      </p:sp>
      <p:sp>
        <p:nvSpPr>
          <p:cNvPr id="5" name="矩形 4"/>
          <p:cNvSpPr/>
          <p:nvPr/>
        </p:nvSpPr>
        <p:spPr>
          <a:xfrm>
            <a:off x="2052320" y="3396000"/>
            <a:ext cx="3010010" cy="369332"/>
          </a:xfrm>
          <a:prstGeom prst="rect">
            <a:avLst/>
          </a:prstGeom>
          <a:solidFill>
            <a:schemeClr val="accent1">
              <a:lumMod val="60000"/>
              <a:lumOff val="40000"/>
            </a:schemeClr>
          </a:solidFill>
        </p:spPr>
        <p:txBody>
          <a:bodyPr vert="horz" wrap="square">
            <a:spAutoFit/>
          </a:bodyPr>
          <a:lstStyle/>
          <a:p>
            <a:pPr defTabSz="914400"/>
            <a:r>
              <a:rPr lang="en-US" altLang="zh-CN" dirty="0" smtClean="0">
                <a:solidFill>
                  <a:schemeClr val="bg1"/>
                </a:solidFill>
                <a:latin typeface="微软雅黑" panose="020B0503020204020204" pitchFamily="34" charset="-122"/>
                <a:ea typeface="微软雅黑" panose="020B0503020204020204" pitchFamily="34" charset="-122"/>
              </a:rPr>
              <a:t>3 </a:t>
            </a:r>
            <a:r>
              <a:rPr lang="zh-CN" altLang="en-US" dirty="0" smtClean="0">
                <a:solidFill>
                  <a:schemeClr val="bg1"/>
                </a:solidFill>
                <a:latin typeface="微软雅黑" panose="020B0503020204020204" pitchFamily="34" charset="-122"/>
                <a:ea typeface="微软雅黑" panose="020B0503020204020204" pitchFamily="34" charset="-122"/>
              </a:rPr>
              <a:t>计算其他产品的入库金额</a:t>
            </a:r>
            <a:endParaRPr lang="en-US" altLang="zh-CN" dirty="0">
              <a:solidFill>
                <a:schemeClr val="bg1"/>
              </a:solidFill>
              <a:latin typeface="微软雅黑" panose="020B0503020204020204" pitchFamily="34" charset="-122"/>
              <a:ea typeface="微软雅黑" panose="020B0503020204020204" pitchFamily="34" charset="-122"/>
            </a:endParaRPr>
          </a:p>
        </p:txBody>
      </p:sp>
      <p:sp>
        <p:nvSpPr>
          <p:cNvPr id="2" name="矩形 1"/>
          <p:cNvSpPr/>
          <p:nvPr/>
        </p:nvSpPr>
        <p:spPr>
          <a:xfrm>
            <a:off x="5935173" y="3396000"/>
            <a:ext cx="3141401" cy="369332"/>
          </a:xfrm>
          <a:prstGeom prst="rect">
            <a:avLst/>
          </a:prstGeom>
          <a:solidFill>
            <a:schemeClr val="accent1">
              <a:lumMod val="60000"/>
              <a:lumOff val="40000"/>
            </a:schemeClr>
          </a:solidFill>
        </p:spPr>
        <p:txBody>
          <a:bodyPr vert="horz" wrap="square">
            <a:spAutoFit/>
          </a:bodyPr>
          <a:lstStyle/>
          <a:p>
            <a:pPr defTabSz="914400"/>
            <a:r>
              <a:rPr lang="en-US" altLang="zh-CN" dirty="0" smtClean="0">
                <a:solidFill>
                  <a:schemeClr val="bg1"/>
                </a:solidFill>
                <a:latin typeface="微软雅黑" panose="020B0503020204020204" pitchFamily="34" charset="-122"/>
                <a:ea typeface="微软雅黑" panose="020B0503020204020204" pitchFamily="34" charset="-122"/>
              </a:rPr>
              <a:t>4 </a:t>
            </a:r>
            <a:r>
              <a:rPr lang="zh-CN" altLang="en-US" dirty="0" smtClean="0">
                <a:solidFill>
                  <a:schemeClr val="bg1"/>
                </a:solidFill>
                <a:latin typeface="微软雅黑" panose="020B0503020204020204" pitchFamily="34" charset="-122"/>
                <a:ea typeface="微软雅黑" panose="020B0503020204020204" pitchFamily="34" charset="-122"/>
              </a:rPr>
              <a:t>输入入库总金额的计算公式</a:t>
            </a:r>
            <a:endParaRPr lang="en-US" altLang="zh-CN" dirty="0">
              <a:solidFill>
                <a:schemeClr val="bg1"/>
              </a:solidFill>
              <a:latin typeface="微软雅黑" panose="020B0503020204020204" pitchFamily="34" charset="-122"/>
              <a:ea typeface="微软雅黑" panose="020B0503020204020204" pitchFamily="34" charset="-122"/>
            </a:endParaRPr>
          </a:p>
        </p:txBody>
      </p:sp>
      <p:sp>
        <p:nvSpPr>
          <p:cNvPr id="4" name="矩形 3"/>
          <p:cNvSpPr/>
          <p:nvPr/>
        </p:nvSpPr>
        <p:spPr>
          <a:xfrm>
            <a:off x="6824234" y="6196970"/>
            <a:ext cx="1704975" cy="368300"/>
          </a:xfrm>
          <a:prstGeom prst="rect">
            <a:avLst/>
          </a:prstGeom>
          <a:solidFill>
            <a:schemeClr val="accent1">
              <a:lumMod val="60000"/>
              <a:lumOff val="40000"/>
            </a:schemeClr>
          </a:solidFill>
        </p:spPr>
        <p:txBody>
          <a:bodyPr vert="horz" wrap="square">
            <a:spAutoFit/>
          </a:bodyPr>
          <a:lstStyle/>
          <a:p>
            <a:pPr defTabSz="914400"/>
            <a:r>
              <a:rPr lang="en-US" altLang="zh-CN" dirty="0">
                <a:solidFill>
                  <a:schemeClr val="bg1"/>
                </a:solidFill>
                <a:latin typeface="微软雅黑" panose="020B0503020204020204" pitchFamily="34" charset="-122"/>
                <a:ea typeface="微软雅黑" panose="020B0503020204020204" pitchFamily="34" charset="-122"/>
              </a:rPr>
              <a:t>6 更新结果</a:t>
            </a:r>
          </a:p>
        </p:txBody>
      </p:sp>
      <p:sp>
        <p:nvSpPr>
          <p:cNvPr id="6" name="矩形 5"/>
          <p:cNvSpPr/>
          <p:nvPr/>
        </p:nvSpPr>
        <p:spPr>
          <a:xfrm>
            <a:off x="2052320" y="6174022"/>
            <a:ext cx="1704975" cy="368300"/>
          </a:xfrm>
          <a:prstGeom prst="rect">
            <a:avLst/>
          </a:prstGeom>
          <a:solidFill>
            <a:schemeClr val="accent1">
              <a:lumMod val="60000"/>
              <a:lumOff val="40000"/>
            </a:schemeClr>
          </a:solidFill>
        </p:spPr>
        <p:txBody>
          <a:bodyPr vert="horz" wrap="square">
            <a:spAutoFit/>
          </a:bodyPr>
          <a:lstStyle/>
          <a:p>
            <a:pPr defTabSz="914400"/>
            <a:r>
              <a:rPr lang="en-US" altLang="zh-CN" dirty="0">
                <a:solidFill>
                  <a:schemeClr val="bg1"/>
                </a:solidFill>
                <a:latin typeface="微软雅黑" panose="020B0503020204020204" pitchFamily="34" charset="-122"/>
                <a:ea typeface="微软雅黑" panose="020B0503020204020204" pitchFamily="34" charset="-122"/>
              </a:rPr>
              <a:t>5 </a:t>
            </a:r>
            <a:r>
              <a:rPr lang="zh-CN" altLang="en-US" dirty="0">
                <a:solidFill>
                  <a:schemeClr val="bg1"/>
                </a:solidFill>
                <a:latin typeface="微软雅黑" panose="020B0503020204020204" pitchFamily="34" charset="-122"/>
                <a:ea typeface="微软雅黑" panose="020B0503020204020204" pitchFamily="34" charset="-122"/>
              </a:rPr>
              <a:t>复制</a:t>
            </a:r>
            <a:r>
              <a:rPr lang="en-US" altLang="zh-CN" dirty="0">
                <a:solidFill>
                  <a:schemeClr val="bg1"/>
                </a:solidFill>
                <a:latin typeface="微软雅黑" panose="020B0503020204020204" pitchFamily="34" charset="-122"/>
                <a:ea typeface="微软雅黑" panose="020B0503020204020204" pitchFamily="34" charset="-122"/>
              </a:rPr>
              <a:t>结果</a:t>
            </a:r>
          </a:p>
        </p:txBody>
      </p:sp>
      <p:pic>
        <p:nvPicPr>
          <p:cNvPr id="7" name="图片 6"/>
          <p:cNvPicPr>
            <a:picLocks noChangeAspect="1"/>
          </p:cNvPicPr>
          <p:nvPr/>
        </p:nvPicPr>
        <p:blipFill>
          <a:blip r:embed="rId2"/>
          <a:stretch>
            <a:fillRect/>
          </a:stretch>
        </p:blipFill>
        <p:spPr>
          <a:xfrm>
            <a:off x="1313243" y="897205"/>
            <a:ext cx="8718653" cy="2485093"/>
          </a:xfrm>
          <a:prstGeom prst="rect">
            <a:avLst/>
          </a:prstGeom>
        </p:spPr>
      </p:pic>
      <p:pic>
        <p:nvPicPr>
          <p:cNvPr id="8" name="图片 7"/>
          <p:cNvPicPr>
            <a:picLocks noChangeAspect="1"/>
          </p:cNvPicPr>
          <p:nvPr/>
        </p:nvPicPr>
        <p:blipFill>
          <a:blip r:embed="rId3"/>
          <a:stretch>
            <a:fillRect/>
          </a:stretch>
        </p:blipFill>
        <p:spPr>
          <a:xfrm>
            <a:off x="1313243" y="3870664"/>
            <a:ext cx="8456835" cy="2290106"/>
          </a:xfrm>
          <a:prstGeom prst="rect">
            <a:avLst/>
          </a:prstGeo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（四）设置与美化表格</a:t>
            </a:r>
          </a:p>
        </p:txBody>
      </p:sp>
      <p:sp>
        <p:nvSpPr>
          <p:cNvPr id="41" name="内容占位符 2"/>
          <p:cNvSpPr txBox="1"/>
          <p:nvPr/>
        </p:nvSpPr>
        <p:spPr>
          <a:xfrm>
            <a:off x="1001609" y="1175008"/>
            <a:ext cx="10045524" cy="1102971"/>
          </a:xfrm>
          <a:prstGeom prst="rect">
            <a:avLst/>
          </a:prstGeom>
        </p:spPr>
        <p:txBody>
          <a:bodyPr vert="horz" lIns="91440" tIns="45720" rIns="91440" bIns="45720" rtlCol="0">
            <a:norm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5000"/>
              </a:lnSpc>
            </a:pPr>
            <a:r>
              <a:rPr lang="zh-CN" altLang="en-US" sz="2000" dirty="0"/>
              <a:t>为了更好地发挥表格展示信息的作用，我们往往还需要对表格进行适当的美化设置，从而提高表格的可读性和美观性，其具体操作如下。</a:t>
            </a:r>
          </a:p>
        </p:txBody>
      </p:sp>
      <p:pic>
        <p:nvPicPr>
          <p:cNvPr id="5" name="图片 4"/>
          <p:cNvPicPr>
            <a:picLocks noChangeAspect="1"/>
          </p:cNvPicPr>
          <p:nvPr/>
        </p:nvPicPr>
        <p:blipFill>
          <a:blip r:embed="rId2"/>
          <a:stretch>
            <a:fillRect/>
          </a:stretch>
        </p:blipFill>
        <p:spPr>
          <a:xfrm>
            <a:off x="2586276" y="2118335"/>
            <a:ext cx="6876190" cy="4238095"/>
          </a:xfrm>
          <a:prstGeom prst="rect">
            <a:avLst/>
          </a:prstGeom>
        </p:spPr>
      </p:pic>
      <p:sp>
        <p:nvSpPr>
          <p:cNvPr id="11" name="矩形 10"/>
          <p:cNvSpPr/>
          <p:nvPr/>
        </p:nvSpPr>
        <p:spPr>
          <a:xfrm>
            <a:off x="9556617" y="2484147"/>
            <a:ext cx="465455" cy="2031325"/>
          </a:xfrm>
          <a:prstGeom prst="rect">
            <a:avLst/>
          </a:prstGeom>
          <a:solidFill>
            <a:schemeClr val="accent1">
              <a:lumMod val="60000"/>
              <a:lumOff val="40000"/>
            </a:schemeClr>
          </a:solidFill>
        </p:spPr>
        <p:txBody>
          <a:bodyPr vert="horz" wrap="square">
            <a:spAutoFit/>
          </a:bodyPr>
          <a:lstStyle/>
          <a:p>
            <a:pPr algn="ctr" defTabSz="914400"/>
            <a:r>
              <a:rPr lang="en-US" altLang="zh-CN" dirty="0" smtClean="0">
                <a:solidFill>
                  <a:schemeClr val="bg1"/>
                </a:solidFill>
                <a:latin typeface="微软雅黑" panose="020B0503020204020204" pitchFamily="34" charset="-122"/>
                <a:ea typeface="微软雅黑" panose="020B0503020204020204" pitchFamily="34" charset="-122"/>
              </a:rPr>
              <a:t>1 </a:t>
            </a:r>
            <a:r>
              <a:rPr lang="zh-CN" altLang="en-US" dirty="0" smtClean="0">
                <a:solidFill>
                  <a:schemeClr val="bg1"/>
                </a:solidFill>
                <a:latin typeface="微软雅黑" panose="020B0503020204020204" pitchFamily="34" charset="-122"/>
                <a:ea typeface="微软雅黑" panose="020B0503020204020204" pitchFamily="34" charset="-122"/>
              </a:rPr>
              <a:t>选择表格样式</a:t>
            </a:r>
            <a:endParaRPr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（四）设置与美化表格</a:t>
            </a:r>
          </a:p>
        </p:txBody>
      </p:sp>
      <p:sp>
        <p:nvSpPr>
          <p:cNvPr id="2" name="矩形 1"/>
          <p:cNvSpPr/>
          <p:nvPr/>
        </p:nvSpPr>
        <p:spPr>
          <a:xfrm>
            <a:off x="559635" y="3224234"/>
            <a:ext cx="1998035" cy="369332"/>
          </a:xfrm>
          <a:prstGeom prst="rect">
            <a:avLst/>
          </a:prstGeom>
          <a:solidFill>
            <a:schemeClr val="accent1">
              <a:lumMod val="60000"/>
              <a:lumOff val="40000"/>
            </a:schemeClr>
          </a:solidFill>
        </p:spPr>
        <p:txBody>
          <a:bodyPr vert="horz" wrap="square">
            <a:spAutoFit/>
          </a:bodyPr>
          <a:lstStyle/>
          <a:p>
            <a:pPr defTabSz="914400"/>
            <a:r>
              <a:rPr lang="en-US" altLang="zh-CN" dirty="0" smtClean="0">
                <a:solidFill>
                  <a:schemeClr val="bg1"/>
                </a:solidFill>
                <a:latin typeface="微软雅黑" panose="020B0503020204020204" pitchFamily="34" charset="-122"/>
                <a:ea typeface="微软雅黑" panose="020B0503020204020204" pitchFamily="34" charset="-122"/>
              </a:rPr>
              <a:t>2 </a:t>
            </a:r>
            <a:r>
              <a:rPr lang="zh-CN" altLang="en-US" dirty="0" smtClean="0">
                <a:solidFill>
                  <a:schemeClr val="bg1"/>
                </a:solidFill>
                <a:latin typeface="微软雅黑" panose="020B0503020204020204" pitchFamily="34" charset="-122"/>
                <a:ea typeface="微软雅黑" panose="020B0503020204020204" pitchFamily="34" charset="-122"/>
              </a:rPr>
              <a:t>设置对齐方式</a:t>
            </a:r>
            <a:endParaRPr dirty="0">
              <a:solidFill>
                <a:schemeClr val="bg1"/>
              </a:solidFill>
              <a:latin typeface="微软雅黑" panose="020B0503020204020204" pitchFamily="34" charset="-122"/>
              <a:ea typeface="微软雅黑" panose="020B0503020204020204" pitchFamily="34" charset="-122"/>
            </a:endParaRPr>
          </a:p>
        </p:txBody>
      </p:sp>
      <p:pic>
        <p:nvPicPr>
          <p:cNvPr id="7" name="图片 6"/>
          <p:cNvPicPr>
            <a:picLocks noChangeAspect="1"/>
          </p:cNvPicPr>
          <p:nvPr/>
        </p:nvPicPr>
        <p:blipFill>
          <a:blip r:embed="rId2"/>
          <a:stretch>
            <a:fillRect/>
          </a:stretch>
        </p:blipFill>
        <p:spPr>
          <a:xfrm>
            <a:off x="358870" y="915411"/>
            <a:ext cx="4478174" cy="2253721"/>
          </a:xfrm>
          <a:prstGeom prst="rect">
            <a:avLst/>
          </a:prstGeom>
        </p:spPr>
      </p:pic>
      <p:pic>
        <p:nvPicPr>
          <p:cNvPr id="8" name="图片 7"/>
          <p:cNvPicPr>
            <a:picLocks noChangeAspect="1"/>
          </p:cNvPicPr>
          <p:nvPr/>
        </p:nvPicPr>
        <p:blipFill>
          <a:blip r:embed="rId3"/>
          <a:stretch>
            <a:fillRect/>
          </a:stretch>
        </p:blipFill>
        <p:spPr>
          <a:xfrm>
            <a:off x="5383642" y="915411"/>
            <a:ext cx="4780776" cy="2256273"/>
          </a:xfrm>
          <a:prstGeom prst="rect">
            <a:avLst/>
          </a:prstGeom>
        </p:spPr>
      </p:pic>
      <p:sp>
        <p:nvSpPr>
          <p:cNvPr id="10" name="矩形 9"/>
          <p:cNvSpPr/>
          <p:nvPr/>
        </p:nvSpPr>
        <p:spPr>
          <a:xfrm>
            <a:off x="5542452" y="3224234"/>
            <a:ext cx="1998035" cy="369332"/>
          </a:xfrm>
          <a:prstGeom prst="rect">
            <a:avLst/>
          </a:prstGeom>
          <a:solidFill>
            <a:schemeClr val="accent1">
              <a:lumMod val="60000"/>
              <a:lumOff val="40000"/>
            </a:schemeClr>
          </a:solidFill>
        </p:spPr>
        <p:txBody>
          <a:bodyPr vert="horz" wrap="square">
            <a:spAutoFit/>
          </a:bodyPr>
          <a:lstStyle/>
          <a:p>
            <a:pPr defTabSz="914400"/>
            <a:r>
              <a:rPr lang="en-US" altLang="zh-CN" dirty="0" smtClean="0">
                <a:solidFill>
                  <a:schemeClr val="bg1"/>
                </a:solidFill>
                <a:latin typeface="微软雅黑" panose="020B0503020204020204" pitchFamily="34" charset="-122"/>
                <a:ea typeface="微软雅黑" panose="020B0503020204020204" pitchFamily="34" charset="-122"/>
              </a:rPr>
              <a:t>3 </a:t>
            </a:r>
            <a:r>
              <a:rPr lang="zh-CN" altLang="en-US" dirty="0" smtClean="0">
                <a:solidFill>
                  <a:schemeClr val="bg1"/>
                </a:solidFill>
                <a:latin typeface="微软雅黑" panose="020B0503020204020204" pitchFamily="34" charset="-122"/>
                <a:ea typeface="微软雅黑" panose="020B0503020204020204" pitchFamily="34" charset="-122"/>
              </a:rPr>
              <a:t>调整列宽</a:t>
            </a:r>
            <a:endParaRPr dirty="0">
              <a:solidFill>
                <a:schemeClr val="bg1"/>
              </a:solidFill>
              <a:latin typeface="微软雅黑" panose="020B0503020204020204" pitchFamily="34" charset="-122"/>
              <a:ea typeface="微软雅黑" panose="020B0503020204020204" pitchFamily="34" charset="-122"/>
            </a:endParaRPr>
          </a:p>
        </p:txBody>
      </p:sp>
      <p:pic>
        <p:nvPicPr>
          <p:cNvPr id="9" name="图片 8"/>
          <p:cNvPicPr>
            <a:picLocks noChangeAspect="1"/>
          </p:cNvPicPr>
          <p:nvPr/>
        </p:nvPicPr>
        <p:blipFill>
          <a:blip r:embed="rId4"/>
          <a:stretch>
            <a:fillRect/>
          </a:stretch>
        </p:blipFill>
        <p:spPr>
          <a:xfrm>
            <a:off x="2365779" y="3741897"/>
            <a:ext cx="5174708" cy="2953738"/>
          </a:xfrm>
          <a:prstGeom prst="rect">
            <a:avLst/>
          </a:prstGeom>
        </p:spPr>
      </p:pic>
      <p:sp>
        <p:nvSpPr>
          <p:cNvPr id="12" name="矩形 11"/>
          <p:cNvSpPr/>
          <p:nvPr/>
        </p:nvSpPr>
        <p:spPr>
          <a:xfrm>
            <a:off x="7581058" y="3794905"/>
            <a:ext cx="465455" cy="1477328"/>
          </a:xfrm>
          <a:prstGeom prst="rect">
            <a:avLst/>
          </a:prstGeom>
          <a:solidFill>
            <a:schemeClr val="accent1">
              <a:lumMod val="60000"/>
              <a:lumOff val="40000"/>
            </a:schemeClr>
          </a:solidFill>
        </p:spPr>
        <p:txBody>
          <a:bodyPr vert="horz" wrap="square">
            <a:spAutoFit/>
          </a:bodyPr>
          <a:lstStyle/>
          <a:p>
            <a:pPr algn="ctr" defTabSz="914400"/>
            <a:r>
              <a:rPr lang="en-US" altLang="zh-CN" dirty="0" smtClean="0">
                <a:solidFill>
                  <a:schemeClr val="bg1"/>
                </a:solidFill>
                <a:latin typeface="微软雅黑" panose="020B0503020204020204" pitchFamily="34" charset="-122"/>
                <a:ea typeface="微软雅黑" panose="020B0503020204020204" pitchFamily="34" charset="-122"/>
              </a:rPr>
              <a:t>4 </a:t>
            </a:r>
            <a:r>
              <a:rPr lang="zh-CN" altLang="en-US" dirty="0" smtClean="0">
                <a:solidFill>
                  <a:schemeClr val="bg1"/>
                </a:solidFill>
                <a:latin typeface="微软雅黑" panose="020B0503020204020204" pitchFamily="34" charset="-122"/>
                <a:ea typeface="微软雅黑" panose="020B0503020204020204" pitchFamily="34" charset="-122"/>
              </a:rPr>
              <a:t>调整行高</a:t>
            </a:r>
            <a:endParaRPr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任意多边形 5"/>
          <p:cNvSpPr/>
          <p:nvPr/>
        </p:nvSpPr>
        <p:spPr>
          <a:xfrm>
            <a:off x="8" y="2367432"/>
            <a:ext cx="3708714" cy="3924300"/>
          </a:xfrm>
          <a:custGeom>
            <a:avLst/>
            <a:gdLst>
              <a:gd name="connsiteX0" fmla="*/ 0 w 4922244"/>
              <a:gd name="connsiteY0" fmla="*/ 0 h 5048251"/>
              <a:gd name="connsiteX1" fmla="*/ 1947941 w 4922244"/>
              <a:gd name="connsiteY1" fmla="*/ 0 h 5048251"/>
              <a:gd name="connsiteX2" fmla="*/ 4922244 w 4922244"/>
              <a:gd name="connsiteY2" fmla="*/ 2974304 h 5048251"/>
              <a:gd name="connsiteX3" fmla="*/ 2848297 w 4922244"/>
              <a:gd name="connsiteY3" fmla="*/ 5048251 h 5048251"/>
              <a:gd name="connsiteX4" fmla="*/ 0 w 4922244"/>
              <a:gd name="connsiteY4" fmla="*/ 5048251 h 5048251"/>
              <a:gd name="connsiteX0-1" fmla="*/ 0 w 4922244"/>
              <a:gd name="connsiteY0-2" fmla="*/ 0 h 5048251"/>
              <a:gd name="connsiteX1-3" fmla="*/ 1947941 w 4922244"/>
              <a:gd name="connsiteY1-4" fmla="*/ 0 h 5048251"/>
              <a:gd name="connsiteX2-5" fmla="*/ 4922244 w 4922244"/>
              <a:gd name="connsiteY2-6" fmla="*/ 2899854 h 5048251"/>
              <a:gd name="connsiteX3-7" fmla="*/ 2848297 w 4922244"/>
              <a:gd name="connsiteY3-8" fmla="*/ 5048251 h 5048251"/>
              <a:gd name="connsiteX4-9" fmla="*/ 0 w 4922244"/>
              <a:gd name="connsiteY4-10" fmla="*/ 5048251 h 5048251"/>
              <a:gd name="connsiteX5" fmla="*/ 0 w 4922244"/>
              <a:gd name="connsiteY5" fmla="*/ 0 h 5048251"/>
              <a:gd name="connsiteX0-11" fmla="*/ 0 w 4922244"/>
              <a:gd name="connsiteY0-12" fmla="*/ 0 h 5048251"/>
              <a:gd name="connsiteX1-13" fmla="*/ 1947941 w 4922244"/>
              <a:gd name="connsiteY1-14" fmla="*/ 0 h 5048251"/>
              <a:gd name="connsiteX2-15" fmla="*/ 4922244 w 4922244"/>
              <a:gd name="connsiteY2-16" fmla="*/ 2899854 h 5048251"/>
              <a:gd name="connsiteX3-17" fmla="*/ 2893456 w 4922244"/>
              <a:gd name="connsiteY3-18" fmla="*/ 5033362 h 5048251"/>
              <a:gd name="connsiteX4-19" fmla="*/ 0 w 4922244"/>
              <a:gd name="connsiteY4-20" fmla="*/ 5048251 h 5048251"/>
              <a:gd name="connsiteX5-21" fmla="*/ 0 w 4922244"/>
              <a:gd name="connsiteY5-22" fmla="*/ 0 h 5048251"/>
              <a:gd name="connsiteX0-23" fmla="*/ 0 w 4823147"/>
              <a:gd name="connsiteY0-24" fmla="*/ 0 h 5048251"/>
              <a:gd name="connsiteX1-25" fmla="*/ 1947941 w 4823147"/>
              <a:gd name="connsiteY1-26" fmla="*/ 0 h 5048251"/>
              <a:gd name="connsiteX2-27" fmla="*/ 4823147 w 4823147"/>
              <a:gd name="connsiteY2-28" fmla="*/ 2997879 h 5048251"/>
              <a:gd name="connsiteX3-29" fmla="*/ 2893456 w 4823147"/>
              <a:gd name="connsiteY3-30" fmla="*/ 5033362 h 5048251"/>
              <a:gd name="connsiteX4-31" fmla="*/ 0 w 4823147"/>
              <a:gd name="connsiteY4-32" fmla="*/ 5048251 h 5048251"/>
              <a:gd name="connsiteX5-33" fmla="*/ 0 w 4823147"/>
              <a:gd name="connsiteY5-34" fmla="*/ 0 h 504825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4823147" h="5048251">
                <a:moveTo>
                  <a:pt x="0" y="0"/>
                </a:moveTo>
                <a:lnTo>
                  <a:pt x="1947941" y="0"/>
                </a:lnTo>
                <a:lnTo>
                  <a:pt x="4823147" y="2997879"/>
                </a:lnTo>
                <a:lnTo>
                  <a:pt x="2893456" y="5033362"/>
                </a:lnTo>
                <a:lnTo>
                  <a:pt x="0" y="5048251"/>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7"/>
          <p:cNvSpPr/>
          <p:nvPr/>
        </p:nvSpPr>
        <p:spPr>
          <a:xfrm>
            <a:off x="1672773" y="0"/>
            <a:ext cx="3269617" cy="4710896"/>
          </a:xfrm>
          <a:custGeom>
            <a:avLst/>
            <a:gdLst>
              <a:gd name="connsiteX0" fmla="*/ 0 w 4336612"/>
              <a:gd name="connsiteY0" fmla="*/ 0 h 5048251"/>
              <a:gd name="connsiteX1" fmla="*/ 1362309 w 4336612"/>
              <a:gd name="connsiteY1" fmla="*/ 0 h 5048251"/>
              <a:gd name="connsiteX2" fmla="*/ 4336612 w 4336612"/>
              <a:gd name="connsiteY2" fmla="*/ 2974304 h 5048251"/>
              <a:gd name="connsiteX3" fmla="*/ 2262665 w 4336612"/>
              <a:gd name="connsiteY3" fmla="*/ 5048251 h 5048251"/>
              <a:gd name="connsiteX4" fmla="*/ 900356 w 4336612"/>
              <a:gd name="connsiteY4" fmla="*/ 5048251 h 5048251"/>
              <a:gd name="connsiteX5" fmla="*/ 2974303 w 4336612"/>
              <a:gd name="connsiteY5" fmla="*/ 2974304 h 5048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36612" h="5048251">
                <a:moveTo>
                  <a:pt x="0" y="0"/>
                </a:moveTo>
                <a:lnTo>
                  <a:pt x="1362309" y="0"/>
                </a:lnTo>
                <a:lnTo>
                  <a:pt x="4336612" y="2974304"/>
                </a:lnTo>
                <a:lnTo>
                  <a:pt x="2262665" y="5048251"/>
                </a:lnTo>
                <a:lnTo>
                  <a:pt x="900356" y="5048251"/>
                </a:lnTo>
                <a:lnTo>
                  <a:pt x="2974303" y="2974304"/>
                </a:lnTo>
                <a:close/>
              </a:path>
            </a:pathLst>
          </a:cu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图片 18" descr="C:\Users\Administrator\Desktop\新建文件夹\Virtual business modern technology photos part 4 (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2756" t="5840" r="1551" b="1721"/>
          <a:stretch>
            <a:fillRect/>
          </a:stretch>
        </p:blipFill>
        <p:spPr bwMode="auto">
          <a:xfrm>
            <a:off x="0" y="2560109"/>
            <a:ext cx="3546499" cy="3924300"/>
          </a:xfrm>
          <a:custGeom>
            <a:avLst/>
            <a:gdLst>
              <a:gd name="connsiteX0" fmla="*/ 0 w 3546499"/>
              <a:gd name="connsiteY0" fmla="*/ 0 h 3924300"/>
              <a:gd name="connsiteX1" fmla="*/ 1403500 w 3546499"/>
              <a:gd name="connsiteY1" fmla="*/ 0 h 3924300"/>
              <a:gd name="connsiteX2" fmla="*/ 3546499 w 3546499"/>
              <a:gd name="connsiteY2" fmla="*/ 2312100 h 3924300"/>
              <a:gd name="connsiteX3" fmla="*/ 2052211 w 3546499"/>
              <a:gd name="connsiteY3" fmla="*/ 3924300 h 3924300"/>
              <a:gd name="connsiteX4" fmla="*/ 0 w 3546499"/>
              <a:gd name="connsiteY4" fmla="*/ 3924300 h 392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6499" h="3924300">
                <a:moveTo>
                  <a:pt x="0" y="0"/>
                </a:moveTo>
                <a:lnTo>
                  <a:pt x="1403500" y="0"/>
                </a:lnTo>
                <a:lnTo>
                  <a:pt x="3546499" y="2312100"/>
                </a:lnTo>
                <a:lnTo>
                  <a:pt x="2052211" y="3924300"/>
                </a:lnTo>
                <a:lnTo>
                  <a:pt x="0" y="3924300"/>
                </a:lnTo>
                <a:close/>
              </a:path>
            </a:pathLst>
          </a:custGeom>
          <a:noFill/>
          <a:extLst>
            <a:ext uri="{909E8E84-426E-40DD-AFC4-6F175D3DCCD1}">
              <a14:hiddenFill xmlns:a14="http://schemas.microsoft.com/office/drawing/2010/main">
                <a:solidFill>
                  <a:srgbClr val="FFFFFF"/>
                </a:solidFill>
              </a14:hiddenFill>
            </a:ext>
          </a:extLst>
        </p:spPr>
      </p:pic>
      <p:sp>
        <p:nvSpPr>
          <p:cNvPr id="3" name="文本框 2"/>
          <p:cNvSpPr txBox="1"/>
          <p:nvPr/>
        </p:nvSpPr>
        <p:spPr>
          <a:xfrm>
            <a:off x="911474" y="1255430"/>
            <a:ext cx="1723549" cy="1015663"/>
          </a:xfrm>
          <a:prstGeom prst="rect">
            <a:avLst/>
          </a:prstGeom>
          <a:noFill/>
        </p:spPr>
        <p:txBody>
          <a:bodyPr wrap="none" rtlCol="0">
            <a:spAutoFit/>
          </a:bodyPr>
          <a:lstStyle/>
          <a:p>
            <a:pPr algn="ctr"/>
            <a:r>
              <a:rPr lang="zh-CN" altLang="en-US" sz="6000" dirty="0">
                <a:solidFill>
                  <a:schemeClr val="accent3"/>
                </a:solidFill>
                <a:latin typeface="Impact" panose="020B0806030902050204" pitchFamily="34" charset="0"/>
              </a:rPr>
              <a:t>目录</a:t>
            </a:r>
          </a:p>
        </p:txBody>
      </p:sp>
      <p:sp>
        <p:nvSpPr>
          <p:cNvPr id="14" name="矩形 13"/>
          <p:cNvSpPr/>
          <p:nvPr/>
        </p:nvSpPr>
        <p:spPr>
          <a:xfrm>
            <a:off x="5535640" y="4487303"/>
            <a:ext cx="1294304" cy="5235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p:nvSpPr>
        <p:spPr>
          <a:xfrm>
            <a:off x="6830060" y="4488180"/>
            <a:ext cx="3956685" cy="5232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燕尾形 25"/>
          <p:cNvSpPr/>
          <p:nvPr/>
        </p:nvSpPr>
        <p:spPr>
          <a:xfrm>
            <a:off x="5063246" y="4588713"/>
            <a:ext cx="335280" cy="383863"/>
          </a:xfrm>
          <a:prstGeom prst="chevron">
            <a:avLst>
              <a:gd name="adj" fmla="val 3693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7" name="文本框 11"/>
          <p:cNvSpPr txBox="1"/>
          <p:nvPr/>
        </p:nvSpPr>
        <p:spPr>
          <a:xfrm>
            <a:off x="7036910" y="750338"/>
            <a:ext cx="3338656" cy="461665"/>
          </a:xfrm>
          <a:prstGeom prst="rect">
            <a:avLst/>
          </a:prstGeom>
          <a:noFill/>
        </p:spPr>
        <p:txBody>
          <a:bodyPr wrap="square" rtlCol="0">
            <a:spAutoFit/>
            <a:scene3d>
              <a:camera prst="orthographicFront"/>
              <a:lightRig rig="threePt" dir="t"/>
            </a:scene3d>
            <a:sp3d contourW="12700"/>
          </a:bodyPr>
          <a:lstStyle/>
          <a:p>
            <a:r>
              <a:rPr lang="zh-CN" altLang="en-US" sz="2400" dirty="0"/>
              <a:t>创建“学习总结”文档</a:t>
            </a:r>
          </a:p>
        </p:txBody>
      </p:sp>
      <p:sp>
        <p:nvSpPr>
          <p:cNvPr id="28" name="文本框 18"/>
          <p:cNvSpPr txBox="1"/>
          <p:nvPr/>
        </p:nvSpPr>
        <p:spPr>
          <a:xfrm>
            <a:off x="6945469" y="1481497"/>
            <a:ext cx="4332733" cy="461665"/>
          </a:xfrm>
          <a:prstGeom prst="rect">
            <a:avLst/>
          </a:prstGeom>
          <a:noFill/>
        </p:spPr>
        <p:txBody>
          <a:bodyPr wrap="square" rtlCol="0">
            <a:spAutoFit/>
            <a:scene3d>
              <a:camera prst="orthographicFront"/>
              <a:lightRig rig="threePt" dir="t"/>
            </a:scene3d>
            <a:sp3d contourW="12700"/>
          </a:bodyPr>
          <a:lstStyle/>
          <a:p>
            <a:r>
              <a:rPr lang="zh-CN" altLang="en-US" sz="2400" dirty="0"/>
              <a:t>编辑“工作计划”文档</a:t>
            </a:r>
          </a:p>
        </p:txBody>
      </p:sp>
      <p:sp>
        <p:nvSpPr>
          <p:cNvPr id="29" name="文本框 18"/>
          <p:cNvSpPr txBox="1"/>
          <p:nvPr/>
        </p:nvSpPr>
        <p:spPr>
          <a:xfrm>
            <a:off x="6945470" y="2191876"/>
            <a:ext cx="4115896" cy="461665"/>
          </a:xfrm>
          <a:prstGeom prst="rect">
            <a:avLst/>
          </a:prstGeom>
          <a:noFill/>
        </p:spPr>
        <p:txBody>
          <a:bodyPr wrap="square" rtlCol="0">
            <a:spAutoFit/>
            <a:scene3d>
              <a:camera prst="orthographicFront"/>
              <a:lightRig rig="threePt" dir="t"/>
            </a:scene3d>
            <a:sp3d contourW="12700"/>
          </a:bodyPr>
          <a:lstStyle/>
          <a:p>
            <a:r>
              <a:rPr lang="zh-CN" altLang="en-US" sz="2400" dirty="0"/>
              <a:t>编辑“招聘启事”文档</a:t>
            </a:r>
          </a:p>
        </p:txBody>
      </p:sp>
      <p:sp>
        <p:nvSpPr>
          <p:cNvPr id="30" name="TextBox 3"/>
          <p:cNvSpPr txBox="1"/>
          <p:nvPr/>
        </p:nvSpPr>
        <p:spPr>
          <a:xfrm>
            <a:off x="5670216" y="763878"/>
            <a:ext cx="1366694" cy="461665"/>
          </a:xfrm>
          <a:prstGeom prst="rect">
            <a:avLst/>
          </a:prstGeom>
          <a:noFill/>
          <a:ln>
            <a:noFill/>
          </a:ln>
        </p:spPr>
        <p:txBody>
          <a:bodyPr wrap="square" rtlCol="0">
            <a:spAutoFit/>
          </a:bodyPr>
          <a:lstStyle/>
          <a:p>
            <a:r>
              <a:rPr lang="zh-CN" altLang="en-US" sz="2400" dirty="0">
                <a:solidFill>
                  <a:schemeClr val="tx1">
                    <a:lumMod val="85000"/>
                    <a:lumOff val="15000"/>
                  </a:schemeClr>
                </a:solidFill>
              </a:rPr>
              <a:t>任务一</a:t>
            </a:r>
            <a:endParaRPr lang="en-US" altLang="zh-CN" sz="2400" dirty="0">
              <a:solidFill>
                <a:schemeClr val="tx1">
                  <a:lumMod val="85000"/>
                  <a:lumOff val="15000"/>
                </a:schemeClr>
              </a:solidFill>
            </a:endParaRPr>
          </a:p>
        </p:txBody>
      </p:sp>
      <p:sp>
        <p:nvSpPr>
          <p:cNvPr id="31" name="TextBox 21"/>
          <p:cNvSpPr txBox="1"/>
          <p:nvPr/>
        </p:nvSpPr>
        <p:spPr>
          <a:xfrm>
            <a:off x="5670216" y="1494855"/>
            <a:ext cx="1366694" cy="461665"/>
          </a:xfrm>
          <a:prstGeom prst="rect">
            <a:avLst/>
          </a:prstGeom>
          <a:noFill/>
          <a:ln>
            <a:noFill/>
          </a:ln>
        </p:spPr>
        <p:txBody>
          <a:bodyPr wrap="square" rtlCol="0">
            <a:spAutoFit/>
          </a:bodyPr>
          <a:lstStyle/>
          <a:p>
            <a:r>
              <a:rPr lang="zh-CN" altLang="en-US" sz="2400" dirty="0">
                <a:solidFill>
                  <a:schemeClr val="tx1">
                    <a:lumMod val="85000"/>
                    <a:lumOff val="15000"/>
                  </a:schemeClr>
                </a:solidFill>
              </a:rPr>
              <a:t>任务二</a:t>
            </a:r>
            <a:endParaRPr lang="en-US" altLang="zh-CN" sz="2400" dirty="0">
              <a:solidFill>
                <a:schemeClr val="tx1">
                  <a:lumMod val="85000"/>
                  <a:lumOff val="15000"/>
                </a:schemeClr>
              </a:solidFill>
            </a:endParaRPr>
          </a:p>
        </p:txBody>
      </p:sp>
      <p:sp>
        <p:nvSpPr>
          <p:cNvPr id="32" name="TextBox 22"/>
          <p:cNvSpPr txBox="1"/>
          <p:nvPr/>
        </p:nvSpPr>
        <p:spPr>
          <a:xfrm>
            <a:off x="5670216" y="2198038"/>
            <a:ext cx="1366694" cy="461665"/>
          </a:xfrm>
          <a:prstGeom prst="rect">
            <a:avLst/>
          </a:prstGeom>
          <a:noFill/>
          <a:ln>
            <a:noFill/>
          </a:ln>
        </p:spPr>
        <p:txBody>
          <a:bodyPr wrap="square" rtlCol="0">
            <a:spAutoFit/>
          </a:bodyPr>
          <a:lstStyle/>
          <a:p>
            <a:r>
              <a:rPr lang="zh-CN" altLang="en-US" sz="2400" dirty="0">
                <a:solidFill>
                  <a:schemeClr val="tx1">
                    <a:lumMod val="85000"/>
                    <a:lumOff val="15000"/>
                  </a:schemeClr>
                </a:solidFill>
              </a:rPr>
              <a:t>任务三</a:t>
            </a:r>
            <a:endParaRPr lang="en-US" altLang="zh-CN" sz="2400" dirty="0">
              <a:solidFill>
                <a:schemeClr val="tx1">
                  <a:lumMod val="85000"/>
                  <a:lumOff val="15000"/>
                </a:schemeClr>
              </a:solidFill>
            </a:endParaRPr>
          </a:p>
        </p:txBody>
      </p:sp>
      <p:sp>
        <p:nvSpPr>
          <p:cNvPr id="37" name="文本框 18"/>
          <p:cNvSpPr txBox="1"/>
          <p:nvPr/>
        </p:nvSpPr>
        <p:spPr>
          <a:xfrm>
            <a:off x="6926420" y="2942872"/>
            <a:ext cx="3568208" cy="461665"/>
          </a:xfrm>
          <a:prstGeom prst="rect">
            <a:avLst/>
          </a:prstGeom>
          <a:noFill/>
        </p:spPr>
        <p:txBody>
          <a:bodyPr wrap="square" rtlCol="0">
            <a:spAutoFit/>
            <a:scene3d>
              <a:camera prst="orthographicFront"/>
              <a:lightRig rig="threePt" dir="t"/>
            </a:scene3d>
            <a:sp3d contourW="12700"/>
          </a:bodyPr>
          <a:lstStyle/>
          <a:p>
            <a:r>
              <a:rPr lang="zh-CN" altLang="en-US" sz="2400" dirty="0"/>
              <a:t>编辑“企业简介”文档</a:t>
            </a:r>
          </a:p>
        </p:txBody>
      </p:sp>
      <p:sp>
        <p:nvSpPr>
          <p:cNvPr id="38" name="文本框 18"/>
          <p:cNvSpPr txBox="1"/>
          <p:nvPr/>
        </p:nvSpPr>
        <p:spPr>
          <a:xfrm>
            <a:off x="6926420" y="3728816"/>
            <a:ext cx="4115896" cy="461665"/>
          </a:xfrm>
          <a:prstGeom prst="rect">
            <a:avLst/>
          </a:prstGeom>
          <a:noFill/>
        </p:spPr>
        <p:txBody>
          <a:bodyPr wrap="square" rtlCol="0">
            <a:spAutoFit/>
            <a:scene3d>
              <a:camera prst="orthographicFront"/>
              <a:lightRig rig="threePt" dir="t"/>
            </a:scene3d>
            <a:sp3d contourW="12700"/>
          </a:bodyPr>
          <a:lstStyle/>
          <a:p>
            <a:r>
              <a:rPr lang="zh-CN" altLang="en-US" sz="2400" dirty="0"/>
              <a:t>制作“产品入库单”文档</a:t>
            </a:r>
          </a:p>
        </p:txBody>
      </p:sp>
      <p:sp>
        <p:nvSpPr>
          <p:cNvPr id="39" name="TextBox 21"/>
          <p:cNvSpPr txBox="1"/>
          <p:nvPr/>
        </p:nvSpPr>
        <p:spPr>
          <a:xfrm>
            <a:off x="5651166" y="2956230"/>
            <a:ext cx="1366694" cy="461665"/>
          </a:xfrm>
          <a:prstGeom prst="rect">
            <a:avLst/>
          </a:prstGeom>
          <a:noFill/>
          <a:ln>
            <a:noFill/>
          </a:ln>
        </p:spPr>
        <p:txBody>
          <a:bodyPr wrap="square" rtlCol="0">
            <a:spAutoFit/>
          </a:bodyPr>
          <a:lstStyle/>
          <a:p>
            <a:r>
              <a:rPr lang="zh-CN" altLang="en-US" sz="2400" dirty="0">
                <a:solidFill>
                  <a:schemeClr val="tx1">
                    <a:lumMod val="85000"/>
                    <a:lumOff val="15000"/>
                  </a:schemeClr>
                </a:solidFill>
              </a:rPr>
              <a:t>任务四</a:t>
            </a:r>
            <a:endParaRPr lang="en-US" altLang="zh-CN" sz="2400" dirty="0">
              <a:solidFill>
                <a:schemeClr val="tx1">
                  <a:lumMod val="85000"/>
                  <a:lumOff val="15000"/>
                </a:schemeClr>
              </a:solidFill>
            </a:endParaRPr>
          </a:p>
        </p:txBody>
      </p:sp>
      <p:sp>
        <p:nvSpPr>
          <p:cNvPr id="40" name="TextBox 22"/>
          <p:cNvSpPr txBox="1"/>
          <p:nvPr/>
        </p:nvSpPr>
        <p:spPr>
          <a:xfrm>
            <a:off x="5651166" y="3734978"/>
            <a:ext cx="1366694" cy="461665"/>
          </a:xfrm>
          <a:prstGeom prst="rect">
            <a:avLst/>
          </a:prstGeom>
          <a:noFill/>
          <a:ln>
            <a:noFill/>
          </a:ln>
        </p:spPr>
        <p:txBody>
          <a:bodyPr wrap="square" rtlCol="0">
            <a:spAutoFit/>
          </a:bodyPr>
          <a:lstStyle/>
          <a:p>
            <a:r>
              <a:rPr lang="zh-CN" altLang="en-US" sz="2400" dirty="0">
                <a:solidFill>
                  <a:schemeClr val="tx1">
                    <a:lumMod val="85000"/>
                    <a:lumOff val="15000"/>
                  </a:schemeClr>
                </a:solidFill>
              </a:rPr>
              <a:t>任务五</a:t>
            </a:r>
            <a:endParaRPr lang="en-US" altLang="zh-CN" sz="2400" dirty="0">
              <a:solidFill>
                <a:schemeClr val="tx1">
                  <a:lumMod val="85000"/>
                  <a:lumOff val="15000"/>
                </a:schemeClr>
              </a:solidFill>
            </a:endParaRPr>
          </a:p>
        </p:txBody>
      </p:sp>
      <p:sp>
        <p:nvSpPr>
          <p:cNvPr id="20" name="文本框 18"/>
          <p:cNvSpPr txBox="1"/>
          <p:nvPr/>
        </p:nvSpPr>
        <p:spPr>
          <a:xfrm>
            <a:off x="6945630" y="4543425"/>
            <a:ext cx="3608070" cy="460375"/>
          </a:xfrm>
          <a:prstGeom prst="rect">
            <a:avLst/>
          </a:prstGeom>
          <a:noFill/>
        </p:spPr>
        <p:txBody>
          <a:bodyPr wrap="square" rtlCol="0">
            <a:spAutoFit/>
            <a:scene3d>
              <a:camera prst="orthographicFront"/>
              <a:lightRig rig="threePt" dir="t"/>
            </a:scene3d>
            <a:sp3d contourW="12700"/>
          </a:bodyPr>
          <a:lstStyle/>
          <a:p>
            <a:r>
              <a:rPr lang="zh-CN" altLang="en-US" sz="2400" dirty="0">
                <a:solidFill>
                  <a:schemeClr val="bg1"/>
                </a:solidFill>
              </a:rPr>
              <a:t>编辑“毕业论文”文档</a:t>
            </a:r>
          </a:p>
        </p:txBody>
      </p:sp>
      <p:sp>
        <p:nvSpPr>
          <p:cNvPr id="21" name="TextBox 22"/>
          <p:cNvSpPr txBox="1"/>
          <p:nvPr/>
        </p:nvSpPr>
        <p:spPr>
          <a:xfrm>
            <a:off x="5670216" y="4549813"/>
            <a:ext cx="1366694" cy="461665"/>
          </a:xfrm>
          <a:prstGeom prst="rect">
            <a:avLst/>
          </a:prstGeom>
          <a:noFill/>
          <a:ln>
            <a:noFill/>
          </a:ln>
        </p:spPr>
        <p:txBody>
          <a:bodyPr wrap="square" rtlCol="0">
            <a:spAutoFit/>
          </a:bodyPr>
          <a:lstStyle/>
          <a:p>
            <a:r>
              <a:rPr lang="zh-CN" altLang="en-US" sz="2400" dirty="0">
                <a:solidFill>
                  <a:schemeClr val="tx1">
                    <a:lumMod val="85000"/>
                    <a:lumOff val="15000"/>
                  </a:schemeClr>
                </a:solidFill>
              </a:rPr>
              <a:t>任务六</a:t>
            </a:r>
            <a:endParaRPr lang="en-US" altLang="zh-CN" sz="2400" dirty="0">
              <a:solidFill>
                <a:schemeClr val="tx1">
                  <a:lumMod val="85000"/>
                  <a:lumOff val="15000"/>
                </a:schemeClr>
              </a:solidFill>
            </a:endParaRPr>
          </a:p>
        </p:txBody>
      </p:sp>
      <p:sp>
        <p:nvSpPr>
          <p:cNvPr id="22" name="文本框 18"/>
          <p:cNvSpPr txBox="1"/>
          <p:nvPr/>
        </p:nvSpPr>
        <p:spPr>
          <a:xfrm>
            <a:off x="6945470" y="5299194"/>
            <a:ext cx="4115896" cy="461665"/>
          </a:xfrm>
          <a:prstGeom prst="rect">
            <a:avLst/>
          </a:prstGeom>
          <a:noFill/>
        </p:spPr>
        <p:txBody>
          <a:bodyPr wrap="square" rtlCol="0">
            <a:spAutoFit/>
            <a:scene3d>
              <a:camera prst="orthographicFront"/>
              <a:lightRig rig="threePt" dir="t"/>
            </a:scene3d>
            <a:sp3d contourW="12700"/>
          </a:bodyPr>
          <a:lstStyle/>
          <a:p>
            <a:r>
              <a:rPr lang="zh-CN" altLang="en-US" sz="2400" dirty="0"/>
              <a:t>编辑“采购手册”文档</a:t>
            </a:r>
            <a:endParaRPr lang="zh-CN" altLang="en-US" sz="2400" dirty="0">
              <a:solidFill>
                <a:schemeClr val="tx1"/>
              </a:solidFill>
            </a:endParaRPr>
          </a:p>
        </p:txBody>
      </p:sp>
      <p:sp>
        <p:nvSpPr>
          <p:cNvPr id="23" name="TextBox 22"/>
          <p:cNvSpPr txBox="1"/>
          <p:nvPr/>
        </p:nvSpPr>
        <p:spPr>
          <a:xfrm>
            <a:off x="5670216" y="5305356"/>
            <a:ext cx="1366694" cy="461665"/>
          </a:xfrm>
          <a:prstGeom prst="rect">
            <a:avLst/>
          </a:prstGeom>
          <a:noFill/>
          <a:ln>
            <a:noFill/>
          </a:ln>
        </p:spPr>
        <p:txBody>
          <a:bodyPr wrap="square" rtlCol="0">
            <a:spAutoFit/>
          </a:bodyPr>
          <a:lstStyle/>
          <a:p>
            <a:r>
              <a:rPr lang="zh-CN" altLang="en-US" sz="2400" dirty="0">
                <a:solidFill>
                  <a:schemeClr val="tx1">
                    <a:lumMod val="85000"/>
                    <a:lumOff val="15000"/>
                  </a:schemeClr>
                </a:solidFill>
              </a:rPr>
              <a:t>任务七</a:t>
            </a:r>
            <a:endParaRPr lang="en-US" altLang="zh-CN" sz="2400" dirty="0">
              <a:solidFill>
                <a:schemeClr val="tx1">
                  <a:lumMod val="85000"/>
                  <a:lumOff val="15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1013099" y="2002971"/>
            <a:ext cx="10061301" cy="4464090"/>
          </a:xfrm>
          <a:prstGeom prst="rect">
            <a:avLst/>
          </a:prstGeom>
          <a:solidFill>
            <a:schemeClr val="bg1"/>
          </a:solid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887181" y="2738958"/>
            <a:ext cx="329784" cy="22344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7" name="直接连接符 16"/>
          <p:cNvCxnSpPr/>
          <p:nvPr/>
        </p:nvCxnSpPr>
        <p:spPr>
          <a:xfrm>
            <a:off x="1318772" y="2738958"/>
            <a:ext cx="1401277" cy="0"/>
          </a:xfrm>
          <a:prstGeom prst="line">
            <a:avLst/>
          </a:prstGeom>
          <a:ln w="25400" cap="rnd">
            <a:solidFill>
              <a:schemeClr val="accent1">
                <a:lumMod val="60000"/>
                <a:lumOff val="40000"/>
              </a:schemeClr>
            </a:solidFill>
            <a:round/>
          </a:ln>
        </p:spPr>
        <p:style>
          <a:lnRef idx="1">
            <a:schemeClr val="accent1"/>
          </a:lnRef>
          <a:fillRef idx="0">
            <a:schemeClr val="accent1"/>
          </a:fillRef>
          <a:effectRef idx="0">
            <a:schemeClr val="accent1"/>
          </a:effectRef>
          <a:fontRef idx="minor">
            <a:schemeClr val="tx1"/>
          </a:fontRef>
        </p:style>
      </p:cxnSp>
      <p:sp>
        <p:nvSpPr>
          <p:cNvPr id="18" name="矩形 17"/>
          <p:cNvSpPr/>
          <p:nvPr/>
        </p:nvSpPr>
        <p:spPr>
          <a:xfrm>
            <a:off x="1216965" y="2825874"/>
            <a:ext cx="9527235" cy="3416320"/>
          </a:xfrm>
          <a:prstGeom prst="rect">
            <a:avLst/>
          </a:prstGeom>
        </p:spPr>
        <p:txBody>
          <a:bodyPr wrap="square">
            <a:spAutoFit/>
          </a:bodyPr>
          <a:lstStyle/>
          <a:p>
            <a:pPr algn="just">
              <a:lnSpc>
                <a:spcPct val="120000"/>
              </a:lnSpc>
            </a:pPr>
            <a:r>
              <a:rPr lang="zh-CN" altLang="en-US" sz="2000" dirty="0">
                <a:solidFill>
                  <a:schemeClr val="tx1">
                    <a:lumMod val="85000"/>
                    <a:lumOff val="15000"/>
                  </a:schemeClr>
                </a:solidFill>
                <a:latin typeface="+mn-ea"/>
              </a:rPr>
              <a:t>毕业论文考察的是学生对所学知识的掌握和应用能力，同时也是学生多年学习成果的最终体现；并且编写毕业论文还能很好地锻炼学生的实践能力，提高学生的写作水平，为学生进入社会奠定基础。毕业论文的编写需要经过开题报告、论文编写、论文上交评定、论文答辩及论文评分等环节，其中论文编写环节是指在准备好资料后，用</a:t>
            </a:r>
            <a:r>
              <a:rPr lang="en-US" altLang="zh-CN" sz="2000" dirty="0">
                <a:solidFill>
                  <a:schemeClr val="tx1">
                    <a:lumMod val="85000"/>
                    <a:lumOff val="15000"/>
                  </a:schemeClr>
                </a:solidFill>
                <a:latin typeface="+mn-ea"/>
              </a:rPr>
              <a:t>WPS Office</a:t>
            </a:r>
            <a:r>
              <a:rPr lang="zh-CN" altLang="en-US" sz="2000" dirty="0">
                <a:solidFill>
                  <a:schemeClr val="tx1">
                    <a:lumMod val="85000"/>
                    <a:lumOff val="15000"/>
                  </a:schemeClr>
                </a:solidFill>
                <a:latin typeface="+mn-ea"/>
              </a:rPr>
              <a:t>录入资料并编辑成电子文档，对其格式等进行设置，最终得到一篇格式规范的论文</a:t>
            </a:r>
            <a:r>
              <a:rPr lang="zh-CN" altLang="en-US" sz="2000" dirty="0" smtClean="0">
                <a:solidFill>
                  <a:schemeClr val="tx1">
                    <a:lumMod val="85000"/>
                    <a:lumOff val="15000"/>
                  </a:schemeClr>
                </a:solidFill>
                <a:latin typeface="+mn-ea"/>
              </a:rPr>
              <a:t>。</a:t>
            </a:r>
            <a:endParaRPr lang="en-US" altLang="zh-CN" sz="2000" dirty="0" smtClean="0">
              <a:solidFill>
                <a:schemeClr val="tx1">
                  <a:lumMod val="85000"/>
                  <a:lumOff val="15000"/>
                </a:schemeClr>
              </a:solidFill>
              <a:latin typeface="+mn-ea"/>
            </a:endParaRPr>
          </a:p>
          <a:p>
            <a:pPr algn="just">
              <a:lnSpc>
                <a:spcPct val="120000"/>
              </a:lnSpc>
            </a:pPr>
            <a:endParaRPr lang="en-US" altLang="zh-CN" sz="2000" dirty="0">
              <a:solidFill>
                <a:schemeClr val="tx1">
                  <a:lumMod val="85000"/>
                  <a:lumOff val="15000"/>
                </a:schemeClr>
              </a:solidFill>
              <a:latin typeface="+mn-ea"/>
            </a:endParaRPr>
          </a:p>
          <a:p>
            <a:pPr algn="just">
              <a:lnSpc>
                <a:spcPct val="120000"/>
              </a:lnSpc>
            </a:pPr>
            <a:r>
              <a:rPr lang="zh-CN" altLang="en-US" sz="2000" dirty="0" smtClean="0">
                <a:solidFill>
                  <a:schemeClr val="tx1">
                    <a:lumMod val="85000"/>
                    <a:lumOff val="15000"/>
                  </a:schemeClr>
                </a:solidFill>
                <a:latin typeface="+mn-ea"/>
              </a:rPr>
              <a:t>本</a:t>
            </a:r>
            <a:r>
              <a:rPr lang="zh-CN" altLang="en-US" sz="2000" dirty="0">
                <a:solidFill>
                  <a:schemeClr val="tx1">
                    <a:lumMod val="85000"/>
                    <a:lumOff val="15000"/>
                  </a:schemeClr>
                </a:solidFill>
                <a:latin typeface="+mn-ea"/>
              </a:rPr>
              <a:t>任务将在</a:t>
            </a:r>
            <a:r>
              <a:rPr lang="en-US" altLang="zh-CN" sz="2000" dirty="0">
                <a:solidFill>
                  <a:schemeClr val="tx1">
                    <a:lumMod val="85000"/>
                    <a:lumOff val="15000"/>
                  </a:schemeClr>
                </a:solidFill>
                <a:latin typeface="+mn-ea"/>
              </a:rPr>
              <a:t>WPS Office</a:t>
            </a:r>
            <a:r>
              <a:rPr lang="zh-CN" altLang="en-US" sz="2000" dirty="0">
                <a:solidFill>
                  <a:schemeClr val="tx1">
                    <a:lumMod val="85000"/>
                    <a:lumOff val="15000"/>
                  </a:schemeClr>
                </a:solidFill>
                <a:latin typeface="+mn-ea"/>
              </a:rPr>
              <a:t>中编辑“毕业论文”文档，介绍在文档中使用分隔符、设置页面等操作。</a:t>
            </a:r>
            <a:endParaRPr lang="zh-CN" altLang="en-US" sz="2000" dirty="0">
              <a:solidFill>
                <a:schemeClr val="tx1">
                  <a:lumMod val="85000"/>
                  <a:lumOff val="15000"/>
                </a:schemeClr>
              </a:solidFill>
              <a:latin typeface="+mn-ea"/>
            </a:endParaRPr>
          </a:p>
        </p:txBody>
      </p:sp>
      <p:sp>
        <p:nvSpPr>
          <p:cNvPr id="19" name="矩形 18"/>
          <p:cNvSpPr/>
          <p:nvPr/>
        </p:nvSpPr>
        <p:spPr>
          <a:xfrm>
            <a:off x="1216965" y="2205266"/>
            <a:ext cx="2804222" cy="497316"/>
          </a:xfrm>
          <a:prstGeom prst="rect">
            <a:avLst/>
          </a:prstGeom>
        </p:spPr>
        <p:txBody>
          <a:bodyPr wrap="square">
            <a:spAutoFit/>
          </a:bodyPr>
          <a:lstStyle/>
          <a:p>
            <a:pPr algn="just">
              <a:lnSpc>
                <a:spcPct val="120000"/>
              </a:lnSpc>
            </a:pPr>
            <a:r>
              <a:rPr lang="zh-CN" altLang="en-US" sz="2400" b="1" dirty="0">
                <a:solidFill>
                  <a:schemeClr val="tx1">
                    <a:lumMod val="65000"/>
                    <a:lumOff val="35000"/>
                  </a:schemeClr>
                </a:solidFill>
              </a:rPr>
              <a:t>任务描述</a:t>
            </a:r>
          </a:p>
        </p:txBody>
      </p:sp>
      <p:sp>
        <p:nvSpPr>
          <p:cNvPr id="9" name="矩形 8"/>
          <p:cNvSpPr/>
          <p:nvPr/>
        </p:nvSpPr>
        <p:spPr>
          <a:xfrm>
            <a:off x="2328863" y="0"/>
            <a:ext cx="9863137" cy="114175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p:nvSpPr>
        <p:spPr>
          <a:xfrm>
            <a:off x="0" y="0"/>
            <a:ext cx="3596749" cy="1141756"/>
          </a:xfrm>
          <a:custGeom>
            <a:avLst/>
            <a:gdLst>
              <a:gd name="connsiteX0" fmla="*/ 0 w 3596749"/>
              <a:gd name="connsiteY0" fmla="*/ 0 h 1268414"/>
              <a:gd name="connsiteX1" fmla="*/ 299302 w 3596749"/>
              <a:gd name="connsiteY1" fmla="*/ 0 h 1268414"/>
              <a:gd name="connsiteX2" fmla="*/ 795613 w 3596749"/>
              <a:gd name="connsiteY2" fmla="*/ 0 h 1268414"/>
              <a:gd name="connsiteX3" fmla="*/ 806567 w 3596749"/>
              <a:gd name="connsiteY3" fmla="*/ 0 h 1268414"/>
              <a:gd name="connsiteX4" fmla="*/ 1105869 w 3596749"/>
              <a:gd name="connsiteY4" fmla="*/ 0 h 1268414"/>
              <a:gd name="connsiteX5" fmla="*/ 1252078 w 3596749"/>
              <a:gd name="connsiteY5" fmla="*/ 0 h 1268414"/>
              <a:gd name="connsiteX6" fmla="*/ 1602180 w 3596749"/>
              <a:gd name="connsiteY6" fmla="*/ 0 h 1268414"/>
              <a:gd name="connsiteX7" fmla="*/ 1708543 w 3596749"/>
              <a:gd name="connsiteY7" fmla="*/ 0 h 1268414"/>
              <a:gd name="connsiteX8" fmla="*/ 2042864 w 3596749"/>
              <a:gd name="connsiteY8" fmla="*/ 0 h 1268414"/>
              <a:gd name="connsiteX9" fmla="*/ 2058645 w 3596749"/>
              <a:gd name="connsiteY9" fmla="*/ 0 h 1268414"/>
              <a:gd name="connsiteX10" fmla="*/ 2515110 w 3596749"/>
              <a:gd name="connsiteY10" fmla="*/ 0 h 1268414"/>
              <a:gd name="connsiteX11" fmla="*/ 2849431 w 3596749"/>
              <a:gd name="connsiteY11" fmla="*/ 0 h 1268414"/>
              <a:gd name="connsiteX12" fmla="*/ 3596749 w 3596749"/>
              <a:gd name="connsiteY12" fmla="*/ 747318 h 1268414"/>
              <a:gd name="connsiteX13" fmla="*/ 3075653 w 3596749"/>
              <a:gd name="connsiteY13" fmla="*/ 1268414 h 1268414"/>
              <a:gd name="connsiteX14" fmla="*/ 2744509 w 3596749"/>
              <a:gd name="connsiteY14" fmla="*/ 1268414 h 1268414"/>
              <a:gd name="connsiteX15" fmla="*/ 2359995 w 3596749"/>
              <a:gd name="connsiteY15" fmla="*/ 1268414 h 1268414"/>
              <a:gd name="connsiteX16" fmla="*/ 2288044 w 3596749"/>
              <a:gd name="connsiteY16" fmla="*/ 1268414 h 1268414"/>
              <a:gd name="connsiteX17" fmla="*/ 2269086 w 3596749"/>
              <a:gd name="connsiteY17" fmla="*/ 1268414 h 1268414"/>
              <a:gd name="connsiteX18" fmla="*/ 2018799 w 3596749"/>
              <a:gd name="connsiteY18" fmla="*/ 1268414 h 1268414"/>
              <a:gd name="connsiteX19" fmla="*/ 1937942 w 3596749"/>
              <a:gd name="connsiteY19" fmla="*/ 1268414 h 1268414"/>
              <a:gd name="connsiteX20" fmla="*/ 1831579 w 3596749"/>
              <a:gd name="connsiteY20" fmla="*/ 1268414 h 1268414"/>
              <a:gd name="connsiteX21" fmla="*/ 1562334 w 3596749"/>
              <a:gd name="connsiteY21" fmla="*/ 1268414 h 1268414"/>
              <a:gd name="connsiteX22" fmla="*/ 1553428 w 3596749"/>
              <a:gd name="connsiteY22" fmla="*/ 1268414 h 1268414"/>
              <a:gd name="connsiteX23" fmla="*/ 1532278 w 3596749"/>
              <a:gd name="connsiteY23" fmla="*/ 1268414 h 1268414"/>
              <a:gd name="connsiteX24" fmla="*/ 1481477 w 3596749"/>
              <a:gd name="connsiteY24" fmla="*/ 1268414 h 1268414"/>
              <a:gd name="connsiteX25" fmla="*/ 1212232 w 3596749"/>
              <a:gd name="connsiteY25" fmla="*/ 1268414 h 1268414"/>
              <a:gd name="connsiteX26" fmla="*/ 1105869 w 3596749"/>
              <a:gd name="connsiteY26" fmla="*/ 1268414 h 1268414"/>
              <a:gd name="connsiteX27" fmla="*/ 1025012 w 3596749"/>
              <a:gd name="connsiteY27" fmla="*/ 1268414 h 1268414"/>
              <a:gd name="connsiteX28" fmla="*/ 806567 w 3596749"/>
              <a:gd name="connsiteY28" fmla="*/ 1268414 h 1268414"/>
              <a:gd name="connsiteX29" fmla="*/ 755767 w 3596749"/>
              <a:gd name="connsiteY29" fmla="*/ 1268414 h 1268414"/>
              <a:gd name="connsiteX30" fmla="*/ 725711 w 3596749"/>
              <a:gd name="connsiteY30" fmla="*/ 1268414 h 1268414"/>
              <a:gd name="connsiteX31" fmla="*/ 299302 w 3596749"/>
              <a:gd name="connsiteY31" fmla="*/ 1268414 h 1268414"/>
              <a:gd name="connsiteX32" fmla="*/ 0 w 3596749"/>
              <a:gd name="connsiteY32" fmla="*/ 1268414 h 1268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96749" h="1268414">
                <a:moveTo>
                  <a:pt x="0" y="0"/>
                </a:moveTo>
                <a:lnTo>
                  <a:pt x="299302" y="0"/>
                </a:lnTo>
                <a:lnTo>
                  <a:pt x="795613" y="0"/>
                </a:lnTo>
                <a:lnTo>
                  <a:pt x="806567" y="0"/>
                </a:lnTo>
                <a:lnTo>
                  <a:pt x="1105869" y="0"/>
                </a:lnTo>
                <a:lnTo>
                  <a:pt x="1252078" y="0"/>
                </a:lnTo>
                <a:lnTo>
                  <a:pt x="1602180" y="0"/>
                </a:lnTo>
                <a:lnTo>
                  <a:pt x="1708543" y="0"/>
                </a:lnTo>
                <a:lnTo>
                  <a:pt x="2042864" y="0"/>
                </a:lnTo>
                <a:lnTo>
                  <a:pt x="2058645" y="0"/>
                </a:lnTo>
                <a:lnTo>
                  <a:pt x="2515110" y="0"/>
                </a:lnTo>
                <a:lnTo>
                  <a:pt x="2849431" y="0"/>
                </a:lnTo>
                <a:lnTo>
                  <a:pt x="3596749" y="747318"/>
                </a:lnTo>
                <a:lnTo>
                  <a:pt x="3075653" y="1268414"/>
                </a:lnTo>
                <a:lnTo>
                  <a:pt x="2744509" y="1268414"/>
                </a:lnTo>
                <a:lnTo>
                  <a:pt x="2359995" y="1268414"/>
                </a:lnTo>
                <a:lnTo>
                  <a:pt x="2288044" y="1268414"/>
                </a:lnTo>
                <a:lnTo>
                  <a:pt x="2269086" y="1268414"/>
                </a:lnTo>
                <a:lnTo>
                  <a:pt x="2018799" y="1268414"/>
                </a:lnTo>
                <a:lnTo>
                  <a:pt x="1937942" y="1268414"/>
                </a:lnTo>
                <a:lnTo>
                  <a:pt x="1831579" y="1268414"/>
                </a:lnTo>
                <a:lnTo>
                  <a:pt x="1562334" y="1268414"/>
                </a:lnTo>
                <a:lnTo>
                  <a:pt x="1553428" y="1268414"/>
                </a:lnTo>
                <a:lnTo>
                  <a:pt x="1532278" y="1268414"/>
                </a:lnTo>
                <a:lnTo>
                  <a:pt x="1481477" y="1268414"/>
                </a:lnTo>
                <a:lnTo>
                  <a:pt x="1212232" y="1268414"/>
                </a:lnTo>
                <a:lnTo>
                  <a:pt x="1105869" y="1268414"/>
                </a:lnTo>
                <a:lnTo>
                  <a:pt x="1025012" y="1268414"/>
                </a:lnTo>
                <a:lnTo>
                  <a:pt x="806567" y="1268414"/>
                </a:lnTo>
                <a:lnTo>
                  <a:pt x="755767" y="1268414"/>
                </a:lnTo>
                <a:lnTo>
                  <a:pt x="725711" y="1268414"/>
                </a:lnTo>
                <a:lnTo>
                  <a:pt x="299302" y="1268414"/>
                </a:lnTo>
                <a:lnTo>
                  <a:pt x="0" y="126841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568812" y="299314"/>
            <a:ext cx="2031326" cy="646331"/>
          </a:xfrm>
          <a:prstGeom prst="rect">
            <a:avLst/>
          </a:prstGeom>
          <a:noFill/>
        </p:spPr>
        <p:txBody>
          <a:bodyPr wrap="none" rtlCol="0">
            <a:spAutoFit/>
            <a:scene3d>
              <a:camera prst="orthographicFront"/>
              <a:lightRig rig="threePt" dir="t"/>
            </a:scene3d>
            <a:sp3d contourW="12700"/>
          </a:bodyPr>
          <a:lstStyle/>
          <a:p>
            <a:pPr algn="ctr"/>
            <a:r>
              <a:rPr lang="zh-CN" altLang="en-US" sz="3600" b="1" dirty="0">
                <a:solidFill>
                  <a:schemeClr val="accent3"/>
                </a:solidFill>
                <a:latin typeface="+mn-ea"/>
                <a:cs typeface="经典综艺体简" panose="02010609000101010101" pitchFamily="49" charset="-122"/>
              </a:rPr>
              <a:t>任务描述</a:t>
            </a:r>
          </a:p>
        </p:txBody>
      </p:sp>
      <p:sp>
        <p:nvSpPr>
          <p:cNvPr id="21" name="文本框 11"/>
          <p:cNvSpPr txBox="1"/>
          <p:nvPr/>
        </p:nvSpPr>
        <p:spPr>
          <a:xfrm>
            <a:off x="5143658" y="534841"/>
            <a:ext cx="6438742" cy="521970"/>
          </a:xfrm>
          <a:prstGeom prst="rect">
            <a:avLst/>
          </a:prstGeom>
          <a:noFill/>
        </p:spPr>
        <p:txBody>
          <a:bodyPr wrap="square" rtlCol="0">
            <a:spAutoFit/>
            <a:scene3d>
              <a:camera prst="orthographicFront"/>
              <a:lightRig rig="threePt" dir="t"/>
            </a:scene3d>
            <a:sp3d contourW="12700"/>
          </a:bodyPr>
          <a:lstStyle/>
          <a:p>
            <a:r>
              <a:rPr lang="zh-CN" altLang="en-US" sz="2800" dirty="0">
                <a:solidFill>
                  <a:schemeClr val="tx1">
                    <a:lumMod val="85000"/>
                    <a:lumOff val="15000"/>
                  </a:schemeClr>
                </a:solidFill>
              </a:rPr>
              <a:t>编辑“毕业论文”文档</a:t>
            </a:r>
          </a:p>
        </p:txBody>
      </p:sp>
      <p:sp>
        <p:nvSpPr>
          <p:cNvPr id="22" name="TextBox 21"/>
          <p:cNvSpPr txBox="1"/>
          <p:nvPr/>
        </p:nvSpPr>
        <p:spPr>
          <a:xfrm>
            <a:off x="3776964" y="535681"/>
            <a:ext cx="1366694" cy="521970"/>
          </a:xfrm>
          <a:prstGeom prst="rect">
            <a:avLst/>
          </a:prstGeom>
          <a:noFill/>
          <a:ln>
            <a:noFill/>
          </a:ln>
        </p:spPr>
        <p:txBody>
          <a:bodyPr wrap="square" rtlCol="0">
            <a:spAutoFit/>
          </a:bodyPr>
          <a:lstStyle/>
          <a:p>
            <a:r>
              <a:rPr lang="zh-CN" altLang="en-US" sz="2800" dirty="0">
                <a:solidFill>
                  <a:schemeClr val="tx1">
                    <a:lumMod val="85000"/>
                    <a:lumOff val="15000"/>
                  </a:schemeClr>
                </a:solidFill>
              </a:rPr>
              <a:t>任务六</a:t>
            </a:r>
            <a:endParaRPr lang="en-US" altLang="zh-CN" sz="2800" dirty="0">
              <a:solidFill>
                <a:schemeClr val="tx1">
                  <a:lumMod val="85000"/>
                  <a:lumOff val="15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1012825" y="2133600"/>
            <a:ext cx="9728200" cy="3279140"/>
          </a:xfrm>
          <a:prstGeom prst="rect">
            <a:avLst/>
          </a:prstGeom>
          <a:solidFill>
            <a:schemeClr val="bg1"/>
          </a:solid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887095" y="2869132"/>
            <a:ext cx="329565" cy="20305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7" name="直接连接符 16"/>
          <p:cNvCxnSpPr/>
          <p:nvPr/>
        </p:nvCxnSpPr>
        <p:spPr>
          <a:xfrm>
            <a:off x="1318772" y="2869133"/>
            <a:ext cx="1401277" cy="0"/>
          </a:xfrm>
          <a:prstGeom prst="line">
            <a:avLst/>
          </a:prstGeom>
          <a:ln w="25400" cap="rnd">
            <a:solidFill>
              <a:schemeClr val="accent1">
                <a:lumMod val="60000"/>
                <a:lumOff val="40000"/>
              </a:schemeClr>
            </a:solidFill>
            <a:round/>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1216965" y="2335441"/>
            <a:ext cx="1885050" cy="497316"/>
          </a:xfrm>
          <a:prstGeom prst="rect">
            <a:avLst/>
          </a:prstGeom>
        </p:spPr>
        <p:txBody>
          <a:bodyPr wrap="square">
            <a:spAutoFit/>
          </a:bodyPr>
          <a:lstStyle/>
          <a:p>
            <a:pPr algn="just">
              <a:lnSpc>
                <a:spcPct val="120000"/>
              </a:lnSpc>
            </a:pPr>
            <a:r>
              <a:rPr lang="zh-CN" altLang="en-US" sz="2400" b="1" dirty="0">
                <a:solidFill>
                  <a:schemeClr val="tx1">
                    <a:lumMod val="65000"/>
                    <a:lumOff val="35000"/>
                  </a:schemeClr>
                </a:solidFill>
              </a:rPr>
              <a:t>技术分析</a:t>
            </a:r>
          </a:p>
        </p:txBody>
      </p:sp>
      <p:sp>
        <p:nvSpPr>
          <p:cNvPr id="9" name="矩形 8"/>
          <p:cNvSpPr/>
          <p:nvPr/>
        </p:nvSpPr>
        <p:spPr>
          <a:xfrm>
            <a:off x="2328863" y="0"/>
            <a:ext cx="9863137" cy="114175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p:nvSpPr>
        <p:spPr>
          <a:xfrm>
            <a:off x="0" y="0"/>
            <a:ext cx="3596749" cy="1141756"/>
          </a:xfrm>
          <a:custGeom>
            <a:avLst/>
            <a:gdLst>
              <a:gd name="connsiteX0" fmla="*/ 0 w 3596749"/>
              <a:gd name="connsiteY0" fmla="*/ 0 h 1268414"/>
              <a:gd name="connsiteX1" fmla="*/ 299302 w 3596749"/>
              <a:gd name="connsiteY1" fmla="*/ 0 h 1268414"/>
              <a:gd name="connsiteX2" fmla="*/ 795613 w 3596749"/>
              <a:gd name="connsiteY2" fmla="*/ 0 h 1268414"/>
              <a:gd name="connsiteX3" fmla="*/ 806567 w 3596749"/>
              <a:gd name="connsiteY3" fmla="*/ 0 h 1268414"/>
              <a:gd name="connsiteX4" fmla="*/ 1105869 w 3596749"/>
              <a:gd name="connsiteY4" fmla="*/ 0 h 1268414"/>
              <a:gd name="connsiteX5" fmla="*/ 1252078 w 3596749"/>
              <a:gd name="connsiteY5" fmla="*/ 0 h 1268414"/>
              <a:gd name="connsiteX6" fmla="*/ 1602180 w 3596749"/>
              <a:gd name="connsiteY6" fmla="*/ 0 h 1268414"/>
              <a:gd name="connsiteX7" fmla="*/ 1708543 w 3596749"/>
              <a:gd name="connsiteY7" fmla="*/ 0 h 1268414"/>
              <a:gd name="connsiteX8" fmla="*/ 2042864 w 3596749"/>
              <a:gd name="connsiteY8" fmla="*/ 0 h 1268414"/>
              <a:gd name="connsiteX9" fmla="*/ 2058645 w 3596749"/>
              <a:gd name="connsiteY9" fmla="*/ 0 h 1268414"/>
              <a:gd name="connsiteX10" fmla="*/ 2515110 w 3596749"/>
              <a:gd name="connsiteY10" fmla="*/ 0 h 1268414"/>
              <a:gd name="connsiteX11" fmla="*/ 2849431 w 3596749"/>
              <a:gd name="connsiteY11" fmla="*/ 0 h 1268414"/>
              <a:gd name="connsiteX12" fmla="*/ 3596749 w 3596749"/>
              <a:gd name="connsiteY12" fmla="*/ 747318 h 1268414"/>
              <a:gd name="connsiteX13" fmla="*/ 3075653 w 3596749"/>
              <a:gd name="connsiteY13" fmla="*/ 1268414 h 1268414"/>
              <a:gd name="connsiteX14" fmla="*/ 2744509 w 3596749"/>
              <a:gd name="connsiteY14" fmla="*/ 1268414 h 1268414"/>
              <a:gd name="connsiteX15" fmla="*/ 2359995 w 3596749"/>
              <a:gd name="connsiteY15" fmla="*/ 1268414 h 1268414"/>
              <a:gd name="connsiteX16" fmla="*/ 2288044 w 3596749"/>
              <a:gd name="connsiteY16" fmla="*/ 1268414 h 1268414"/>
              <a:gd name="connsiteX17" fmla="*/ 2269086 w 3596749"/>
              <a:gd name="connsiteY17" fmla="*/ 1268414 h 1268414"/>
              <a:gd name="connsiteX18" fmla="*/ 2018799 w 3596749"/>
              <a:gd name="connsiteY18" fmla="*/ 1268414 h 1268414"/>
              <a:gd name="connsiteX19" fmla="*/ 1937942 w 3596749"/>
              <a:gd name="connsiteY19" fmla="*/ 1268414 h 1268414"/>
              <a:gd name="connsiteX20" fmla="*/ 1831579 w 3596749"/>
              <a:gd name="connsiteY20" fmla="*/ 1268414 h 1268414"/>
              <a:gd name="connsiteX21" fmla="*/ 1562334 w 3596749"/>
              <a:gd name="connsiteY21" fmla="*/ 1268414 h 1268414"/>
              <a:gd name="connsiteX22" fmla="*/ 1553428 w 3596749"/>
              <a:gd name="connsiteY22" fmla="*/ 1268414 h 1268414"/>
              <a:gd name="connsiteX23" fmla="*/ 1532278 w 3596749"/>
              <a:gd name="connsiteY23" fmla="*/ 1268414 h 1268414"/>
              <a:gd name="connsiteX24" fmla="*/ 1481477 w 3596749"/>
              <a:gd name="connsiteY24" fmla="*/ 1268414 h 1268414"/>
              <a:gd name="connsiteX25" fmla="*/ 1212232 w 3596749"/>
              <a:gd name="connsiteY25" fmla="*/ 1268414 h 1268414"/>
              <a:gd name="connsiteX26" fmla="*/ 1105869 w 3596749"/>
              <a:gd name="connsiteY26" fmla="*/ 1268414 h 1268414"/>
              <a:gd name="connsiteX27" fmla="*/ 1025012 w 3596749"/>
              <a:gd name="connsiteY27" fmla="*/ 1268414 h 1268414"/>
              <a:gd name="connsiteX28" fmla="*/ 806567 w 3596749"/>
              <a:gd name="connsiteY28" fmla="*/ 1268414 h 1268414"/>
              <a:gd name="connsiteX29" fmla="*/ 755767 w 3596749"/>
              <a:gd name="connsiteY29" fmla="*/ 1268414 h 1268414"/>
              <a:gd name="connsiteX30" fmla="*/ 725711 w 3596749"/>
              <a:gd name="connsiteY30" fmla="*/ 1268414 h 1268414"/>
              <a:gd name="connsiteX31" fmla="*/ 299302 w 3596749"/>
              <a:gd name="connsiteY31" fmla="*/ 1268414 h 1268414"/>
              <a:gd name="connsiteX32" fmla="*/ 0 w 3596749"/>
              <a:gd name="connsiteY32" fmla="*/ 1268414 h 1268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96749" h="1268414">
                <a:moveTo>
                  <a:pt x="0" y="0"/>
                </a:moveTo>
                <a:lnTo>
                  <a:pt x="299302" y="0"/>
                </a:lnTo>
                <a:lnTo>
                  <a:pt x="795613" y="0"/>
                </a:lnTo>
                <a:lnTo>
                  <a:pt x="806567" y="0"/>
                </a:lnTo>
                <a:lnTo>
                  <a:pt x="1105869" y="0"/>
                </a:lnTo>
                <a:lnTo>
                  <a:pt x="1252078" y="0"/>
                </a:lnTo>
                <a:lnTo>
                  <a:pt x="1602180" y="0"/>
                </a:lnTo>
                <a:lnTo>
                  <a:pt x="1708543" y="0"/>
                </a:lnTo>
                <a:lnTo>
                  <a:pt x="2042864" y="0"/>
                </a:lnTo>
                <a:lnTo>
                  <a:pt x="2058645" y="0"/>
                </a:lnTo>
                <a:lnTo>
                  <a:pt x="2515110" y="0"/>
                </a:lnTo>
                <a:lnTo>
                  <a:pt x="2849431" y="0"/>
                </a:lnTo>
                <a:lnTo>
                  <a:pt x="3596749" y="747318"/>
                </a:lnTo>
                <a:lnTo>
                  <a:pt x="3075653" y="1268414"/>
                </a:lnTo>
                <a:lnTo>
                  <a:pt x="2744509" y="1268414"/>
                </a:lnTo>
                <a:lnTo>
                  <a:pt x="2359995" y="1268414"/>
                </a:lnTo>
                <a:lnTo>
                  <a:pt x="2288044" y="1268414"/>
                </a:lnTo>
                <a:lnTo>
                  <a:pt x="2269086" y="1268414"/>
                </a:lnTo>
                <a:lnTo>
                  <a:pt x="2018799" y="1268414"/>
                </a:lnTo>
                <a:lnTo>
                  <a:pt x="1937942" y="1268414"/>
                </a:lnTo>
                <a:lnTo>
                  <a:pt x="1831579" y="1268414"/>
                </a:lnTo>
                <a:lnTo>
                  <a:pt x="1562334" y="1268414"/>
                </a:lnTo>
                <a:lnTo>
                  <a:pt x="1553428" y="1268414"/>
                </a:lnTo>
                <a:lnTo>
                  <a:pt x="1532278" y="1268414"/>
                </a:lnTo>
                <a:lnTo>
                  <a:pt x="1481477" y="1268414"/>
                </a:lnTo>
                <a:lnTo>
                  <a:pt x="1212232" y="1268414"/>
                </a:lnTo>
                <a:lnTo>
                  <a:pt x="1105869" y="1268414"/>
                </a:lnTo>
                <a:lnTo>
                  <a:pt x="1025012" y="1268414"/>
                </a:lnTo>
                <a:lnTo>
                  <a:pt x="806567" y="1268414"/>
                </a:lnTo>
                <a:lnTo>
                  <a:pt x="755767" y="1268414"/>
                </a:lnTo>
                <a:lnTo>
                  <a:pt x="725711" y="1268414"/>
                </a:lnTo>
                <a:lnTo>
                  <a:pt x="299302" y="1268414"/>
                </a:lnTo>
                <a:lnTo>
                  <a:pt x="0" y="126841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568812" y="299314"/>
            <a:ext cx="2031326" cy="646331"/>
          </a:xfrm>
          <a:prstGeom prst="rect">
            <a:avLst/>
          </a:prstGeom>
          <a:noFill/>
        </p:spPr>
        <p:txBody>
          <a:bodyPr wrap="none" rtlCol="0">
            <a:spAutoFit/>
            <a:scene3d>
              <a:camera prst="orthographicFront"/>
              <a:lightRig rig="threePt" dir="t"/>
            </a:scene3d>
            <a:sp3d contourW="12700"/>
          </a:bodyPr>
          <a:lstStyle/>
          <a:p>
            <a:pPr algn="ctr"/>
            <a:r>
              <a:rPr lang="zh-CN" altLang="en-US" sz="3600" b="1" dirty="0">
                <a:solidFill>
                  <a:schemeClr val="accent3"/>
                </a:solidFill>
                <a:latin typeface="+mn-ea"/>
                <a:cs typeface="经典综艺体简" panose="02010609000101010101" pitchFamily="49" charset="-122"/>
              </a:rPr>
              <a:t>技术分析</a:t>
            </a:r>
          </a:p>
        </p:txBody>
      </p:sp>
      <p:sp>
        <p:nvSpPr>
          <p:cNvPr id="21" name="文本框 11"/>
          <p:cNvSpPr txBox="1"/>
          <p:nvPr/>
        </p:nvSpPr>
        <p:spPr>
          <a:xfrm>
            <a:off x="5143500" y="534670"/>
            <a:ext cx="5597525" cy="521970"/>
          </a:xfrm>
          <a:prstGeom prst="rect">
            <a:avLst/>
          </a:prstGeom>
          <a:noFill/>
        </p:spPr>
        <p:txBody>
          <a:bodyPr wrap="square" rtlCol="0">
            <a:spAutoFit/>
            <a:scene3d>
              <a:camera prst="orthographicFront"/>
              <a:lightRig rig="threePt" dir="t"/>
            </a:scene3d>
            <a:sp3d contourW="12700"/>
          </a:bodyPr>
          <a:lstStyle/>
          <a:p>
            <a:r>
              <a:rPr lang="zh-CN" altLang="en-US" sz="2800" dirty="0">
                <a:solidFill>
                  <a:schemeClr val="tx1">
                    <a:lumMod val="85000"/>
                    <a:lumOff val="15000"/>
                  </a:schemeClr>
                </a:solidFill>
              </a:rPr>
              <a:t>编辑“毕业论文”文档</a:t>
            </a:r>
          </a:p>
        </p:txBody>
      </p:sp>
      <p:sp>
        <p:nvSpPr>
          <p:cNvPr id="22" name="TextBox 21"/>
          <p:cNvSpPr txBox="1"/>
          <p:nvPr/>
        </p:nvSpPr>
        <p:spPr>
          <a:xfrm>
            <a:off x="3776964" y="535681"/>
            <a:ext cx="1366694" cy="521970"/>
          </a:xfrm>
          <a:prstGeom prst="rect">
            <a:avLst/>
          </a:prstGeom>
          <a:noFill/>
          <a:ln>
            <a:noFill/>
          </a:ln>
        </p:spPr>
        <p:txBody>
          <a:bodyPr wrap="square" rtlCol="0">
            <a:spAutoFit/>
          </a:bodyPr>
          <a:lstStyle/>
          <a:p>
            <a:r>
              <a:rPr lang="zh-CN" altLang="en-US" sz="2800" dirty="0">
                <a:solidFill>
                  <a:schemeClr val="tx1">
                    <a:lumMod val="85000"/>
                    <a:lumOff val="15000"/>
                  </a:schemeClr>
                </a:solidFill>
              </a:rPr>
              <a:t>任务六</a:t>
            </a:r>
            <a:endParaRPr lang="en-US" altLang="zh-CN" sz="2800" dirty="0">
              <a:solidFill>
                <a:schemeClr val="tx1">
                  <a:lumMod val="85000"/>
                  <a:lumOff val="15000"/>
                </a:schemeClr>
              </a:solidFill>
            </a:endParaRPr>
          </a:p>
        </p:txBody>
      </p:sp>
      <p:sp>
        <p:nvSpPr>
          <p:cNvPr id="2" name="矩形 1"/>
          <p:cNvSpPr/>
          <p:nvPr/>
        </p:nvSpPr>
        <p:spPr>
          <a:xfrm>
            <a:off x="3776964" y="2942157"/>
            <a:ext cx="3230880" cy="460375"/>
          </a:xfrm>
          <a:prstGeom prst="rect">
            <a:avLst/>
          </a:prstGeom>
        </p:spPr>
        <p:txBody>
          <a:bodyPr wrap="none">
            <a:spAutoFit/>
          </a:bodyPr>
          <a:lstStyle/>
          <a:p>
            <a:r>
              <a:rPr lang="zh-CN" altLang="zh-CN" sz="2400" dirty="0"/>
              <a:t>（一）</a:t>
            </a:r>
            <a:r>
              <a:rPr lang="zh-CN" altLang="en-US" sz="2400" dirty="0"/>
              <a:t>认识各种分隔符</a:t>
            </a:r>
          </a:p>
        </p:txBody>
      </p:sp>
      <p:sp>
        <p:nvSpPr>
          <p:cNvPr id="20" name="矩形 19"/>
          <p:cNvSpPr/>
          <p:nvPr/>
        </p:nvSpPr>
        <p:spPr>
          <a:xfrm>
            <a:off x="3776964" y="3631183"/>
            <a:ext cx="2339102" cy="461665"/>
          </a:xfrm>
          <a:prstGeom prst="rect">
            <a:avLst/>
          </a:prstGeom>
        </p:spPr>
        <p:txBody>
          <a:bodyPr wrap="none">
            <a:spAutoFit/>
          </a:bodyPr>
          <a:lstStyle/>
          <a:p>
            <a:r>
              <a:rPr lang="zh-CN" altLang="en-US" sz="2400" dirty="0"/>
              <a:t>（二）页面设置</a:t>
            </a:r>
          </a:p>
        </p:txBody>
      </p:sp>
      <p:grpSp>
        <p:nvGrpSpPr>
          <p:cNvPr id="5" name="组合 4"/>
          <p:cNvGrpSpPr/>
          <p:nvPr/>
        </p:nvGrpSpPr>
        <p:grpSpPr>
          <a:xfrm>
            <a:off x="10949940" y="5029200"/>
            <a:ext cx="1069975" cy="383540"/>
            <a:chOff x="17295" y="8008"/>
            <a:chExt cx="1685" cy="604"/>
          </a:xfrm>
        </p:grpSpPr>
        <p:sp>
          <p:nvSpPr>
            <p:cNvPr id="25" name="燕尾形 24"/>
            <p:cNvSpPr/>
            <p:nvPr/>
          </p:nvSpPr>
          <p:spPr>
            <a:xfrm>
              <a:off x="17295" y="8008"/>
              <a:ext cx="528" cy="605"/>
            </a:xfrm>
            <a:prstGeom prst="chevron">
              <a:avLst>
                <a:gd name="adj" fmla="val 3693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6" name="燕尾形 25"/>
            <p:cNvSpPr/>
            <p:nvPr/>
          </p:nvSpPr>
          <p:spPr>
            <a:xfrm>
              <a:off x="17885" y="8008"/>
              <a:ext cx="528" cy="605"/>
            </a:xfrm>
            <a:prstGeom prst="chevron">
              <a:avLst>
                <a:gd name="adj" fmla="val 36932"/>
              </a:avLst>
            </a:prstGeom>
            <a:solidFill>
              <a:srgbClr val="0274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7" name="燕尾形 26"/>
            <p:cNvSpPr/>
            <p:nvPr/>
          </p:nvSpPr>
          <p:spPr>
            <a:xfrm>
              <a:off x="18452" y="8008"/>
              <a:ext cx="528" cy="605"/>
            </a:xfrm>
            <a:prstGeom prst="chevron">
              <a:avLst>
                <a:gd name="adj" fmla="val 36932"/>
              </a:avLst>
            </a:prstGeom>
            <a:solidFill>
              <a:srgbClr val="0799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Tree>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（三）文档的新建、打开、保存、复制</a:t>
            </a:r>
          </a:p>
        </p:txBody>
      </p:sp>
      <p:sp>
        <p:nvSpPr>
          <p:cNvPr id="55" name="矩形 54"/>
          <p:cNvSpPr/>
          <p:nvPr/>
        </p:nvSpPr>
        <p:spPr>
          <a:xfrm>
            <a:off x="1188961" y="1115077"/>
            <a:ext cx="2359901" cy="5178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8" name="内容占位符 3"/>
          <p:cNvSpPr txBox="1"/>
          <p:nvPr/>
        </p:nvSpPr>
        <p:spPr>
          <a:xfrm>
            <a:off x="1188962" y="1107257"/>
            <a:ext cx="2359900" cy="533482"/>
          </a:xfrm>
          <a:prstGeom prst="rect">
            <a:avLst/>
          </a:prstGeom>
        </p:spPr>
        <p:txBody>
          <a:bodyPr vert="horz" lIns="91440" tIns="45720" rIns="91440" bIns="45720" rtlCol="0">
            <a:normAutofit lnSpcReduction="10000"/>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r>
              <a:rPr lang="en-US" altLang="zh-CN" dirty="0">
                <a:solidFill>
                  <a:schemeClr val="bg1"/>
                </a:solidFill>
              </a:rPr>
              <a:t>2</a:t>
            </a:r>
            <a:r>
              <a:rPr lang="zh-CN" altLang="en-US" dirty="0">
                <a:solidFill>
                  <a:schemeClr val="bg1"/>
                </a:solidFill>
              </a:rPr>
              <a:t>．打开文档</a:t>
            </a:r>
            <a:endParaRPr lang="en-US" altLang="zh-CN" sz="1100" dirty="0"/>
          </a:p>
        </p:txBody>
      </p:sp>
      <p:grpSp>
        <p:nvGrpSpPr>
          <p:cNvPr id="59" name="组合 58"/>
          <p:cNvGrpSpPr/>
          <p:nvPr/>
        </p:nvGrpSpPr>
        <p:grpSpPr>
          <a:xfrm flipV="1">
            <a:off x="455068" y="1038969"/>
            <a:ext cx="470284" cy="670057"/>
            <a:chOff x="3173412" y="596106"/>
            <a:chExt cx="960438" cy="1368425"/>
          </a:xfrm>
        </p:grpSpPr>
        <p:sp>
          <p:nvSpPr>
            <p:cNvPr id="60" name="Freeform 9"/>
            <p:cNvSpPr/>
            <p:nvPr/>
          </p:nvSpPr>
          <p:spPr bwMode="auto">
            <a:xfrm>
              <a:off x="3586162" y="1178719"/>
              <a:ext cx="193675" cy="214313"/>
            </a:xfrm>
            <a:custGeom>
              <a:avLst/>
              <a:gdLst>
                <a:gd name="T0" fmla="*/ 61 w 72"/>
                <a:gd name="T1" fmla="*/ 23 h 80"/>
                <a:gd name="T2" fmla="*/ 22 w 72"/>
                <a:gd name="T3" fmla="*/ 6 h 80"/>
                <a:gd name="T4" fmla="*/ 22 w 72"/>
                <a:gd name="T5" fmla="*/ 6 h 80"/>
                <a:gd name="T6" fmla="*/ 6 w 72"/>
                <a:gd name="T7" fmla="*/ 45 h 80"/>
                <a:gd name="T8" fmla="*/ 11 w 72"/>
                <a:gd name="T9" fmla="*/ 58 h 80"/>
                <a:gd name="T10" fmla="*/ 50 w 72"/>
                <a:gd name="T11" fmla="*/ 74 h 80"/>
                <a:gd name="T12" fmla="*/ 50 w 72"/>
                <a:gd name="T13" fmla="*/ 74 h 80"/>
                <a:gd name="T14" fmla="*/ 66 w 72"/>
                <a:gd name="T15" fmla="*/ 35 h 80"/>
                <a:gd name="T16" fmla="*/ 61 w 72"/>
                <a:gd name="T17" fmla="*/ 2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80">
                  <a:moveTo>
                    <a:pt x="61" y="23"/>
                  </a:moveTo>
                  <a:cubicBezTo>
                    <a:pt x="54" y="7"/>
                    <a:pt x="37" y="0"/>
                    <a:pt x="22" y="6"/>
                  </a:cubicBezTo>
                  <a:cubicBezTo>
                    <a:pt x="22" y="6"/>
                    <a:pt x="22" y="6"/>
                    <a:pt x="22" y="6"/>
                  </a:cubicBezTo>
                  <a:cubicBezTo>
                    <a:pt x="7" y="13"/>
                    <a:pt x="0" y="30"/>
                    <a:pt x="6" y="45"/>
                  </a:cubicBezTo>
                  <a:cubicBezTo>
                    <a:pt x="11" y="58"/>
                    <a:pt x="11" y="58"/>
                    <a:pt x="11" y="58"/>
                  </a:cubicBezTo>
                  <a:cubicBezTo>
                    <a:pt x="17" y="73"/>
                    <a:pt x="35" y="80"/>
                    <a:pt x="50" y="74"/>
                  </a:cubicBezTo>
                  <a:cubicBezTo>
                    <a:pt x="50" y="74"/>
                    <a:pt x="50" y="74"/>
                    <a:pt x="50" y="74"/>
                  </a:cubicBezTo>
                  <a:cubicBezTo>
                    <a:pt x="65" y="68"/>
                    <a:pt x="72" y="50"/>
                    <a:pt x="66" y="35"/>
                  </a:cubicBezTo>
                  <a:lnTo>
                    <a:pt x="61" y="23"/>
                  </a:lnTo>
                  <a:close/>
                </a:path>
              </a:pathLst>
            </a:custGeom>
            <a:solidFill>
              <a:srgbClr val="23A3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61" name="Freeform 10"/>
            <p:cNvSpPr/>
            <p:nvPr/>
          </p:nvSpPr>
          <p:spPr bwMode="auto">
            <a:xfrm>
              <a:off x="3173412" y="640556"/>
              <a:ext cx="866775" cy="838200"/>
            </a:xfrm>
            <a:custGeom>
              <a:avLst/>
              <a:gdLst>
                <a:gd name="T0" fmla="*/ 323 w 323"/>
                <a:gd name="T1" fmla="*/ 208 h 312"/>
                <a:gd name="T2" fmla="*/ 321 w 323"/>
                <a:gd name="T3" fmla="*/ 208 h 312"/>
                <a:gd name="T4" fmla="*/ 223 w 323"/>
                <a:gd name="T5" fmla="*/ 216 h 312"/>
                <a:gd name="T6" fmla="*/ 172 w 323"/>
                <a:gd name="T7" fmla="*/ 198 h 312"/>
                <a:gd name="T8" fmla="*/ 150 w 323"/>
                <a:gd name="T9" fmla="*/ 247 h 312"/>
                <a:gd name="T10" fmla="*/ 74 w 323"/>
                <a:gd name="T11" fmla="*/ 309 h 312"/>
                <a:gd name="T12" fmla="*/ 73 w 323"/>
                <a:gd name="T13" fmla="*/ 312 h 312"/>
                <a:gd name="T14" fmla="*/ 67 w 323"/>
                <a:gd name="T15" fmla="*/ 299 h 312"/>
                <a:gd name="T16" fmla="*/ 28 w 323"/>
                <a:gd name="T17" fmla="*/ 207 h 312"/>
                <a:gd name="T18" fmla="*/ 102 w 323"/>
                <a:gd name="T19" fmla="*/ 28 h 312"/>
                <a:gd name="T20" fmla="*/ 280 w 323"/>
                <a:gd name="T21" fmla="*/ 102 h 312"/>
                <a:gd name="T22" fmla="*/ 319 w 323"/>
                <a:gd name="T23" fmla="*/ 195 h 312"/>
                <a:gd name="T24" fmla="*/ 323 w 323"/>
                <a:gd name="T25" fmla="*/ 208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3" h="312">
                  <a:moveTo>
                    <a:pt x="323" y="208"/>
                  </a:moveTo>
                  <a:cubicBezTo>
                    <a:pt x="322" y="208"/>
                    <a:pt x="322" y="208"/>
                    <a:pt x="321" y="208"/>
                  </a:cubicBezTo>
                  <a:cubicBezTo>
                    <a:pt x="292" y="204"/>
                    <a:pt x="258" y="207"/>
                    <a:pt x="223" y="216"/>
                  </a:cubicBezTo>
                  <a:cubicBezTo>
                    <a:pt x="214" y="198"/>
                    <a:pt x="192" y="190"/>
                    <a:pt x="172" y="198"/>
                  </a:cubicBezTo>
                  <a:cubicBezTo>
                    <a:pt x="153" y="206"/>
                    <a:pt x="143" y="227"/>
                    <a:pt x="150" y="247"/>
                  </a:cubicBezTo>
                  <a:cubicBezTo>
                    <a:pt x="118" y="265"/>
                    <a:pt x="92" y="286"/>
                    <a:pt x="74" y="309"/>
                  </a:cubicBezTo>
                  <a:cubicBezTo>
                    <a:pt x="74" y="310"/>
                    <a:pt x="73" y="311"/>
                    <a:pt x="73" y="312"/>
                  </a:cubicBezTo>
                  <a:cubicBezTo>
                    <a:pt x="70" y="308"/>
                    <a:pt x="68" y="303"/>
                    <a:pt x="67" y="299"/>
                  </a:cubicBezTo>
                  <a:cubicBezTo>
                    <a:pt x="28" y="207"/>
                    <a:pt x="28" y="207"/>
                    <a:pt x="28" y="207"/>
                  </a:cubicBezTo>
                  <a:cubicBezTo>
                    <a:pt x="0" y="137"/>
                    <a:pt x="33" y="57"/>
                    <a:pt x="102" y="28"/>
                  </a:cubicBezTo>
                  <a:cubicBezTo>
                    <a:pt x="172" y="0"/>
                    <a:pt x="252" y="33"/>
                    <a:pt x="280" y="102"/>
                  </a:cubicBezTo>
                  <a:cubicBezTo>
                    <a:pt x="319" y="195"/>
                    <a:pt x="319" y="195"/>
                    <a:pt x="319" y="195"/>
                  </a:cubicBezTo>
                  <a:cubicBezTo>
                    <a:pt x="320" y="199"/>
                    <a:pt x="322" y="204"/>
                    <a:pt x="323" y="208"/>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62" name="Freeform 11"/>
            <p:cNvSpPr/>
            <p:nvPr/>
          </p:nvSpPr>
          <p:spPr bwMode="auto">
            <a:xfrm>
              <a:off x="3752850" y="1234281"/>
              <a:ext cx="325438" cy="400050"/>
            </a:xfrm>
            <a:custGeom>
              <a:avLst/>
              <a:gdLst>
                <a:gd name="T0" fmla="*/ 14 w 121"/>
                <a:gd name="T1" fmla="*/ 12 h 149"/>
                <a:gd name="T2" fmla="*/ 14 w 121"/>
                <a:gd name="T3" fmla="*/ 11 h 149"/>
                <a:gd name="T4" fmla="*/ 103 w 121"/>
                <a:gd name="T5" fmla="*/ 3 h 149"/>
                <a:gd name="T6" fmla="*/ 111 w 121"/>
                <a:gd name="T7" fmla="*/ 4 h 149"/>
                <a:gd name="T8" fmla="*/ 36 w 121"/>
                <a:gd name="T9" fmla="*/ 149 h 149"/>
                <a:gd name="T10" fmla="*/ 0 w 121"/>
                <a:gd name="T11" fmla="*/ 60 h 149"/>
                <a:gd name="T12" fmla="*/ 14 w 121"/>
                <a:gd name="T13" fmla="*/ 12 h 149"/>
              </a:gdLst>
              <a:ahLst/>
              <a:cxnLst>
                <a:cxn ang="0">
                  <a:pos x="T0" y="T1"/>
                </a:cxn>
                <a:cxn ang="0">
                  <a:pos x="T2" y="T3"/>
                </a:cxn>
                <a:cxn ang="0">
                  <a:pos x="T4" y="T5"/>
                </a:cxn>
                <a:cxn ang="0">
                  <a:pos x="T6" y="T7"/>
                </a:cxn>
                <a:cxn ang="0">
                  <a:pos x="T8" y="T9"/>
                </a:cxn>
                <a:cxn ang="0">
                  <a:pos x="T10" y="T11"/>
                </a:cxn>
                <a:cxn ang="0">
                  <a:pos x="T12" y="T13"/>
                </a:cxn>
              </a:cxnLst>
              <a:rect l="0" t="0" r="r" b="b"/>
              <a:pathLst>
                <a:path w="121" h="149">
                  <a:moveTo>
                    <a:pt x="14" y="12"/>
                  </a:moveTo>
                  <a:cubicBezTo>
                    <a:pt x="14" y="11"/>
                    <a:pt x="14" y="11"/>
                    <a:pt x="14" y="11"/>
                  </a:cubicBezTo>
                  <a:cubicBezTo>
                    <a:pt x="46" y="2"/>
                    <a:pt x="77" y="0"/>
                    <a:pt x="103" y="3"/>
                  </a:cubicBezTo>
                  <a:cubicBezTo>
                    <a:pt x="106" y="3"/>
                    <a:pt x="108" y="4"/>
                    <a:pt x="111" y="4"/>
                  </a:cubicBezTo>
                  <a:cubicBezTo>
                    <a:pt x="121" y="63"/>
                    <a:pt x="91" y="122"/>
                    <a:pt x="36" y="149"/>
                  </a:cubicBezTo>
                  <a:cubicBezTo>
                    <a:pt x="0" y="60"/>
                    <a:pt x="0" y="60"/>
                    <a:pt x="0" y="60"/>
                  </a:cubicBezTo>
                  <a:cubicBezTo>
                    <a:pt x="15" y="50"/>
                    <a:pt x="22" y="30"/>
                    <a:pt x="14" y="12"/>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63" name="Freeform 12"/>
            <p:cNvSpPr/>
            <p:nvPr/>
          </p:nvSpPr>
          <p:spPr bwMode="auto">
            <a:xfrm>
              <a:off x="3392487" y="1343819"/>
              <a:ext cx="417513" cy="360363"/>
            </a:xfrm>
            <a:custGeom>
              <a:avLst/>
              <a:gdLst>
                <a:gd name="T0" fmla="*/ 74 w 155"/>
                <a:gd name="T1" fmla="*/ 0 h 134"/>
                <a:gd name="T2" fmla="*/ 74 w 155"/>
                <a:gd name="T3" fmla="*/ 2 h 134"/>
                <a:gd name="T4" fmla="*/ 119 w 155"/>
                <a:gd name="T5" fmla="*/ 26 h 134"/>
                <a:gd name="T6" fmla="*/ 155 w 155"/>
                <a:gd name="T7" fmla="*/ 114 h 134"/>
                <a:gd name="T8" fmla="*/ 0 w 155"/>
                <a:gd name="T9" fmla="*/ 65 h 134"/>
                <a:gd name="T10" fmla="*/ 5 w 155"/>
                <a:gd name="T11" fmla="*/ 58 h 134"/>
                <a:gd name="T12" fmla="*/ 74 w 155"/>
                <a:gd name="T13" fmla="*/ 0 h 134"/>
              </a:gdLst>
              <a:ahLst/>
              <a:cxnLst>
                <a:cxn ang="0">
                  <a:pos x="T0" y="T1"/>
                </a:cxn>
                <a:cxn ang="0">
                  <a:pos x="T2" y="T3"/>
                </a:cxn>
                <a:cxn ang="0">
                  <a:pos x="T4" y="T5"/>
                </a:cxn>
                <a:cxn ang="0">
                  <a:pos x="T6" y="T7"/>
                </a:cxn>
                <a:cxn ang="0">
                  <a:pos x="T8" y="T9"/>
                </a:cxn>
                <a:cxn ang="0">
                  <a:pos x="T10" y="T11"/>
                </a:cxn>
                <a:cxn ang="0">
                  <a:pos x="T12" y="T13"/>
                </a:cxn>
              </a:cxnLst>
              <a:rect l="0" t="0" r="r" b="b"/>
              <a:pathLst>
                <a:path w="155" h="134">
                  <a:moveTo>
                    <a:pt x="74" y="0"/>
                  </a:moveTo>
                  <a:cubicBezTo>
                    <a:pt x="74" y="2"/>
                    <a:pt x="74" y="2"/>
                    <a:pt x="74" y="2"/>
                  </a:cubicBezTo>
                  <a:cubicBezTo>
                    <a:pt x="82" y="19"/>
                    <a:pt x="100" y="29"/>
                    <a:pt x="119" y="26"/>
                  </a:cubicBezTo>
                  <a:cubicBezTo>
                    <a:pt x="155" y="114"/>
                    <a:pt x="155" y="114"/>
                    <a:pt x="155" y="114"/>
                  </a:cubicBezTo>
                  <a:cubicBezTo>
                    <a:pt x="97" y="134"/>
                    <a:pt x="35" y="113"/>
                    <a:pt x="0" y="65"/>
                  </a:cubicBezTo>
                  <a:cubicBezTo>
                    <a:pt x="2" y="62"/>
                    <a:pt x="3" y="60"/>
                    <a:pt x="5" y="58"/>
                  </a:cubicBezTo>
                  <a:cubicBezTo>
                    <a:pt x="21" y="37"/>
                    <a:pt x="45" y="17"/>
                    <a:pt x="74" y="0"/>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64" name="Freeform 13"/>
            <p:cNvSpPr/>
            <p:nvPr/>
          </p:nvSpPr>
          <p:spPr bwMode="auto">
            <a:xfrm>
              <a:off x="3178175" y="1647031"/>
              <a:ext cx="784225" cy="317500"/>
            </a:xfrm>
            <a:custGeom>
              <a:avLst/>
              <a:gdLst>
                <a:gd name="T0" fmla="*/ 21 w 292"/>
                <a:gd name="T1" fmla="*/ 106 h 118"/>
                <a:gd name="T2" fmla="*/ 28 w 292"/>
                <a:gd name="T3" fmla="*/ 90 h 118"/>
                <a:gd name="T4" fmla="*/ 28 w 292"/>
                <a:gd name="T5" fmla="*/ 90 h 118"/>
                <a:gd name="T6" fmla="*/ 24 w 292"/>
                <a:gd name="T7" fmla="*/ 66 h 118"/>
                <a:gd name="T8" fmla="*/ 24 w 292"/>
                <a:gd name="T9" fmla="*/ 66 h 118"/>
                <a:gd name="T10" fmla="*/ 77 w 292"/>
                <a:gd name="T11" fmla="*/ 25 h 118"/>
                <a:gd name="T12" fmla="*/ 77 w 292"/>
                <a:gd name="T13" fmla="*/ 25 h 118"/>
                <a:gd name="T14" fmla="*/ 140 w 292"/>
                <a:gd name="T15" fmla="*/ 54 h 118"/>
                <a:gd name="T16" fmla="*/ 140 w 292"/>
                <a:gd name="T17" fmla="*/ 54 h 118"/>
                <a:gd name="T18" fmla="*/ 189 w 292"/>
                <a:gd name="T19" fmla="*/ 94 h 118"/>
                <a:gd name="T20" fmla="*/ 189 w 292"/>
                <a:gd name="T21" fmla="*/ 94 h 118"/>
                <a:gd name="T22" fmla="*/ 240 w 292"/>
                <a:gd name="T23" fmla="*/ 117 h 118"/>
                <a:gd name="T24" fmla="*/ 240 w 292"/>
                <a:gd name="T25" fmla="*/ 117 h 118"/>
                <a:gd name="T26" fmla="*/ 278 w 292"/>
                <a:gd name="T27" fmla="*/ 100 h 118"/>
                <a:gd name="T28" fmla="*/ 278 w 292"/>
                <a:gd name="T29" fmla="*/ 100 h 118"/>
                <a:gd name="T30" fmla="*/ 292 w 292"/>
                <a:gd name="T31" fmla="*/ 69 h 118"/>
                <a:gd name="T32" fmla="*/ 292 w 292"/>
                <a:gd name="T33" fmla="*/ 69 h 118"/>
                <a:gd name="T34" fmla="*/ 279 w 292"/>
                <a:gd name="T35" fmla="*/ 29 h 118"/>
                <a:gd name="T36" fmla="*/ 279 w 292"/>
                <a:gd name="T37" fmla="*/ 29 h 118"/>
                <a:gd name="T38" fmla="*/ 265 w 292"/>
                <a:gd name="T39" fmla="*/ 13 h 118"/>
                <a:gd name="T40" fmla="*/ 265 w 292"/>
                <a:gd name="T41" fmla="*/ 13 h 118"/>
                <a:gd name="T42" fmla="*/ 248 w 292"/>
                <a:gd name="T43" fmla="*/ 14 h 118"/>
                <a:gd name="T44" fmla="*/ 248 w 292"/>
                <a:gd name="T45" fmla="*/ 14 h 118"/>
                <a:gd name="T46" fmla="*/ 249 w 292"/>
                <a:gd name="T47" fmla="*/ 31 h 118"/>
                <a:gd name="T48" fmla="*/ 249 w 292"/>
                <a:gd name="T49" fmla="*/ 31 h 118"/>
                <a:gd name="T50" fmla="*/ 249 w 292"/>
                <a:gd name="T51" fmla="*/ 32 h 118"/>
                <a:gd name="T52" fmla="*/ 249 w 292"/>
                <a:gd name="T53" fmla="*/ 32 h 118"/>
                <a:gd name="T54" fmla="*/ 252 w 292"/>
                <a:gd name="T55" fmla="*/ 34 h 118"/>
                <a:gd name="T56" fmla="*/ 252 w 292"/>
                <a:gd name="T57" fmla="*/ 34 h 118"/>
                <a:gd name="T58" fmla="*/ 259 w 292"/>
                <a:gd name="T59" fmla="*/ 43 h 118"/>
                <a:gd name="T60" fmla="*/ 259 w 292"/>
                <a:gd name="T61" fmla="*/ 43 h 118"/>
                <a:gd name="T62" fmla="*/ 267 w 292"/>
                <a:gd name="T63" fmla="*/ 67 h 118"/>
                <a:gd name="T64" fmla="*/ 267 w 292"/>
                <a:gd name="T65" fmla="*/ 67 h 118"/>
                <a:gd name="T66" fmla="*/ 260 w 292"/>
                <a:gd name="T67" fmla="*/ 84 h 118"/>
                <a:gd name="T68" fmla="*/ 260 w 292"/>
                <a:gd name="T69" fmla="*/ 84 h 118"/>
                <a:gd name="T70" fmla="*/ 241 w 292"/>
                <a:gd name="T71" fmla="*/ 92 h 118"/>
                <a:gd name="T72" fmla="*/ 241 w 292"/>
                <a:gd name="T73" fmla="*/ 92 h 118"/>
                <a:gd name="T74" fmla="*/ 203 w 292"/>
                <a:gd name="T75" fmla="*/ 74 h 118"/>
                <a:gd name="T76" fmla="*/ 203 w 292"/>
                <a:gd name="T77" fmla="*/ 74 h 118"/>
                <a:gd name="T78" fmla="*/ 156 w 292"/>
                <a:gd name="T79" fmla="*/ 35 h 118"/>
                <a:gd name="T80" fmla="*/ 156 w 292"/>
                <a:gd name="T81" fmla="*/ 35 h 118"/>
                <a:gd name="T82" fmla="*/ 78 w 292"/>
                <a:gd name="T83" fmla="*/ 1 h 118"/>
                <a:gd name="T84" fmla="*/ 78 w 292"/>
                <a:gd name="T85" fmla="*/ 1 h 118"/>
                <a:gd name="T86" fmla="*/ 24 w 292"/>
                <a:gd name="T87" fmla="*/ 17 h 118"/>
                <a:gd name="T88" fmla="*/ 24 w 292"/>
                <a:gd name="T89" fmla="*/ 17 h 118"/>
                <a:gd name="T90" fmla="*/ 0 w 292"/>
                <a:gd name="T91" fmla="*/ 65 h 118"/>
                <a:gd name="T92" fmla="*/ 0 w 292"/>
                <a:gd name="T93" fmla="*/ 65 h 118"/>
                <a:gd name="T94" fmla="*/ 5 w 292"/>
                <a:gd name="T95" fmla="*/ 99 h 118"/>
                <a:gd name="T96" fmla="*/ 5 w 292"/>
                <a:gd name="T97" fmla="*/ 99 h 118"/>
                <a:gd name="T98" fmla="*/ 16 w 292"/>
                <a:gd name="T99" fmla="*/ 107 h 118"/>
                <a:gd name="T100" fmla="*/ 16 w 292"/>
                <a:gd name="T101" fmla="*/ 107 h 118"/>
                <a:gd name="T102" fmla="*/ 21 w 292"/>
                <a:gd name="T103" fmla="*/ 10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92" h="118">
                  <a:moveTo>
                    <a:pt x="21" y="106"/>
                  </a:moveTo>
                  <a:cubicBezTo>
                    <a:pt x="27" y="104"/>
                    <a:pt x="31" y="97"/>
                    <a:pt x="28" y="90"/>
                  </a:cubicBezTo>
                  <a:cubicBezTo>
                    <a:pt x="28" y="90"/>
                    <a:pt x="28" y="90"/>
                    <a:pt x="28" y="90"/>
                  </a:cubicBezTo>
                  <a:cubicBezTo>
                    <a:pt x="25" y="81"/>
                    <a:pt x="24" y="73"/>
                    <a:pt x="24" y="66"/>
                  </a:cubicBezTo>
                  <a:cubicBezTo>
                    <a:pt x="24" y="66"/>
                    <a:pt x="24" y="66"/>
                    <a:pt x="24" y="66"/>
                  </a:cubicBezTo>
                  <a:cubicBezTo>
                    <a:pt x="26" y="41"/>
                    <a:pt x="46" y="24"/>
                    <a:pt x="77" y="25"/>
                  </a:cubicBezTo>
                  <a:cubicBezTo>
                    <a:pt x="77" y="25"/>
                    <a:pt x="77" y="25"/>
                    <a:pt x="77" y="25"/>
                  </a:cubicBezTo>
                  <a:cubicBezTo>
                    <a:pt x="95" y="26"/>
                    <a:pt x="117" y="34"/>
                    <a:pt x="140" y="54"/>
                  </a:cubicBezTo>
                  <a:cubicBezTo>
                    <a:pt x="140" y="54"/>
                    <a:pt x="140" y="54"/>
                    <a:pt x="140" y="54"/>
                  </a:cubicBezTo>
                  <a:cubicBezTo>
                    <a:pt x="155" y="67"/>
                    <a:pt x="172" y="82"/>
                    <a:pt x="189" y="94"/>
                  </a:cubicBezTo>
                  <a:cubicBezTo>
                    <a:pt x="189" y="94"/>
                    <a:pt x="189" y="94"/>
                    <a:pt x="189" y="94"/>
                  </a:cubicBezTo>
                  <a:cubicBezTo>
                    <a:pt x="205" y="106"/>
                    <a:pt x="222" y="116"/>
                    <a:pt x="240" y="117"/>
                  </a:cubicBezTo>
                  <a:cubicBezTo>
                    <a:pt x="240" y="117"/>
                    <a:pt x="240" y="117"/>
                    <a:pt x="240" y="117"/>
                  </a:cubicBezTo>
                  <a:cubicBezTo>
                    <a:pt x="254" y="118"/>
                    <a:pt x="268" y="112"/>
                    <a:pt x="278" y="100"/>
                  </a:cubicBezTo>
                  <a:cubicBezTo>
                    <a:pt x="278" y="100"/>
                    <a:pt x="278" y="100"/>
                    <a:pt x="278" y="100"/>
                  </a:cubicBezTo>
                  <a:cubicBezTo>
                    <a:pt x="287" y="90"/>
                    <a:pt x="291" y="79"/>
                    <a:pt x="292" y="69"/>
                  </a:cubicBezTo>
                  <a:cubicBezTo>
                    <a:pt x="292" y="69"/>
                    <a:pt x="292" y="69"/>
                    <a:pt x="292" y="69"/>
                  </a:cubicBezTo>
                  <a:cubicBezTo>
                    <a:pt x="292" y="52"/>
                    <a:pt x="285" y="39"/>
                    <a:pt x="279" y="29"/>
                  </a:cubicBezTo>
                  <a:cubicBezTo>
                    <a:pt x="279" y="29"/>
                    <a:pt x="279" y="29"/>
                    <a:pt x="279" y="29"/>
                  </a:cubicBezTo>
                  <a:cubicBezTo>
                    <a:pt x="272" y="19"/>
                    <a:pt x="265" y="13"/>
                    <a:pt x="265" y="13"/>
                  </a:cubicBezTo>
                  <a:cubicBezTo>
                    <a:pt x="265" y="13"/>
                    <a:pt x="265" y="13"/>
                    <a:pt x="265" y="13"/>
                  </a:cubicBezTo>
                  <a:cubicBezTo>
                    <a:pt x="260" y="9"/>
                    <a:pt x="252" y="9"/>
                    <a:pt x="248" y="14"/>
                  </a:cubicBezTo>
                  <a:cubicBezTo>
                    <a:pt x="248" y="14"/>
                    <a:pt x="248" y="14"/>
                    <a:pt x="248" y="14"/>
                  </a:cubicBezTo>
                  <a:cubicBezTo>
                    <a:pt x="243" y="19"/>
                    <a:pt x="244" y="27"/>
                    <a:pt x="249" y="31"/>
                  </a:cubicBezTo>
                  <a:cubicBezTo>
                    <a:pt x="249" y="31"/>
                    <a:pt x="249" y="31"/>
                    <a:pt x="249" y="31"/>
                  </a:cubicBezTo>
                  <a:cubicBezTo>
                    <a:pt x="249" y="31"/>
                    <a:pt x="249" y="31"/>
                    <a:pt x="249" y="32"/>
                  </a:cubicBezTo>
                  <a:cubicBezTo>
                    <a:pt x="249" y="32"/>
                    <a:pt x="249" y="32"/>
                    <a:pt x="249" y="32"/>
                  </a:cubicBezTo>
                  <a:cubicBezTo>
                    <a:pt x="250" y="32"/>
                    <a:pt x="251" y="33"/>
                    <a:pt x="252" y="34"/>
                  </a:cubicBezTo>
                  <a:cubicBezTo>
                    <a:pt x="252" y="34"/>
                    <a:pt x="252" y="34"/>
                    <a:pt x="252" y="34"/>
                  </a:cubicBezTo>
                  <a:cubicBezTo>
                    <a:pt x="253" y="36"/>
                    <a:pt x="256" y="39"/>
                    <a:pt x="259" y="43"/>
                  </a:cubicBezTo>
                  <a:cubicBezTo>
                    <a:pt x="259" y="43"/>
                    <a:pt x="259" y="43"/>
                    <a:pt x="259" y="43"/>
                  </a:cubicBezTo>
                  <a:cubicBezTo>
                    <a:pt x="264" y="50"/>
                    <a:pt x="268" y="59"/>
                    <a:pt x="267" y="67"/>
                  </a:cubicBezTo>
                  <a:cubicBezTo>
                    <a:pt x="267" y="67"/>
                    <a:pt x="267" y="67"/>
                    <a:pt x="267" y="67"/>
                  </a:cubicBezTo>
                  <a:cubicBezTo>
                    <a:pt x="267" y="73"/>
                    <a:pt x="265" y="78"/>
                    <a:pt x="260" y="84"/>
                  </a:cubicBezTo>
                  <a:cubicBezTo>
                    <a:pt x="260" y="84"/>
                    <a:pt x="260" y="84"/>
                    <a:pt x="260" y="84"/>
                  </a:cubicBezTo>
                  <a:cubicBezTo>
                    <a:pt x="253" y="91"/>
                    <a:pt x="248" y="92"/>
                    <a:pt x="241" y="92"/>
                  </a:cubicBezTo>
                  <a:cubicBezTo>
                    <a:pt x="241" y="92"/>
                    <a:pt x="241" y="92"/>
                    <a:pt x="241" y="92"/>
                  </a:cubicBezTo>
                  <a:cubicBezTo>
                    <a:pt x="232" y="92"/>
                    <a:pt x="218" y="85"/>
                    <a:pt x="203" y="74"/>
                  </a:cubicBezTo>
                  <a:cubicBezTo>
                    <a:pt x="203" y="74"/>
                    <a:pt x="203" y="74"/>
                    <a:pt x="203" y="74"/>
                  </a:cubicBezTo>
                  <a:cubicBezTo>
                    <a:pt x="188" y="63"/>
                    <a:pt x="172" y="49"/>
                    <a:pt x="156" y="35"/>
                  </a:cubicBezTo>
                  <a:cubicBezTo>
                    <a:pt x="156" y="35"/>
                    <a:pt x="156" y="35"/>
                    <a:pt x="156" y="35"/>
                  </a:cubicBezTo>
                  <a:cubicBezTo>
                    <a:pt x="130" y="13"/>
                    <a:pt x="103" y="2"/>
                    <a:pt x="78" y="1"/>
                  </a:cubicBezTo>
                  <a:cubicBezTo>
                    <a:pt x="78" y="1"/>
                    <a:pt x="78" y="1"/>
                    <a:pt x="78" y="1"/>
                  </a:cubicBezTo>
                  <a:cubicBezTo>
                    <a:pt x="57" y="0"/>
                    <a:pt x="38" y="5"/>
                    <a:pt x="24" y="17"/>
                  </a:cubicBezTo>
                  <a:cubicBezTo>
                    <a:pt x="24" y="17"/>
                    <a:pt x="24" y="17"/>
                    <a:pt x="24" y="17"/>
                  </a:cubicBezTo>
                  <a:cubicBezTo>
                    <a:pt x="10" y="28"/>
                    <a:pt x="1" y="45"/>
                    <a:pt x="0" y="65"/>
                  </a:cubicBezTo>
                  <a:cubicBezTo>
                    <a:pt x="0" y="65"/>
                    <a:pt x="0" y="65"/>
                    <a:pt x="0" y="65"/>
                  </a:cubicBezTo>
                  <a:cubicBezTo>
                    <a:pt x="0" y="76"/>
                    <a:pt x="1" y="87"/>
                    <a:pt x="5" y="99"/>
                  </a:cubicBezTo>
                  <a:cubicBezTo>
                    <a:pt x="5" y="99"/>
                    <a:pt x="5" y="99"/>
                    <a:pt x="5" y="99"/>
                  </a:cubicBezTo>
                  <a:cubicBezTo>
                    <a:pt x="7" y="103"/>
                    <a:pt x="11" y="106"/>
                    <a:pt x="16" y="107"/>
                  </a:cubicBezTo>
                  <a:cubicBezTo>
                    <a:pt x="16" y="107"/>
                    <a:pt x="16" y="107"/>
                    <a:pt x="16" y="107"/>
                  </a:cubicBezTo>
                  <a:cubicBezTo>
                    <a:pt x="18" y="107"/>
                    <a:pt x="19" y="107"/>
                    <a:pt x="21" y="106"/>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65" name="Freeform 14"/>
            <p:cNvSpPr/>
            <p:nvPr/>
          </p:nvSpPr>
          <p:spPr bwMode="auto">
            <a:xfrm>
              <a:off x="3940175" y="748506"/>
              <a:ext cx="193675" cy="104775"/>
            </a:xfrm>
            <a:custGeom>
              <a:avLst/>
              <a:gdLst>
                <a:gd name="T0" fmla="*/ 1 w 72"/>
                <a:gd name="T1" fmla="*/ 30 h 39"/>
                <a:gd name="T2" fmla="*/ 3 w 72"/>
                <a:gd name="T3" fmla="*/ 35 h 39"/>
                <a:gd name="T4" fmla="*/ 7 w 72"/>
                <a:gd name="T5" fmla="*/ 38 h 39"/>
                <a:gd name="T6" fmla="*/ 70 w 72"/>
                <a:gd name="T7" fmla="*/ 22 h 39"/>
                <a:gd name="T8" fmla="*/ 71 w 72"/>
                <a:gd name="T9" fmla="*/ 17 h 39"/>
                <a:gd name="T10" fmla="*/ 66 w 72"/>
                <a:gd name="T11" fmla="*/ 3 h 39"/>
                <a:gd name="T12" fmla="*/ 62 w 72"/>
                <a:gd name="T13" fmla="*/ 0 h 39"/>
                <a:gd name="T14" fmla="*/ 2 w 72"/>
                <a:gd name="T15" fmla="*/ 25 h 39"/>
                <a:gd name="T16" fmla="*/ 1 w 72"/>
                <a:gd name="T17" fmla="*/ 3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39">
                  <a:moveTo>
                    <a:pt x="1" y="30"/>
                  </a:moveTo>
                  <a:cubicBezTo>
                    <a:pt x="3" y="35"/>
                    <a:pt x="3" y="35"/>
                    <a:pt x="3" y="35"/>
                  </a:cubicBezTo>
                  <a:cubicBezTo>
                    <a:pt x="4" y="37"/>
                    <a:pt x="5" y="39"/>
                    <a:pt x="7" y="38"/>
                  </a:cubicBezTo>
                  <a:cubicBezTo>
                    <a:pt x="70" y="22"/>
                    <a:pt x="70" y="22"/>
                    <a:pt x="70" y="22"/>
                  </a:cubicBezTo>
                  <a:cubicBezTo>
                    <a:pt x="71" y="21"/>
                    <a:pt x="72" y="19"/>
                    <a:pt x="71" y="17"/>
                  </a:cubicBezTo>
                  <a:cubicBezTo>
                    <a:pt x="66" y="3"/>
                    <a:pt x="66" y="3"/>
                    <a:pt x="66" y="3"/>
                  </a:cubicBezTo>
                  <a:cubicBezTo>
                    <a:pt x="65" y="1"/>
                    <a:pt x="64" y="0"/>
                    <a:pt x="62" y="0"/>
                  </a:cubicBezTo>
                  <a:cubicBezTo>
                    <a:pt x="2" y="25"/>
                    <a:pt x="2" y="25"/>
                    <a:pt x="2" y="25"/>
                  </a:cubicBezTo>
                  <a:cubicBezTo>
                    <a:pt x="1" y="26"/>
                    <a:pt x="0" y="28"/>
                    <a:pt x="1" y="30"/>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66" name="Freeform 15"/>
            <p:cNvSpPr/>
            <p:nvPr/>
          </p:nvSpPr>
          <p:spPr bwMode="auto">
            <a:xfrm>
              <a:off x="3876675" y="596106"/>
              <a:ext cx="133350" cy="182563"/>
            </a:xfrm>
            <a:custGeom>
              <a:avLst/>
              <a:gdLst>
                <a:gd name="T0" fmla="*/ 2 w 50"/>
                <a:gd name="T1" fmla="*/ 64 h 68"/>
                <a:gd name="T2" fmla="*/ 7 w 50"/>
                <a:gd name="T3" fmla="*/ 66 h 68"/>
                <a:gd name="T4" fmla="*/ 12 w 50"/>
                <a:gd name="T5" fmla="*/ 66 h 68"/>
                <a:gd name="T6" fmla="*/ 49 w 50"/>
                <a:gd name="T7" fmla="*/ 13 h 68"/>
                <a:gd name="T8" fmla="*/ 47 w 50"/>
                <a:gd name="T9" fmla="*/ 9 h 68"/>
                <a:gd name="T10" fmla="*/ 34 w 50"/>
                <a:gd name="T11" fmla="*/ 1 h 68"/>
                <a:gd name="T12" fmla="*/ 30 w 50"/>
                <a:gd name="T13" fmla="*/ 1 h 68"/>
                <a:gd name="T14" fmla="*/ 0 w 50"/>
                <a:gd name="T15" fmla="*/ 59 h 68"/>
                <a:gd name="T16" fmla="*/ 2 w 50"/>
                <a:gd name="T17" fmla="*/ 6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68">
                  <a:moveTo>
                    <a:pt x="2" y="64"/>
                  </a:moveTo>
                  <a:cubicBezTo>
                    <a:pt x="7" y="66"/>
                    <a:pt x="7" y="66"/>
                    <a:pt x="7" y="66"/>
                  </a:cubicBezTo>
                  <a:cubicBezTo>
                    <a:pt x="9" y="68"/>
                    <a:pt x="11" y="68"/>
                    <a:pt x="12" y="66"/>
                  </a:cubicBezTo>
                  <a:cubicBezTo>
                    <a:pt x="49" y="13"/>
                    <a:pt x="49" y="13"/>
                    <a:pt x="49" y="13"/>
                  </a:cubicBezTo>
                  <a:cubicBezTo>
                    <a:pt x="50" y="12"/>
                    <a:pt x="49" y="10"/>
                    <a:pt x="47" y="9"/>
                  </a:cubicBezTo>
                  <a:cubicBezTo>
                    <a:pt x="34" y="1"/>
                    <a:pt x="34" y="1"/>
                    <a:pt x="34" y="1"/>
                  </a:cubicBezTo>
                  <a:cubicBezTo>
                    <a:pt x="33" y="0"/>
                    <a:pt x="30" y="0"/>
                    <a:pt x="30" y="1"/>
                  </a:cubicBezTo>
                  <a:cubicBezTo>
                    <a:pt x="0" y="59"/>
                    <a:pt x="0" y="59"/>
                    <a:pt x="0" y="59"/>
                  </a:cubicBezTo>
                  <a:cubicBezTo>
                    <a:pt x="0" y="61"/>
                    <a:pt x="1" y="63"/>
                    <a:pt x="2" y="64"/>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40" name="内容占位符 2"/>
          <p:cNvSpPr txBox="1"/>
          <p:nvPr/>
        </p:nvSpPr>
        <p:spPr>
          <a:xfrm>
            <a:off x="767080" y="2016760"/>
            <a:ext cx="11039475" cy="709930"/>
          </a:xfrm>
          <a:prstGeom prst="rect">
            <a:avLst/>
          </a:prstGeom>
        </p:spPr>
        <p:txBody>
          <a:bodyPr vert="horz" lIns="91440" tIns="45720" rIns="91440" bIns="45720" rtlCol="0">
            <a:no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5000"/>
              </a:lnSpc>
            </a:pPr>
            <a:r>
              <a:rPr sz="2000" dirty="0">
                <a:cs typeface="+mn-ea"/>
              </a:rPr>
              <a:t>对于已有的文档，在编辑它之前需要先将其打开，此时可选择以下任意一种方法进行操作。</a:t>
            </a:r>
          </a:p>
        </p:txBody>
      </p:sp>
      <p:sp>
        <p:nvSpPr>
          <p:cNvPr id="418" name="文本框 417"/>
          <p:cNvSpPr txBox="1"/>
          <p:nvPr>
            <p:custDataLst>
              <p:tags r:id="rId1"/>
            </p:custDataLst>
          </p:nvPr>
        </p:nvSpPr>
        <p:spPr>
          <a:xfrm>
            <a:off x="1443355" y="3093085"/>
            <a:ext cx="746125" cy="668020"/>
          </a:xfrm>
          <a:prstGeom prst="rect">
            <a:avLst/>
          </a:prstGeom>
          <a:noFill/>
        </p:spPr>
        <p:txBody>
          <a:bodyPr wrap="square" lIns="67500" tIns="0" rIns="67500" bIns="0" rtlCol="0">
            <a:normAutofit/>
          </a:bodyPr>
          <a:lstStyle/>
          <a:p>
            <a:pPr defTabSz="913765"/>
            <a:r>
              <a:rPr lang="en-US" altLang="zh-CN" sz="3600" dirty="0">
                <a:solidFill>
                  <a:srgbClr val="00B0F0"/>
                </a:solidFill>
              </a:rPr>
              <a:t>01</a:t>
            </a:r>
            <a:endParaRPr lang="zh-CN" altLang="en-US" sz="3600" dirty="0">
              <a:solidFill>
                <a:srgbClr val="00B0F0"/>
              </a:solidFill>
            </a:endParaRPr>
          </a:p>
        </p:txBody>
      </p:sp>
      <p:sp>
        <p:nvSpPr>
          <p:cNvPr id="420" name="文本框 419"/>
          <p:cNvSpPr txBox="1"/>
          <p:nvPr>
            <p:custDataLst>
              <p:tags r:id="rId2"/>
            </p:custDataLst>
          </p:nvPr>
        </p:nvSpPr>
        <p:spPr>
          <a:xfrm>
            <a:off x="2294890" y="3176270"/>
            <a:ext cx="2240280" cy="469900"/>
          </a:xfrm>
          <a:prstGeom prst="rect">
            <a:avLst/>
          </a:prstGeom>
          <a:noFill/>
        </p:spPr>
        <p:txBody>
          <a:bodyPr wrap="square" lIns="67500" tIns="35100" rIns="67500" bIns="35100" rtlCol="0">
            <a:spAutoFit/>
          </a:bodyPr>
          <a:lstStyle/>
          <a:p>
            <a:pPr defTabSz="913765">
              <a:lnSpc>
                <a:spcPct val="130000"/>
              </a:lnSpc>
            </a:pPr>
            <a:r>
              <a:rPr lang="en-US" altLang="zh-CN" sz="2000">
                <a:latin typeface="微软雅黑" panose="020B0503020204020204" pitchFamily="34" charset="-122"/>
                <a:ea typeface="微软雅黑" panose="020B0503020204020204" pitchFamily="34" charset="-122"/>
                <a:cs typeface="+mn-ea"/>
              </a:rPr>
              <a:t>双击文件打开</a:t>
            </a:r>
          </a:p>
        </p:txBody>
      </p:sp>
      <p:sp>
        <p:nvSpPr>
          <p:cNvPr id="421" name="文本框 420"/>
          <p:cNvSpPr txBox="1"/>
          <p:nvPr>
            <p:custDataLst>
              <p:tags r:id="rId3"/>
            </p:custDataLst>
          </p:nvPr>
        </p:nvSpPr>
        <p:spPr>
          <a:xfrm>
            <a:off x="1443355" y="3867150"/>
            <a:ext cx="746125" cy="668020"/>
          </a:xfrm>
          <a:prstGeom prst="rect">
            <a:avLst/>
          </a:prstGeom>
          <a:noFill/>
        </p:spPr>
        <p:txBody>
          <a:bodyPr wrap="square" lIns="67500" tIns="0" rIns="67500" bIns="0" rtlCol="0">
            <a:normAutofit/>
          </a:bodyPr>
          <a:lstStyle/>
          <a:p>
            <a:pPr defTabSz="913765"/>
            <a:r>
              <a:rPr lang="en-US" altLang="zh-CN" sz="3600" dirty="0">
                <a:solidFill>
                  <a:srgbClr val="00B0F0"/>
                </a:solidFill>
              </a:rPr>
              <a:t>02</a:t>
            </a:r>
            <a:endParaRPr lang="zh-CN" altLang="en-US" sz="3600" dirty="0">
              <a:solidFill>
                <a:srgbClr val="00B0F0"/>
              </a:solidFill>
            </a:endParaRPr>
          </a:p>
        </p:txBody>
      </p:sp>
      <p:sp>
        <p:nvSpPr>
          <p:cNvPr id="423" name="文本框 422"/>
          <p:cNvSpPr txBox="1"/>
          <p:nvPr>
            <p:custDataLst>
              <p:tags r:id="rId4"/>
            </p:custDataLst>
          </p:nvPr>
        </p:nvSpPr>
        <p:spPr>
          <a:xfrm>
            <a:off x="2294890" y="3867150"/>
            <a:ext cx="3453130" cy="469900"/>
          </a:xfrm>
          <a:prstGeom prst="rect">
            <a:avLst/>
          </a:prstGeom>
          <a:noFill/>
        </p:spPr>
        <p:txBody>
          <a:bodyPr wrap="square" lIns="67500" tIns="35100" rIns="67500" bIns="35100" rtlCol="0">
            <a:spAutoFit/>
          </a:bodyPr>
          <a:lstStyle/>
          <a:p>
            <a:pPr lvl="0" algn="l" defTabSz="913765">
              <a:lnSpc>
                <a:spcPct val="130000"/>
              </a:lnSpc>
              <a:buClrTx/>
              <a:buSzTx/>
              <a:buFontTx/>
            </a:pPr>
            <a:r>
              <a:rPr lang="en-US" altLang="zh-CN" sz="2000">
                <a:latin typeface="微软雅黑" panose="020B0503020204020204" pitchFamily="34" charset="-122"/>
                <a:ea typeface="微软雅黑" panose="020B0503020204020204" pitchFamily="34" charset="-122"/>
                <a:cs typeface="+mn-ea"/>
                <a:sym typeface="+mn-ea"/>
              </a:rPr>
              <a:t>通过快速访问工具栏打开</a:t>
            </a:r>
          </a:p>
        </p:txBody>
      </p:sp>
      <p:sp>
        <p:nvSpPr>
          <p:cNvPr id="424" name="文本框 423"/>
          <p:cNvSpPr txBox="1"/>
          <p:nvPr>
            <p:custDataLst>
              <p:tags r:id="rId5"/>
            </p:custDataLst>
          </p:nvPr>
        </p:nvSpPr>
        <p:spPr>
          <a:xfrm>
            <a:off x="1443355" y="4641215"/>
            <a:ext cx="746125" cy="668020"/>
          </a:xfrm>
          <a:prstGeom prst="rect">
            <a:avLst/>
          </a:prstGeom>
          <a:noFill/>
        </p:spPr>
        <p:txBody>
          <a:bodyPr wrap="square" lIns="67500" tIns="0" rIns="67500" bIns="0" rtlCol="0">
            <a:normAutofit/>
          </a:bodyPr>
          <a:lstStyle/>
          <a:p>
            <a:pPr defTabSz="913765"/>
            <a:r>
              <a:rPr lang="en-US" altLang="zh-CN" sz="3600" dirty="0">
                <a:solidFill>
                  <a:srgbClr val="00B0F0"/>
                </a:solidFill>
              </a:rPr>
              <a:t>03</a:t>
            </a:r>
            <a:endParaRPr lang="zh-CN" altLang="en-US" sz="3600" dirty="0">
              <a:solidFill>
                <a:srgbClr val="00B0F0"/>
              </a:solidFill>
            </a:endParaRPr>
          </a:p>
        </p:txBody>
      </p:sp>
      <p:sp>
        <p:nvSpPr>
          <p:cNvPr id="426" name="文本框 425"/>
          <p:cNvSpPr txBox="1"/>
          <p:nvPr>
            <p:custDataLst>
              <p:tags r:id="rId6"/>
            </p:custDataLst>
          </p:nvPr>
        </p:nvSpPr>
        <p:spPr>
          <a:xfrm>
            <a:off x="2294890" y="4740275"/>
            <a:ext cx="3043555" cy="469900"/>
          </a:xfrm>
          <a:prstGeom prst="rect">
            <a:avLst/>
          </a:prstGeom>
          <a:noFill/>
        </p:spPr>
        <p:txBody>
          <a:bodyPr wrap="square" lIns="67500" tIns="35100" rIns="67500" bIns="35100" rtlCol="0">
            <a:spAutoFit/>
          </a:bodyPr>
          <a:lstStyle/>
          <a:p>
            <a:pPr lvl="0" algn="l" defTabSz="913765">
              <a:lnSpc>
                <a:spcPct val="130000"/>
              </a:lnSpc>
              <a:buClrTx/>
              <a:buSzTx/>
              <a:buFontTx/>
            </a:pPr>
            <a:r>
              <a:rPr lang="en-US" altLang="zh-CN" sz="2000">
                <a:latin typeface="微软雅黑" panose="020B0503020204020204" pitchFamily="34" charset="-122"/>
                <a:ea typeface="微软雅黑" panose="020B0503020204020204" pitchFamily="34" charset="-122"/>
                <a:cs typeface="+mn-ea"/>
                <a:sym typeface="+mn-ea"/>
              </a:rPr>
              <a:t>通过“文件”选项卡打开</a:t>
            </a:r>
          </a:p>
        </p:txBody>
      </p:sp>
      <p:sp>
        <p:nvSpPr>
          <p:cNvPr id="427" name="文本框 426"/>
          <p:cNvSpPr txBox="1"/>
          <p:nvPr>
            <p:custDataLst>
              <p:tags r:id="rId7"/>
            </p:custDataLst>
          </p:nvPr>
        </p:nvSpPr>
        <p:spPr>
          <a:xfrm>
            <a:off x="1443355" y="5556250"/>
            <a:ext cx="746125" cy="668020"/>
          </a:xfrm>
          <a:prstGeom prst="rect">
            <a:avLst/>
          </a:prstGeom>
          <a:noFill/>
        </p:spPr>
        <p:txBody>
          <a:bodyPr wrap="square" lIns="67500" tIns="0" rIns="67500" bIns="0" rtlCol="0">
            <a:normAutofit/>
          </a:bodyPr>
          <a:lstStyle/>
          <a:p>
            <a:pPr defTabSz="913765"/>
            <a:r>
              <a:rPr lang="en-US" altLang="zh-CN" sz="3600" dirty="0">
                <a:solidFill>
                  <a:srgbClr val="00B0F0"/>
                </a:solidFill>
              </a:rPr>
              <a:t>04</a:t>
            </a:r>
            <a:endParaRPr lang="zh-CN" altLang="en-US" sz="3600" dirty="0">
              <a:solidFill>
                <a:srgbClr val="00B0F0"/>
              </a:solidFill>
            </a:endParaRPr>
          </a:p>
        </p:txBody>
      </p:sp>
      <p:sp>
        <p:nvSpPr>
          <p:cNvPr id="429" name="文本框 428"/>
          <p:cNvSpPr txBox="1"/>
          <p:nvPr>
            <p:custDataLst>
              <p:tags r:id="rId8"/>
            </p:custDataLst>
          </p:nvPr>
        </p:nvSpPr>
        <p:spPr>
          <a:xfrm>
            <a:off x="2294890" y="5613400"/>
            <a:ext cx="2240280" cy="469900"/>
          </a:xfrm>
          <a:prstGeom prst="rect">
            <a:avLst/>
          </a:prstGeom>
          <a:noFill/>
        </p:spPr>
        <p:txBody>
          <a:bodyPr wrap="square" lIns="67500" tIns="35100" rIns="67500" bIns="35100" rtlCol="0">
            <a:spAutoFit/>
          </a:bodyPr>
          <a:lstStyle/>
          <a:p>
            <a:pPr lvl="0" algn="l" defTabSz="913765">
              <a:lnSpc>
                <a:spcPct val="130000"/>
              </a:lnSpc>
              <a:buClrTx/>
              <a:buSzTx/>
              <a:buFontTx/>
            </a:pPr>
            <a:r>
              <a:rPr lang="en-US" altLang="zh-CN" sz="2000">
                <a:latin typeface="微软雅黑" panose="020B0503020204020204" pitchFamily="34" charset="-122"/>
                <a:ea typeface="微软雅黑" panose="020B0503020204020204" pitchFamily="34" charset="-122"/>
                <a:cs typeface="+mn-ea"/>
                <a:sym typeface="+mn-ea"/>
              </a:rPr>
              <a:t>通过快捷键打开</a:t>
            </a:r>
          </a:p>
        </p:txBody>
      </p:sp>
      <p:pic>
        <p:nvPicPr>
          <p:cNvPr id="2" name="图片 1"/>
          <p:cNvPicPr>
            <a:picLocks noChangeAspect="1"/>
          </p:cNvPicPr>
          <p:nvPr/>
        </p:nvPicPr>
        <p:blipFill>
          <a:blip r:embed="rId11"/>
          <a:stretch>
            <a:fillRect/>
          </a:stretch>
        </p:blipFill>
        <p:spPr>
          <a:xfrm>
            <a:off x="5628751" y="2698970"/>
            <a:ext cx="5715110" cy="3884489"/>
          </a:xfrm>
          <a:prstGeom prst="rect">
            <a:avLst/>
          </a:prstGeom>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（一）认识各种分隔符</a:t>
            </a:r>
          </a:p>
        </p:txBody>
      </p:sp>
      <p:sp>
        <p:nvSpPr>
          <p:cNvPr id="4" name="内容占位符 3"/>
          <p:cNvSpPr>
            <a:spLocks noGrp="1"/>
          </p:cNvSpPr>
          <p:nvPr>
            <p:ph sz="quarter" idx="10"/>
          </p:nvPr>
        </p:nvSpPr>
        <p:spPr>
          <a:xfrm>
            <a:off x="669925" y="1122681"/>
            <a:ext cx="10912475" cy="862787"/>
          </a:xfrm>
        </p:spPr>
        <p:txBody>
          <a:bodyPr>
            <a:normAutofit/>
          </a:bodyPr>
          <a:lstStyle/>
          <a:p>
            <a:r>
              <a:rPr lang="en-US" altLang="zh-CN" dirty="0">
                <a:solidFill>
                  <a:schemeClr val="bg1"/>
                </a:solidFill>
              </a:rPr>
              <a:t>2</a:t>
            </a:r>
            <a:r>
              <a:rPr lang="zh-CN" altLang="zh-CN" dirty="0">
                <a:solidFill>
                  <a:schemeClr val="bg1"/>
                </a:solidFill>
              </a:rPr>
              <a:t>．</a:t>
            </a:r>
            <a:r>
              <a:rPr lang="zh-CN" altLang="en-US" dirty="0">
                <a:solidFill>
                  <a:schemeClr val="bg1"/>
                </a:solidFill>
              </a:rPr>
              <a:t>未来新一代计算机芯片技术</a:t>
            </a:r>
            <a:endParaRPr lang="en-US" altLang="zh-CN" sz="1100" dirty="0"/>
          </a:p>
        </p:txBody>
      </p:sp>
      <p:grpSp>
        <p:nvGrpSpPr>
          <p:cNvPr id="28" name="组合 27"/>
          <p:cNvGrpSpPr/>
          <p:nvPr/>
        </p:nvGrpSpPr>
        <p:grpSpPr>
          <a:xfrm>
            <a:off x="2008505" y="2543175"/>
            <a:ext cx="8547100" cy="3357880"/>
            <a:chOff x="1321" y="4034"/>
            <a:chExt cx="13460" cy="5288"/>
          </a:xfrm>
        </p:grpSpPr>
        <p:cxnSp>
          <p:nvCxnSpPr>
            <p:cNvPr id="29" name="直接连接符 28"/>
            <p:cNvCxnSpPr/>
            <p:nvPr/>
          </p:nvCxnSpPr>
          <p:spPr>
            <a:xfrm flipV="1">
              <a:off x="2478" y="6572"/>
              <a:ext cx="11517" cy="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1" name="椭圆 30"/>
            <p:cNvSpPr/>
            <p:nvPr/>
          </p:nvSpPr>
          <p:spPr>
            <a:xfrm>
              <a:off x="1321" y="5430"/>
              <a:ext cx="2331" cy="233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31"/>
            <p:cNvSpPr/>
            <p:nvPr/>
          </p:nvSpPr>
          <p:spPr>
            <a:xfrm>
              <a:off x="4878" y="5430"/>
              <a:ext cx="2331" cy="233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椭圆 32"/>
            <p:cNvSpPr/>
            <p:nvPr/>
          </p:nvSpPr>
          <p:spPr>
            <a:xfrm>
              <a:off x="8434" y="5430"/>
              <a:ext cx="2331" cy="233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solidFill>
              </a:endParaRPr>
            </a:p>
          </p:txBody>
        </p:sp>
        <p:sp>
          <p:nvSpPr>
            <p:cNvPr id="42" name="椭圆 41"/>
            <p:cNvSpPr/>
            <p:nvPr/>
          </p:nvSpPr>
          <p:spPr>
            <a:xfrm>
              <a:off x="11991" y="5430"/>
              <a:ext cx="2331" cy="233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文本框 61"/>
            <p:cNvSpPr txBox="1"/>
            <p:nvPr/>
          </p:nvSpPr>
          <p:spPr>
            <a:xfrm>
              <a:off x="1943" y="6039"/>
              <a:ext cx="1088" cy="1113"/>
            </a:xfrm>
            <a:prstGeom prst="rect">
              <a:avLst/>
            </a:prstGeom>
            <a:noFill/>
          </p:spPr>
          <p:txBody>
            <a:bodyPr wrap="none" rtlCol="0">
              <a:spAutoFit/>
            </a:bodyPr>
            <a:lstStyle/>
            <a:p>
              <a:pPr algn="ctr"/>
              <a:r>
                <a:rPr lang="en-US" altLang="zh-CN" sz="4000" dirty="0">
                  <a:solidFill>
                    <a:schemeClr val="bg1"/>
                  </a:solidFill>
                  <a:latin typeface="Times New Roman" panose="02020603050405020304" pitchFamily="18" charset="0"/>
                  <a:cs typeface="Times New Roman" panose="02020603050405020304" pitchFamily="18" charset="0"/>
                </a:rPr>
                <a:t>01</a:t>
              </a:r>
            </a:p>
          </p:txBody>
        </p:sp>
        <p:sp>
          <p:nvSpPr>
            <p:cNvPr id="45" name="文本框 69"/>
            <p:cNvSpPr txBox="1"/>
            <p:nvPr/>
          </p:nvSpPr>
          <p:spPr>
            <a:xfrm>
              <a:off x="5499" y="6016"/>
              <a:ext cx="1088" cy="1113"/>
            </a:xfrm>
            <a:prstGeom prst="rect">
              <a:avLst/>
            </a:prstGeom>
            <a:noFill/>
          </p:spPr>
          <p:txBody>
            <a:bodyPr wrap="none" rtlCol="0">
              <a:spAutoFit/>
            </a:bodyPr>
            <a:lstStyle/>
            <a:p>
              <a:pPr algn="ctr"/>
              <a:r>
                <a:rPr lang="en-US" altLang="zh-CN" sz="4000" dirty="0">
                  <a:solidFill>
                    <a:schemeClr val="bg1"/>
                  </a:solidFill>
                  <a:latin typeface="Times New Roman" panose="02020603050405020304" pitchFamily="18" charset="0"/>
                  <a:cs typeface="Times New Roman" panose="02020603050405020304" pitchFamily="18" charset="0"/>
                </a:rPr>
                <a:t>02</a:t>
              </a:r>
            </a:p>
          </p:txBody>
        </p:sp>
        <p:sp>
          <p:nvSpPr>
            <p:cNvPr id="47" name="文本框 70"/>
            <p:cNvSpPr txBox="1"/>
            <p:nvPr/>
          </p:nvSpPr>
          <p:spPr>
            <a:xfrm>
              <a:off x="9103" y="6039"/>
              <a:ext cx="1088" cy="1113"/>
            </a:xfrm>
            <a:prstGeom prst="rect">
              <a:avLst/>
            </a:prstGeom>
            <a:noFill/>
          </p:spPr>
          <p:txBody>
            <a:bodyPr wrap="none" rtlCol="0">
              <a:spAutoFit/>
            </a:bodyPr>
            <a:lstStyle/>
            <a:p>
              <a:pPr algn="ctr"/>
              <a:r>
                <a:rPr lang="en-US" altLang="zh-CN" sz="4000" dirty="0">
                  <a:solidFill>
                    <a:schemeClr val="bg1"/>
                  </a:solidFill>
                  <a:latin typeface="Times New Roman" panose="02020603050405020304" pitchFamily="18" charset="0"/>
                  <a:cs typeface="Times New Roman" panose="02020603050405020304" pitchFamily="18" charset="0"/>
                </a:rPr>
                <a:t>03</a:t>
              </a:r>
            </a:p>
          </p:txBody>
        </p:sp>
        <p:sp>
          <p:nvSpPr>
            <p:cNvPr id="48" name="文本框 71"/>
            <p:cNvSpPr txBox="1"/>
            <p:nvPr/>
          </p:nvSpPr>
          <p:spPr>
            <a:xfrm>
              <a:off x="12612" y="6039"/>
              <a:ext cx="1088" cy="1113"/>
            </a:xfrm>
            <a:prstGeom prst="rect">
              <a:avLst/>
            </a:prstGeom>
            <a:noFill/>
          </p:spPr>
          <p:txBody>
            <a:bodyPr wrap="none" rtlCol="0">
              <a:spAutoFit/>
            </a:bodyPr>
            <a:lstStyle/>
            <a:p>
              <a:pPr algn="ctr"/>
              <a:r>
                <a:rPr lang="en-US" altLang="zh-CN" sz="4000" dirty="0">
                  <a:solidFill>
                    <a:schemeClr val="bg1"/>
                  </a:solidFill>
                  <a:latin typeface="Times New Roman" panose="02020603050405020304" pitchFamily="18" charset="0"/>
                  <a:cs typeface="Times New Roman" panose="02020603050405020304" pitchFamily="18" charset="0"/>
                </a:rPr>
                <a:t>04</a:t>
              </a:r>
            </a:p>
          </p:txBody>
        </p:sp>
        <p:sp>
          <p:nvSpPr>
            <p:cNvPr id="50" name="内容占位符 3"/>
            <p:cNvSpPr txBox="1"/>
            <p:nvPr/>
          </p:nvSpPr>
          <p:spPr>
            <a:xfrm>
              <a:off x="1321" y="4034"/>
              <a:ext cx="2353" cy="1098"/>
            </a:xfrm>
            <a:prstGeom prst="rect">
              <a:avLst/>
            </a:prstGeom>
          </p:spPr>
          <p:txBody>
            <a:bodyPr vert="horz" lIns="91440" tIns="45720" rIns="91440" bIns="45720" rtlCol="0">
              <a:no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fontAlgn="auto"/>
              <a:r>
                <a:rPr lang="zh-CN" altLang="en-US" dirty="0"/>
                <a:t>分页符</a:t>
              </a:r>
              <a:endParaRPr altLang="zh-CN" dirty="0"/>
            </a:p>
          </p:txBody>
        </p:sp>
        <p:sp>
          <p:nvSpPr>
            <p:cNvPr id="51" name="内容占位符 3"/>
            <p:cNvSpPr txBox="1"/>
            <p:nvPr/>
          </p:nvSpPr>
          <p:spPr>
            <a:xfrm>
              <a:off x="5499" y="8224"/>
              <a:ext cx="2259" cy="1098"/>
            </a:xfrm>
            <a:prstGeom prst="rect">
              <a:avLst/>
            </a:prstGeom>
          </p:spPr>
          <p:txBody>
            <a:bodyPr vert="horz" lIns="91440" tIns="45720" rIns="91440" bIns="45720" rtlCol="0">
              <a:no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fontAlgn="auto"/>
              <a:r>
                <a:rPr lang="zh-CN" altLang="en-US" dirty="0"/>
                <a:t>分栏符</a:t>
              </a:r>
              <a:endParaRPr altLang="zh-CN" dirty="0"/>
            </a:p>
          </p:txBody>
        </p:sp>
        <p:sp>
          <p:nvSpPr>
            <p:cNvPr id="52" name="内容占位符 3"/>
            <p:cNvSpPr txBox="1"/>
            <p:nvPr/>
          </p:nvSpPr>
          <p:spPr>
            <a:xfrm>
              <a:off x="8612" y="4114"/>
              <a:ext cx="2723" cy="1098"/>
            </a:xfrm>
            <a:prstGeom prst="rect">
              <a:avLst/>
            </a:prstGeom>
          </p:spPr>
          <p:txBody>
            <a:bodyPr vert="horz" lIns="91440" tIns="45720" rIns="91440" bIns="45720" rtlCol="0">
              <a:no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fontAlgn="auto"/>
              <a:r>
                <a:rPr lang="zh-CN" altLang="en-US" dirty="0" smtClean="0"/>
                <a:t>换行符</a:t>
              </a:r>
              <a:endParaRPr altLang="zh-CN" dirty="0"/>
            </a:p>
          </p:txBody>
        </p:sp>
        <p:sp>
          <p:nvSpPr>
            <p:cNvPr id="53" name="内容占位符 3"/>
            <p:cNvSpPr txBox="1"/>
            <p:nvPr/>
          </p:nvSpPr>
          <p:spPr>
            <a:xfrm>
              <a:off x="12612" y="8224"/>
              <a:ext cx="2169" cy="1098"/>
            </a:xfrm>
            <a:prstGeom prst="rect">
              <a:avLst/>
            </a:prstGeom>
          </p:spPr>
          <p:txBody>
            <a:bodyPr vert="horz" lIns="91440" tIns="45720" rIns="91440" bIns="45720" rtlCol="0">
              <a:no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fontAlgn="auto"/>
              <a:r>
                <a:rPr lang="zh-CN" altLang="en-US" dirty="0"/>
                <a:t>分节符</a:t>
              </a:r>
              <a:endParaRPr altLang="zh-CN" dirty="0"/>
            </a:p>
          </p:txBody>
        </p:sp>
      </p:grpSp>
      <p:sp>
        <p:nvSpPr>
          <p:cNvPr id="55" name="内容占位符 2"/>
          <p:cNvSpPr txBox="1"/>
          <p:nvPr/>
        </p:nvSpPr>
        <p:spPr>
          <a:xfrm>
            <a:off x="1001609" y="1175009"/>
            <a:ext cx="10045524" cy="701918"/>
          </a:xfrm>
          <a:prstGeom prst="rect">
            <a:avLst/>
          </a:prstGeom>
        </p:spPr>
        <p:txBody>
          <a:bodyPr vert="horz" lIns="91440" tIns="45720" rIns="91440" bIns="45720" rtlCol="0">
            <a:norm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5000"/>
              </a:lnSpc>
            </a:pPr>
            <a:r>
              <a:rPr lang="zh-CN" altLang="en-US" sz="2000" dirty="0"/>
              <a:t>分隔符的作用是控制文档内容在页面中的显示位置。</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（二）页面设置</a:t>
            </a:r>
          </a:p>
        </p:txBody>
      </p:sp>
      <p:sp>
        <p:nvSpPr>
          <p:cNvPr id="4" name="内容占位符 3"/>
          <p:cNvSpPr>
            <a:spLocks noGrp="1"/>
          </p:cNvSpPr>
          <p:nvPr>
            <p:ph sz="quarter" idx="10"/>
          </p:nvPr>
        </p:nvSpPr>
        <p:spPr>
          <a:xfrm>
            <a:off x="669925" y="1122681"/>
            <a:ext cx="10912475" cy="862787"/>
          </a:xfrm>
        </p:spPr>
        <p:txBody>
          <a:bodyPr>
            <a:normAutofit/>
          </a:bodyPr>
          <a:lstStyle/>
          <a:p>
            <a:r>
              <a:rPr lang="en-US" altLang="zh-CN" dirty="0">
                <a:solidFill>
                  <a:schemeClr val="bg1"/>
                </a:solidFill>
              </a:rPr>
              <a:t>2</a:t>
            </a:r>
            <a:r>
              <a:rPr lang="zh-CN" altLang="zh-CN" dirty="0">
                <a:solidFill>
                  <a:schemeClr val="bg1"/>
                </a:solidFill>
              </a:rPr>
              <a:t>．</a:t>
            </a:r>
            <a:r>
              <a:rPr lang="zh-CN" altLang="en-US" dirty="0">
                <a:solidFill>
                  <a:schemeClr val="bg1"/>
                </a:solidFill>
              </a:rPr>
              <a:t>未来新一代计算机芯片技术</a:t>
            </a:r>
            <a:endParaRPr lang="en-US" altLang="zh-CN" sz="1100" dirty="0"/>
          </a:p>
        </p:txBody>
      </p:sp>
      <p:sp>
        <p:nvSpPr>
          <p:cNvPr id="55" name="内容占位符 2"/>
          <p:cNvSpPr txBox="1"/>
          <p:nvPr/>
        </p:nvSpPr>
        <p:spPr>
          <a:xfrm>
            <a:off x="1001609" y="1175009"/>
            <a:ext cx="10045524" cy="701918"/>
          </a:xfrm>
          <a:prstGeom prst="rect">
            <a:avLst/>
          </a:prstGeom>
        </p:spPr>
        <p:txBody>
          <a:bodyPr vert="horz" lIns="91440" tIns="45720" rIns="91440" bIns="45720" rtlCol="0">
            <a:norm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5000"/>
              </a:lnSpc>
            </a:pPr>
            <a:r>
              <a:rPr lang="zh-CN" altLang="en-US" sz="2000" dirty="0"/>
              <a:t>页面设置主要是指对页面的纸张大小、纸张方向和页边距进行设置。</a:t>
            </a:r>
          </a:p>
        </p:txBody>
      </p:sp>
      <p:grpSp>
        <p:nvGrpSpPr>
          <p:cNvPr id="2" name="组合 1"/>
          <p:cNvGrpSpPr/>
          <p:nvPr/>
        </p:nvGrpSpPr>
        <p:grpSpPr>
          <a:xfrm>
            <a:off x="862138" y="2117781"/>
            <a:ext cx="10353675" cy="4125810"/>
            <a:chOff x="862138" y="2117781"/>
            <a:chExt cx="10353675" cy="4125810"/>
          </a:xfrm>
        </p:grpSpPr>
        <p:grpSp>
          <p:nvGrpSpPr>
            <p:cNvPr id="19" name="组合 18"/>
            <p:cNvGrpSpPr/>
            <p:nvPr/>
          </p:nvGrpSpPr>
          <p:grpSpPr>
            <a:xfrm>
              <a:off x="862138" y="2117781"/>
              <a:ext cx="10353675" cy="2477135"/>
              <a:chOff x="1929" y="5663"/>
              <a:chExt cx="16305" cy="3901"/>
            </a:xfrm>
          </p:grpSpPr>
          <p:sp>
            <p:nvSpPr>
              <p:cNvPr id="20" name="Rounded Rectangle 158"/>
              <p:cNvSpPr/>
              <p:nvPr/>
            </p:nvSpPr>
            <p:spPr>
              <a:xfrm>
                <a:off x="1929" y="6164"/>
                <a:ext cx="4568" cy="60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t>单击“纸张大小”按钮</a:t>
                </a:r>
                <a:endParaRPr lang="en-US" b="1" dirty="0"/>
              </a:p>
            </p:txBody>
          </p:sp>
          <p:sp>
            <p:nvSpPr>
              <p:cNvPr id="21" name="Rounded Rectangle 163"/>
              <p:cNvSpPr/>
              <p:nvPr/>
            </p:nvSpPr>
            <p:spPr>
              <a:xfrm>
                <a:off x="1929" y="8443"/>
                <a:ext cx="4568" cy="61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t>单击“纸张方向”按钮</a:t>
                </a:r>
                <a:endParaRPr lang="en-US" b="1" dirty="0"/>
              </a:p>
            </p:txBody>
          </p:sp>
          <p:sp>
            <p:nvSpPr>
              <p:cNvPr id="22" name="矩形 21"/>
              <p:cNvSpPr/>
              <p:nvPr/>
            </p:nvSpPr>
            <p:spPr>
              <a:xfrm>
                <a:off x="6942" y="5663"/>
                <a:ext cx="11292" cy="1890"/>
              </a:xfrm>
              <a:prstGeom prst="rect">
                <a:avLst/>
              </a:prstGeom>
            </p:spPr>
            <p:txBody>
              <a:bodyPr wrap="square">
                <a:spAutoFit/>
              </a:bodyPr>
              <a:lstStyle/>
              <a:p>
                <a:pPr lvl="0">
                  <a:lnSpc>
                    <a:spcPct val="120000"/>
                  </a:lnSpc>
                </a:pPr>
                <a:r>
                  <a:rPr lang="zh-CN" altLang="en-US" sz="2000" dirty="0">
                    <a:solidFill>
                      <a:schemeClr val="tx1">
                        <a:lumMod val="95000"/>
                        <a:lumOff val="5000"/>
                      </a:schemeClr>
                    </a:solidFill>
                    <a:latin typeface="微软雅黑" panose="020B0503020204020204" pitchFamily="34" charset="-122"/>
                    <a:ea typeface="微软雅黑" panose="020B0503020204020204" pitchFamily="34" charset="-122"/>
                  </a:rPr>
                  <a:t>在弹出的下拉列表框中可选择其他预设的页面尺寸，若选择“其他纸张大小”选项，还可在打开的“页面设置”对话框中自行设置文档页面的宽度和高度。</a:t>
                </a:r>
              </a:p>
            </p:txBody>
          </p:sp>
          <p:sp>
            <p:nvSpPr>
              <p:cNvPr id="23" name="矩形 22"/>
              <p:cNvSpPr/>
              <p:nvPr/>
            </p:nvSpPr>
            <p:spPr>
              <a:xfrm>
                <a:off x="6942" y="8255"/>
                <a:ext cx="11292" cy="1309"/>
              </a:xfrm>
              <a:prstGeom prst="rect">
                <a:avLst/>
              </a:prstGeom>
            </p:spPr>
            <p:txBody>
              <a:bodyPr wrap="square">
                <a:spAutoFit/>
              </a:bodyPr>
              <a:lstStyle/>
              <a:p>
                <a:pPr lvl="0">
                  <a:lnSpc>
                    <a:spcPct val="120000"/>
                  </a:lnSpc>
                </a:pPr>
                <a:r>
                  <a:rPr lang="zh-CN" altLang="en-US" sz="2000" dirty="0">
                    <a:solidFill>
                      <a:schemeClr val="tx1">
                        <a:lumMod val="95000"/>
                        <a:lumOff val="5000"/>
                      </a:schemeClr>
                    </a:solidFill>
                    <a:latin typeface="微软雅黑" panose="020B0503020204020204" pitchFamily="34" charset="-122"/>
                    <a:ea typeface="微软雅黑" panose="020B0503020204020204" pitchFamily="34" charset="-122"/>
                  </a:rPr>
                  <a:t>“在弹出的下拉列表框中可选择“纵向”或“横向”选项，以调整页面显示方向。</a:t>
                </a:r>
              </a:p>
            </p:txBody>
          </p:sp>
        </p:grpSp>
        <p:grpSp>
          <p:nvGrpSpPr>
            <p:cNvPr id="24" name="组合 23"/>
            <p:cNvGrpSpPr/>
            <p:nvPr/>
          </p:nvGrpSpPr>
          <p:grpSpPr>
            <a:xfrm>
              <a:off x="920558" y="5043441"/>
              <a:ext cx="10207625" cy="1200150"/>
              <a:chOff x="2021" y="5349"/>
              <a:chExt cx="16075" cy="1890"/>
            </a:xfrm>
          </p:grpSpPr>
          <p:sp>
            <p:nvSpPr>
              <p:cNvPr id="25" name="Rounded Rectangle 158"/>
              <p:cNvSpPr/>
              <p:nvPr/>
            </p:nvSpPr>
            <p:spPr>
              <a:xfrm>
                <a:off x="2021" y="5990"/>
                <a:ext cx="4568" cy="559"/>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t>单击“页边距”按钮</a:t>
                </a:r>
                <a:endParaRPr lang="en-US" b="1" dirty="0"/>
              </a:p>
            </p:txBody>
          </p:sp>
          <p:sp>
            <p:nvSpPr>
              <p:cNvPr id="27" name="矩形 26"/>
              <p:cNvSpPr/>
              <p:nvPr/>
            </p:nvSpPr>
            <p:spPr>
              <a:xfrm>
                <a:off x="7245" y="5349"/>
                <a:ext cx="10851" cy="1890"/>
              </a:xfrm>
              <a:prstGeom prst="rect">
                <a:avLst/>
              </a:prstGeom>
            </p:spPr>
            <p:txBody>
              <a:bodyPr wrap="square">
                <a:spAutoFit/>
              </a:bodyPr>
              <a:lstStyle/>
              <a:p>
                <a:pPr lvl="0">
                  <a:lnSpc>
                    <a:spcPct val="120000"/>
                  </a:lnSpc>
                </a:pPr>
                <a:r>
                  <a:rPr lang="zh-CN" altLang="en-US" sz="2000" dirty="0">
                    <a:solidFill>
                      <a:schemeClr val="tx1">
                        <a:lumMod val="95000"/>
                        <a:lumOff val="5000"/>
                      </a:schemeClr>
                    </a:solidFill>
                    <a:latin typeface="微软雅黑" panose="020B0503020204020204" pitchFamily="34" charset="-122"/>
                    <a:ea typeface="微软雅黑" panose="020B0503020204020204" pitchFamily="34" charset="-122"/>
                  </a:rPr>
                  <a:t>在弹出的下拉列表框中可选择其他预设的页边距选项，若选择“自定义页边距”选项，还可在打开的“页面设置”对话框中自定义上、下、左、右的页边距。</a:t>
                </a:r>
              </a:p>
            </p:txBody>
          </p:sp>
        </p:grpSp>
      </p:gr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1013099" y="2002971"/>
            <a:ext cx="9728207" cy="4301576"/>
          </a:xfrm>
          <a:prstGeom prst="rect">
            <a:avLst/>
          </a:prstGeom>
          <a:solidFill>
            <a:schemeClr val="bg1"/>
          </a:solid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14"/>
          <p:cNvSpPr/>
          <p:nvPr/>
        </p:nvSpPr>
        <p:spPr>
          <a:xfrm>
            <a:off x="10576414" y="2683824"/>
            <a:ext cx="329784" cy="26751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7" name="直接连接符 16"/>
          <p:cNvCxnSpPr/>
          <p:nvPr/>
        </p:nvCxnSpPr>
        <p:spPr>
          <a:xfrm>
            <a:off x="1318772" y="2738958"/>
            <a:ext cx="1401277" cy="0"/>
          </a:xfrm>
          <a:prstGeom prst="line">
            <a:avLst/>
          </a:prstGeom>
          <a:ln w="25400" cap="rnd">
            <a:solidFill>
              <a:schemeClr val="accent1">
                <a:lumMod val="60000"/>
                <a:lumOff val="40000"/>
              </a:schemeClr>
            </a:solidFill>
            <a:round/>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1216965" y="2205266"/>
            <a:ext cx="1885050" cy="497316"/>
          </a:xfrm>
          <a:prstGeom prst="rect">
            <a:avLst/>
          </a:prstGeom>
        </p:spPr>
        <p:txBody>
          <a:bodyPr wrap="square">
            <a:spAutoFit/>
          </a:bodyPr>
          <a:lstStyle/>
          <a:p>
            <a:pPr algn="just">
              <a:lnSpc>
                <a:spcPct val="120000"/>
              </a:lnSpc>
            </a:pPr>
            <a:r>
              <a:rPr lang="zh-CN" altLang="en-US" sz="2400" b="1" dirty="0">
                <a:solidFill>
                  <a:schemeClr val="tx1">
                    <a:lumMod val="65000"/>
                    <a:lumOff val="35000"/>
                  </a:schemeClr>
                </a:solidFill>
              </a:rPr>
              <a:t>任务实现</a:t>
            </a:r>
          </a:p>
        </p:txBody>
      </p:sp>
      <p:sp>
        <p:nvSpPr>
          <p:cNvPr id="9" name="矩形 8"/>
          <p:cNvSpPr/>
          <p:nvPr/>
        </p:nvSpPr>
        <p:spPr>
          <a:xfrm>
            <a:off x="2328863" y="0"/>
            <a:ext cx="9863137" cy="114175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p:nvSpPr>
        <p:spPr>
          <a:xfrm>
            <a:off x="0" y="0"/>
            <a:ext cx="3596749" cy="1141756"/>
          </a:xfrm>
          <a:custGeom>
            <a:avLst/>
            <a:gdLst>
              <a:gd name="connsiteX0" fmla="*/ 0 w 3596749"/>
              <a:gd name="connsiteY0" fmla="*/ 0 h 1268414"/>
              <a:gd name="connsiteX1" fmla="*/ 299302 w 3596749"/>
              <a:gd name="connsiteY1" fmla="*/ 0 h 1268414"/>
              <a:gd name="connsiteX2" fmla="*/ 795613 w 3596749"/>
              <a:gd name="connsiteY2" fmla="*/ 0 h 1268414"/>
              <a:gd name="connsiteX3" fmla="*/ 806567 w 3596749"/>
              <a:gd name="connsiteY3" fmla="*/ 0 h 1268414"/>
              <a:gd name="connsiteX4" fmla="*/ 1105869 w 3596749"/>
              <a:gd name="connsiteY4" fmla="*/ 0 h 1268414"/>
              <a:gd name="connsiteX5" fmla="*/ 1252078 w 3596749"/>
              <a:gd name="connsiteY5" fmla="*/ 0 h 1268414"/>
              <a:gd name="connsiteX6" fmla="*/ 1602180 w 3596749"/>
              <a:gd name="connsiteY6" fmla="*/ 0 h 1268414"/>
              <a:gd name="connsiteX7" fmla="*/ 1708543 w 3596749"/>
              <a:gd name="connsiteY7" fmla="*/ 0 h 1268414"/>
              <a:gd name="connsiteX8" fmla="*/ 2042864 w 3596749"/>
              <a:gd name="connsiteY8" fmla="*/ 0 h 1268414"/>
              <a:gd name="connsiteX9" fmla="*/ 2058645 w 3596749"/>
              <a:gd name="connsiteY9" fmla="*/ 0 h 1268414"/>
              <a:gd name="connsiteX10" fmla="*/ 2515110 w 3596749"/>
              <a:gd name="connsiteY10" fmla="*/ 0 h 1268414"/>
              <a:gd name="connsiteX11" fmla="*/ 2849431 w 3596749"/>
              <a:gd name="connsiteY11" fmla="*/ 0 h 1268414"/>
              <a:gd name="connsiteX12" fmla="*/ 3596749 w 3596749"/>
              <a:gd name="connsiteY12" fmla="*/ 747318 h 1268414"/>
              <a:gd name="connsiteX13" fmla="*/ 3075653 w 3596749"/>
              <a:gd name="connsiteY13" fmla="*/ 1268414 h 1268414"/>
              <a:gd name="connsiteX14" fmla="*/ 2744509 w 3596749"/>
              <a:gd name="connsiteY14" fmla="*/ 1268414 h 1268414"/>
              <a:gd name="connsiteX15" fmla="*/ 2359995 w 3596749"/>
              <a:gd name="connsiteY15" fmla="*/ 1268414 h 1268414"/>
              <a:gd name="connsiteX16" fmla="*/ 2288044 w 3596749"/>
              <a:gd name="connsiteY16" fmla="*/ 1268414 h 1268414"/>
              <a:gd name="connsiteX17" fmla="*/ 2269086 w 3596749"/>
              <a:gd name="connsiteY17" fmla="*/ 1268414 h 1268414"/>
              <a:gd name="connsiteX18" fmla="*/ 2018799 w 3596749"/>
              <a:gd name="connsiteY18" fmla="*/ 1268414 h 1268414"/>
              <a:gd name="connsiteX19" fmla="*/ 1937942 w 3596749"/>
              <a:gd name="connsiteY19" fmla="*/ 1268414 h 1268414"/>
              <a:gd name="connsiteX20" fmla="*/ 1831579 w 3596749"/>
              <a:gd name="connsiteY20" fmla="*/ 1268414 h 1268414"/>
              <a:gd name="connsiteX21" fmla="*/ 1562334 w 3596749"/>
              <a:gd name="connsiteY21" fmla="*/ 1268414 h 1268414"/>
              <a:gd name="connsiteX22" fmla="*/ 1553428 w 3596749"/>
              <a:gd name="connsiteY22" fmla="*/ 1268414 h 1268414"/>
              <a:gd name="connsiteX23" fmla="*/ 1532278 w 3596749"/>
              <a:gd name="connsiteY23" fmla="*/ 1268414 h 1268414"/>
              <a:gd name="connsiteX24" fmla="*/ 1481477 w 3596749"/>
              <a:gd name="connsiteY24" fmla="*/ 1268414 h 1268414"/>
              <a:gd name="connsiteX25" fmla="*/ 1212232 w 3596749"/>
              <a:gd name="connsiteY25" fmla="*/ 1268414 h 1268414"/>
              <a:gd name="connsiteX26" fmla="*/ 1105869 w 3596749"/>
              <a:gd name="connsiteY26" fmla="*/ 1268414 h 1268414"/>
              <a:gd name="connsiteX27" fmla="*/ 1025012 w 3596749"/>
              <a:gd name="connsiteY27" fmla="*/ 1268414 h 1268414"/>
              <a:gd name="connsiteX28" fmla="*/ 806567 w 3596749"/>
              <a:gd name="connsiteY28" fmla="*/ 1268414 h 1268414"/>
              <a:gd name="connsiteX29" fmla="*/ 755767 w 3596749"/>
              <a:gd name="connsiteY29" fmla="*/ 1268414 h 1268414"/>
              <a:gd name="connsiteX30" fmla="*/ 725711 w 3596749"/>
              <a:gd name="connsiteY30" fmla="*/ 1268414 h 1268414"/>
              <a:gd name="connsiteX31" fmla="*/ 299302 w 3596749"/>
              <a:gd name="connsiteY31" fmla="*/ 1268414 h 1268414"/>
              <a:gd name="connsiteX32" fmla="*/ 0 w 3596749"/>
              <a:gd name="connsiteY32" fmla="*/ 1268414 h 1268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96749" h="1268414">
                <a:moveTo>
                  <a:pt x="0" y="0"/>
                </a:moveTo>
                <a:lnTo>
                  <a:pt x="299302" y="0"/>
                </a:lnTo>
                <a:lnTo>
                  <a:pt x="795613" y="0"/>
                </a:lnTo>
                <a:lnTo>
                  <a:pt x="806567" y="0"/>
                </a:lnTo>
                <a:lnTo>
                  <a:pt x="1105869" y="0"/>
                </a:lnTo>
                <a:lnTo>
                  <a:pt x="1252078" y="0"/>
                </a:lnTo>
                <a:lnTo>
                  <a:pt x="1602180" y="0"/>
                </a:lnTo>
                <a:lnTo>
                  <a:pt x="1708543" y="0"/>
                </a:lnTo>
                <a:lnTo>
                  <a:pt x="2042864" y="0"/>
                </a:lnTo>
                <a:lnTo>
                  <a:pt x="2058645" y="0"/>
                </a:lnTo>
                <a:lnTo>
                  <a:pt x="2515110" y="0"/>
                </a:lnTo>
                <a:lnTo>
                  <a:pt x="2849431" y="0"/>
                </a:lnTo>
                <a:lnTo>
                  <a:pt x="3596749" y="747318"/>
                </a:lnTo>
                <a:lnTo>
                  <a:pt x="3075653" y="1268414"/>
                </a:lnTo>
                <a:lnTo>
                  <a:pt x="2744509" y="1268414"/>
                </a:lnTo>
                <a:lnTo>
                  <a:pt x="2359995" y="1268414"/>
                </a:lnTo>
                <a:lnTo>
                  <a:pt x="2288044" y="1268414"/>
                </a:lnTo>
                <a:lnTo>
                  <a:pt x="2269086" y="1268414"/>
                </a:lnTo>
                <a:lnTo>
                  <a:pt x="2018799" y="1268414"/>
                </a:lnTo>
                <a:lnTo>
                  <a:pt x="1937942" y="1268414"/>
                </a:lnTo>
                <a:lnTo>
                  <a:pt x="1831579" y="1268414"/>
                </a:lnTo>
                <a:lnTo>
                  <a:pt x="1562334" y="1268414"/>
                </a:lnTo>
                <a:lnTo>
                  <a:pt x="1553428" y="1268414"/>
                </a:lnTo>
                <a:lnTo>
                  <a:pt x="1532278" y="1268414"/>
                </a:lnTo>
                <a:lnTo>
                  <a:pt x="1481477" y="1268414"/>
                </a:lnTo>
                <a:lnTo>
                  <a:pt x="1212232" y="1268414"/>
                </a:lnTo>
                <a:lnTo>
                  <a:pt x="1105869" y="1268414"/>
                </a:lnTo>
                <a:lnTo>
                  <a:pt x="1025012" y="1268414"/>
                </a:lnTo>
                <a:lnTo>
                  <a:pt x="806567" y="1268414"/>
                </a:lnTo>
                <a:lnTo>
                  <a:pt x="755767" y="1268414"/>
                </a:lnTo>
                <a:lnTo>
                  <a:pt x="725711" y="1268414"/>
                </a:lnTo>
                <a:lnTo>
                  <a:pt x="299302" y="1268414"/>
                </a:lnTo>
                <a:lnTo>
                  <a:pt x="0" y="126841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568812" y="299314"/>
            <a:ext cx="2031325" cy="646331"/>
          </a:xfrm>
          <a:prstGeom prst="rect">
            <a:avLst/>
          </a:prstGeom>
          <a:noFill/>
        </p:spPr>
        <p:txBody>
          <a:bodyPr wrap="none" rtlCol="0">
            <a:spAutoFit/>
            <a:scene3d>
              <a:camera prst="orthographicFront"/>
              <a:lightRig rig="threePt" dir="t"/>
            </a:scene3d>
            <a:sp3d contourW="12700"/>
          </a:bodyPr>
          <a:lstStyle/>
          <a:p>
            <a:pPr algn="ctr"/>
            <a:r>
              <a:rPr lang="zh-CN" altLang="en-US" sz="3600" b="1" dirty="0">
                <a:solidFill>
                  <a:schemeClr val="accent3"/>
                </a:solidFill>
                <a:latin typeface="+mn-ea"/>
                <a:cs typeface="经典综艺体简" panose="02010609000101010101" pitchFamily="49" charset="-122"/>
              </a:rPr>
              <a:t>任务实现</a:t>
            </a:r>
          </a:p>
        </p:txBody>
      </p:sp>
      <p:sp>
        <p:nvSpPr>
          <p:cNvPr id="21" name="文本框 11"/>
          <p:cNvSpPr txBox="1"/>
          <p:nvPr/>
        </p:nvSpPr>
        <p:spPr>
          <a:xfrm>
            <a:off x="5143658" y="534841"/>
            <a:ext cx="4257016" cy="523220"/>
          </a:xfrm>
          <a:prstGeom prst="rect">
            <a:avLst/>
          </a:prstGeom>
          <a:noFill/>
        </p:spPr>
        <p:txBody>
          <a:bodyPr wrap="square" rtlCol="0">
            <a:spAutoFit/>
            <a:scene3d>
              <a:camera prst="orthographicFront"/>
              <a:lightRig rig="threePt" dir="t"/>
            </a:scene3d>
            <a:sp3d contourW="12700"/>
          </a:bodyPr>
          <a:lstStyle/>
          <a:p>
            <a:r>
              <a:rPr lang="zh-CN" altLang="en-US" sz="2800" dirty="0">
                <a:solidFill>
                  <a:schemeClr val="tx1">
                    <a:lumMod val="85000"/>
                    <a:lumOff val="15000"/>
                  </a:schemeClr>
                </a:solidFill>
              </a:rPr>
              <a:t>编辑“毕业论文”文档</a:t>
            </a:r>
          </a:p>
        </p:txBody>
      </p:sp>
      <p:sp>
        <p:nvSpPr>
          <p:cNvPr id="22" name="TextBox 21"/>
          <p:cNvSpPr txBox="1"/>
          <p:nvPr/>
        </p:nvSpPr>
        <p:spPr>
          <a:xfrm>
            <a:off x="3776964" y="535681"/>
            <a:ext cx="1366694" cy="523220"/>
          </a:xfrm>
          <a:prstGeom prst="rect">
            <a:avLst/>
          </a:prstGeom>
          <a:noFill/>
          <a:ln>
            <a:noFill/>
          </a:ln>
        </p:spPr>
        <p:txBody>
          <a:bodyPr wrap="square" rtlCol="0">
            <a:spAutoFit/>
          </a:bodyPr>
          <a:lstStyle/>
          <a:p>
            <a:r>
              <a:rPr lang="zh-CN" altLang="en-US" sz="2800" dirty="0">
                <a:solidFill>
                  <a:schemeClr val="tx1">
                    <a:lumMod val="85000"/>
                    <a:lumOff val="15000"/>
                  </a:schemeClr>
                </a:solidFill>
              </a:rPr>
              <a:t>任务六</a:t>
            </a:r>
            <a:endParaRPr lang="en-US" altLang="zh-CN" sz="2800" dirty="0">
              <a:solidFill>
                <a:schemeClr val="tx1">
                  <a:lumMod val="85000"/>
                  <a:lumOff val="15000"/>
                </a:schemeClr>
              </a:solidFill>
            </a:endParaRPr>
          </a:p>
        </p:txBody>
      </p:sp>
      <p:sp>
        <p:nvSpPr>
          <p:cNvPr id="2" name="矩形 1"/>
          <p:cNvSpPr/>
          <p:nvPr/>
        </p:nvSpPr>
        <p:spPr>
          <a:xfrm>
            <a:off x="3776964" y="2811982"/>
            <a:ext cx="4801314" cy="461665"/>
          </a:xfrm>
          <a:prstGeom prst="rect">
            <a:avLst/>
          </a:prstGeom>
        </p:spPr>
        <p:txBody>
          <a:bodyPr wrap="none">
            <a:spAutoFit/>
          </a:bodyPr>
          <a:lstStyle/>
          <a:p>
            <a:r>
              <a:rPr lang="zh-CN" altLang="en-US" sz="2400" dirty="0"/>
              <a:t>（一）使用样式快速设置文档内容</a:t>
            </a:r>
          </a:p>
        </p:txBody>
      </p:sp>
      <p:sp>
        <p:nvSpPr>
          <p:cNvPr id="20" name="矩形 19"/>
          <p:cNvSpPr/>
          <p:nvPr/>
        </p:nvSpPr>
        <p:spPr>
          <a:xfrm>
            <a:off x="3776964" y="3501008"/>
            <a:ext cx="5109091" cy="461665"/>
          </a:xfrm>
          <a:prstGeom prst="rect">
            <a:avLst/>
          </a:prstGeom>
        </p:spPr>
        <p:txBody>
          <a:bodyPr wrap="none">
            <a:spAutoFit/>
          </a:bodyPr>
          <a:lstStyle/>
          <a:p>
            <a:r>
              <a:rPr lang="zh-CN" altLang="en-US" sz="2400" dirty="0"/>
              <a:t>（二）</a:t>
            </a:r>
            <a:r>
              <a:rPr lang="zh-CN" altLang="zh-CN" sz="2400" dirty="0"/>
              <a:t>调整文档的页面大小和页边距</a:t>
            </a:r>
            <a:endParaRPr lang="zh-CN" altLang="en-US" sz="2400" dirty="0"/>
          </a:p>
        </p:txBody>
      </p:sp>
      <p:sp>
        <p:nvSpPr>
          <p:cNvPr id="23" name="矩形 22"/>
          <p:cNvSpPr/>
          <p:nvPr/>
        </p:nvSpPr>
        <p:spPr>
          <a:xfrm>
            <a:off x="3776964" y="4149080"/>
            <a:ext cx="4493538" cy="461665"/>
          </a:xfrm>
          <a:prstGeom prst="rect">
            <a:avLst/>
          </a:prstGeom>
        </p:spPr>
        <p:txBody>
          <a:bodyPr wrap="none">
            <a:spAutoFit/>
          </a:bodyPr>
          <a:lstStyle/>
          <a:p>
            <a:r>
              <a:rPr lang="zh-CN" altLang="en-US" sz="2400" dirty="0"/>
              <a:t>（三）</a:t>
            </a:r>
            <a:r>
              <a:rPr lang="zh-CN" altLang="zh-CN" sz="2400" dirty="0"/>
              <a:t>利用分页符控制页面内容</a:t>
            </a:r>
            <a:endParaRPr lang="zh-CN" altLang="en-US" sz="2400" dirty="0"/>
          </a:p>
        </p:txBody>
      </p:sp>
      <p:sp>
        <p:nvSpPr>
          <p:cNvPr id="25" name="燕尾形 24"/>
          <p:cNvSpPr/>
          <p:nvPr/>
        </p:nvSpPr>
        <p:spPr>
          <a:xfrm>
            <a:off x="10957880" y="6112615"/>
            <a:ext cx="335280" cy="383863"/>
          </a:xfrm>
          <a:prstGeom prst="chevron">
            <a:avLst>
              <a:gd name="adj" fmla="val 3693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6" name="燕尾形 25"/>
          <p:cNvSpPr/>
          <p:nvPr/>
        </p:nvSpPr>
        <p:spPr>
          <a:xfrm>
            <a:off x="11332016" y="6112615"/>
            <a:ext cx="335280" cy="383863"/>
          </a:xfrm>
          <a:prstGeom prst="chevron">
            <a:avLst>
              <a:gd name="adj" fmla="val 36932"/>
            </a:avLst>
          </a:prstGeom>
          <a:solidFill>
            <a:srgbClr val="0274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7" name="燕尾形 26"/>
          <p:cNvSpPr/>
          <p:nvPr/>
        </p:nvSpPr>
        <p:spPr>
          <a:xfrm>
            <a:off x="11692056" y="6112615"/>
            <a:ext cx="335280" cy="383863"/>
          </a:xfrm>
          <a:prstGeom prst="chevron">
            <a:avLst>
              <a:gd name="adj" fmla="val 36932"/>
            </a:avLst>
          </a:prstGeom>
          <a:solidFill>
            <a:srgbClr val="0799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8" name="矩形 17"/>
          <p:cNvSpPr/>
          <p:nvPr/>
        </p:nvSpPr>
        <p:spPr>
          <a:xfrm>
            <a:off x="3775598" y="4763145"/>
            <a:ext cx="3262432" cy="461665"/>
          </a:xfrm>
          <a:prstGeom prst="rect">
            <a:avLst/>
          </a:prstGeom>
        </p:spPr>
        <p:txBody>
          <a:bodyPr wrap="none">
            <a:spAutoFit/>
          </a:bodyPr>
          <a:lstStyle/>
          <a:p>
            <a:r>
              <a:rPr lang="zh-CN" altLang="en-US" sz="2400" dirty="0"/>
              <a:t>（四）</a:t>
            </a:r>
            <a:r>
              <a:rPr lang="zh-CN" altLang="zh-CN" sz="2400" dirty="0"/>
              <a:t>为文档添加脚注</a:t>
            </a:r>
            <a:endParaRPr lang="zh-CN" altLang="en-US" sz="2400" dirty="0"/>
          </a:p>
        </p:txBody>
      </p:sp>
    </p:spTree>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a:t>
            </a:r>
            <a:r>
              <a:rPr lang="zh-CN" altLang="zh-CN" dirty="0"/>
              <a:t>一）使用样式快速设置文档内容</a:t>
            </a:r>
            <a:endParaRPr lang="zh-CN" altLang="en-US" dirty="0"/>
          </a:p>
        </p:txBody>
      </p:sp>
      <p:sp>
        <p:nvSpPr>
          <p:cNvPr id="41" name="内容占位符 2"/>
          <p:cNvSpPr txBox="1"/>
          <p:nvPr/>
        </p:nvSpPr>
        <p:spPr>
          <a:xfrm>
            <a:off x="1001609" y="1175008"/>
            <a:ext cx="10045524" cy="1102971"/>
          </a:xfrm>
          <a:prstGeom prst="rect">
            <a:avLst/>
          </a:prstGeom>
        </p:spPr>
        <p:txBody>
          <a:bodyPr vert="horz" lIns="91440" tIns="45720" rIns="91440" bIns="45720" rtlCol="0">
            <a:norm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5000"/>
              </a:lnSpc>
            </a:pPr>
            <a:r>
              <a:rPr lang="zh-CN" altLang="en-US" sz="2000" dirty="0"/>
              <a:t>样式是预设了一定格式的对象，为文本或段落应用样式，可以快速达到格式化的目的。下面</a:t>
            </a:r>
            <a:r>
              <a:rPr lang="zh-CN" altLang="en-US" sz="2000" dirty="0" smtClean="0"/>
              <a:t>将在文档</a:t>
            </a:r>
            <a:r>
              <a:rPr lang="zh-CN" altLang="en-US" sz="2000" dirty="0"/>
              <a:t>中设置并应用</a:t>
            </a:r>
            <a:r>
              <a:rPr lang="zh-CN" altLang="en-US" sz="2000" dirty="0" smtClean="0"/>
              <a:t>样式，</a:t>
            </a:r>
            <a:r>
              <a:rPr lang="zh-CN" altLang="en-US" sz="2000" dirty="0"/>
              <a:t>其具体操作如下。</a:t>
            </a:r>
          </a:p>
        </p:txBody>
      </p:sp>
      <p:grpSp>
        <p:nvGrpSpPr>
          <p:cNvPr id="6" name="组合 5"/>
          <p:cNvGrpSpPr/>
          <p:nvPr/>
        </p:nvGrpSpPr>
        <p:grpSpPr>
          <a:xfrm>
            <a:off x="1228533" y="5668655"/>
            <a:ext cx="9571990" cy="369570"/>
            <a:chOff x="2326" y="9768"/>
            <a:chExt cx="15074" cy="582"/>
          </a:xfrm>
        </p:grpSpPr>
        <p:sp>
          <p:nvSpPr>
            <p:cNvPr id="2" name="矩形 1"/>
            <p:cNvSpPr/>
            <p:nvPr/>
          </p:nvSpPr>
          <p:spPr>
            <a:xfrm>
              <a:off x="2326" y="9768"/>
              <a:ext cx="2685" cy="580"/>
            </a:xfrm>
            <a:prstGeom prst="rect">
              <a:avLst/>
            </a:prstGeom>
            <a:solidFill>
              <a:schemeClr val="accent1">
                <a:lumMod val="60000"/>
                <a:lumOff val="40000"/>
              </a:schemeClr>
            </a:solidFill>
          </p:spPr>
          <p:txBody>
            <a:bodyPr vert="horz" wrap="square">
              <a:spAutoFit/>
            </a:bodyPr>
            <a:lstStyle/>
            <a:p>
              <a:pPr defTabSz="914400"/>
              <a:r>
                <a:rPr dirty="0">
                  <a:solidFill>
                    <a:schemeClr val="bg1"/>
                  </a:solidFill>
                  <a:latin typeface="微软雅黑" panose="020B0503020204020204" pitchFamily="34" charset="-122"/>
                  <a:ea typeface="微软雅黑" panose="020B0503020204020204" pitchFamily="34" charset="-122"/>
                </a:rPr>
                <a:t>1</a:t>
              </a:r>
              <a:r>
                <a:rPr lang="en-US" dirty="0">
                  <a:solidFill>
                    <a:schemeClr val="bg1"/>
                  </a:solidFill>
                  <a:latin typeface="微软雅黑" panose="020B0503020204020204" pitchFamily="34" charset="-122"/>
                  <a:ea typeface="微软雅黑" panose="020B0503020204020204" pitchFamily="34" charset="-122"/>
                </a:rPr>
                <a:t> </a:t>
              </a:r>
              <a:r>
                <a:rPr dirty="0">
                  <a:solidFill>
                    <a:schemeClr val="bg1"/>
                  </a:solidFill>
                  <a:latin typeface="微软雅黑" panose="020B0503020204020204" pitchFamily="34" charset="-122"/>
                  <a:ea typeface="微软雅黑" panose="020B0503020204020204" pitchFamily="34" charset="-122"/>
                </a:rPr>
                <a:t>修改样式</a:t>
              </a:r>
            </a:p>
          </p:txBody>
        </p:sp>
        <p:sp>
          <p:nvSpPr>
            <p:cNvPr id="4" name="矩形 3"/>
            <p:cNvSpPr/>
            <p:nvPr/>
          </p:nvSpPr>
          <p:spPr>
            <a:xfrm>
              <a:off x="14266" y="9768"/>
              <a:ext cx="3134" cy="582"/>
            </a:xfrm>
            <a:prstGeom prst="rect">
              <a:avLst/>
            </a:prstGeom>
            <a:solidFill>
              <a:schemeClr val="accent1">
                <a:lumMod val="60000"/>
                <a:lumOff val="40000"/>
              </a:schemeClr>
            </a:solidFill>
          </p:spPr>
          <p:txBody>
            <a:bodyPr vert="horz" wrap="square">
              <a:spAutoFit/>
            </a:bodyPr>
            <a:lstStyle/>
            <a:p>
              <a:pPr defTabSz="914400"/>
              <a:r>
                <a:rPr lang="en-US" altLang="zh-CN" dirty="0" smtClean="0">
                  <a:solidFill>
                    <a:schemeClr val="bg1"/>
                  </a:solidFill>
                  <a:latin typeface="微软雅黑" panose="020B0503020204020204" pitchFamily="34" charset="-122"/>
                  <a:ea typeface="微软雅黑" panose="020B0503020204020204" pitchFamily="34" charset="-122"/>
                </a:rPr>
                <a:t>3 </a:t>
              </a:r>
              <a:r>
                <a:rPr dirty="0" smtClean="0">
                  <a:solidFill>
                    <a:schemeClr val="bg1"/>
                  </a:solidFill>
                  <a:latin typeface="微软雅黑" panose="020B0503020204020204" pitchFamily="34" charset="-122"/>
                  <a:ea typeface="微软雅黑" panose="020B0503020204020204" pitchFamily="34" charset="-122"/>
                </a:rPr>
                <a:t>设置字体格式 </a:t>
              </a:r>
              <a:endParaRPr dirty="0">
                <a:solidFill>
                  <a:schemeClr val="bg1"/>
                </a:solidFill>
                <a:latin typeface="微软雅黑" panose="020B0503020204020204" pitchFamily="34" charset="-122"/>
                <a:ea typeface="微软雅黑" panose="020B0503020204020204" pitchFamily="34" charset="-122"/>
              </a:endParaRPr>
            </a:p>
          </p:txBody>
        </p:sp>
        <p:sp>
          <p:nvSpPr>
            <p:cNvPr id="5" name="矩形 4"/>
            <p:cNvSpPr/>
            <p:nvPr/>
          </p:nvSpPr>
          <p:spPr>
            <a:xfrm>
              <a:off x="8694" y="9768"/>
              <a:ext cx="2685" cy="580"/>
            </a:xfrm>
            <a:prstGeom prst="rect">
              <a:avLst/>
            </a:prstGeom>
            <a:solidFill>
              <a:schemeClr val="accent1">
                <a:lumMod val="60000"/>
                <a:lumOff val="40000"/>
              </a:schemeClr>
            </a:solidFill>
          </p:spPr>
          <p:txBody>
            <a:bodyPr vert="horz" wrap="square">
              <a:spAutoFit/>
            </a:bodyPr>
            <a:lstStyle/>
            <a:p>
              <a:pPr defTabSz="914400"/>
              <a:r>
                <a:rPr lang="en-US" altLang="zh-CN" dirty="0">
                  <a:solidFill>
                    <a:schemeClr val="bg1"/>
                  </a:solidFill>
                  <a:latin typeface="微软雅黑" panose="020B0503020204020204" pitchFamily="34" charset="-122"/>
                  <a:ea typeface="微软雅黑" panose="020B0503020204020204" pitchFamily="34" charset="-122"/>
                </a:rPr>
                <a:t>2 </a:t>
              </a:r>
              <a:r>
                <a:rPr dirty="0">
                  <a:solidFill>
                    <a:schemeClr val="bg1"/>
                  </a:solidFill>
                  <a:latin typeface="微软雅黑" panose="020B0503020204020204" pitchFamily="34" charset="-122"/>
                  <a:ea typeface="微软雅黑" panose="020B0503020204020204" pitchFamily="34" charset="-122"/>
                </a:rPr>
                <a:t>设置格式</a:t>
              </a:r>
            </a:p>
          </p:txBody>
        </p:sp>
      </p:grpSp>
      <p:pic>
        <p:nvPicPr>
          <p:cNvPr id="7" name="图片 6"/>
          <p:cNvPicPr>
            <a:picLocks noChangeAspect="1"/>
          </p:cNvPicPr>
          <p:nvPr/>
        </p:nvPicPr>
        <p:blipFill>
          <a:blip r:embed="rId2"/>
          <a:stretch>
            <a:fillRect/>
          </a:stretch>
        </p:blipFill>
        <p:spPr>
          <a:xfrm>
            <a:off x="1115048" y="2721467"/>
            <a:ext cx="6759988" cy="2688485"/>
          </a:xfrm>
          <a:prstGeom prst="rect">
            <a:avLst/>
          </a:prstGeom>
        </p:spPr>
      </p:pic>
      <p:pic>
        <p:nvPicPr>
          <p:cNvPr id="8" name="图片 7"/>
          <p:cNvPicPr>
            <a:picLocks noChangeAspect="1"/>
          </p:cNvPicPr>
          <p:nvPr/>
        </p:nvPicPr>
        <p:blipFill>
          <a:blip r:embed="rId3"/>
          <a:stretch>
            <a:fillRect/>
          </a:stretch>
        </p:blipFill>
        <p:spPr>
          <a:xfrm>
            <a:off x="8328241" y="1995198"/>
            <a:ext cx="2472282" cy="3414754"/>
          </a:xfrm>
          <a:prstGeom prst="rect">
            <a:avLst/>
          </a:prstGeom>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a:t>
            </a:r>
            <a:r>
              <a:rPr lang="zh-CN" altLang="zh-CN" dirty="0"/>
              <a:t>一）使用样式快速设置文档内容</a:t>
            </a:r>
            <a:endParaRPr lang="zh-CN" altLang="en-US" dirty="0"/>
          </a:p>
        </p:txBody>
      </p:sp>
      <p:sp>
        <p:nvSpPr>
          <p:cNvPr id="2" name="矩形 1"/>
          <p:cNvSpPr/>
          <p:nvPr/>
        </p:nvSpPr>
        <p:spPr>
          <a:xfrm>
            <a:off x="3736975" y="4196180"/>
            <a:ext cx="1704975" cy="368300"/>
          </a:xfrm>
          <a:prstGeom prst="rect">
            <a:avLst/>
          </a:prstGeom>
          <a:solidFill>
            <a:schemeClr val="accent1">
              <a:lumMod val="60000"/>
              <a:lumOff val="40000"/>
            </a:schemeClr>
          </a:solidFill>
        </p:spPr>
        <p:txBody>
          <a:bodyPr vert="horz" wrap="square">
            <a:spAutoFit/>
          </a:bodyPr>
          <a:lstStyle/>
          <a:p>
            <a:pPr defTabSz="914400"/>
            <a:r>
              <a:rPr lang="en-US" dirty="0">
                <a:solidFill>
                  <a:schemeClr val="bg1"/>
                </a:solidFill>
                <a:latin typeface="微软雅黑" panose="020B0503020204020204" pitchFamily="34" charset="-122"/>
                <a:ea typeface="微软雅黑" panose="020B0503020204020204" pitchFamily="34" charset="-122"/>
              </a:rPr>
              <a:t>5 </a:t>
            </a:r>
            <a:r>
              <a:rPr dirty="0">
                <a:solidFill>
                  <a:schemeClr val="bg1"/>
                </a:solidFill>
                <a:latin typeface="微软雅黑" panose="020B0503020204020204" pitchFamily="34" charset="-122"/>
                <a:ea typeface="微软雅黑" panose="020B0503020204020204" pitchFamily="34" charset="-122"/>
              </a:rPr>
              <a:t>应用样式</a:t>
            </a:r>
          </a:p>
        </p:txBody>
      </p:sp>
      <p:sp>
        <p:nvSpPr>
          <p:cNvPr id="4" name="矩形 3"/>
          <p:cNvSpPr/>
          <p:nvPr/>
        </p:nvSpPr>
        <p:spPr>
          <a:xfrm>
            <a:off x="792480" y="4196180"/>
            <a:ext cx="2035810" cy="368300"/>
          </a:xfrm>
          <a:prstGeom prst="rect">
            <a:avLst/>
          </a:prstGeom>
          <a:solidFill>
            <a:schemeClr val="accent1">
              <a:lumMod val="60000"/>
              <a:lumOff val="40000"/>
            </a:schemeClr>
          </a:solidFill>
        </p:spPr>
        <p:txBody>
          <a:bodyPr vert="horz" wrap="square">
            <a:spAutoFit/>
          </a:bodyPr>
          <a:lstStyle/>
          <a:p>
            <a:pPr defTabSz="914400"/>
            <a:r>
              <a:rPr lang="en-US" dirty="0">
                <a:solidFill>
                  <a:schemeClr val="bg1"/>
                </a:solidFill>
                <a:latin typeface="微软雅黑" panose="020B0503020204020204" pitchFamily="34" charset="-122"/>
                <a:ea typeface="微软雅黑" panose="020B0503020204020204" pitchFamily="34" charset="-122"/>
              </a:rPr>
              <a:t>4 </a:t>
            </a:r>
            <a:r>
              <a:rPr dirty="0">
                <a:solidFill>
                  <a:schemeClr val="bg1"/>
                </a:solidFill>
                <a:latin typeface="微软雅黑" panose="020B0503020204020204" pitchFamily="34" charset="-122"/>
                <a:ea typeface="微软雅黑" panose="020B0503020204020204" pitchFamily="34" charset="-122"/>
              </a:rPr>
              <a:t>设置段落格式</a:t>
            </a:r>
          </a:p>
        </p:txBody>
      </p:sp>
      <p:pic>
        <p:nvPicPr>
          <p:cNvPr id="7" name="图片 6"/>
          <p:cNvPicPr>
            <a:picLocks noChangeAspect="1"/>
          </p:cNvPicPr>
          <p:nvPr/>
        </p:nvPicPr>
        <p:blipFill>
          <a:blip r:embed="rId2"/>
          <a:stretch>
            <a:fillRect/>
          </a:stretch>
        </p:blipFill>
        <p:spPr>
          <a:xfrm>
            <a:off x="751398" y="950667"/>
            <a:ext cx="2500653" cy="3210516"/>
          </a:xfrm>
          <a:prstGeom prst="rect">
            <a:avLst/>
          </a:prstGeom>
        </p:spPr>
      </p:pic>
      <p:pic>
        <p:nvPicPr>
          <p:cNvPr id="9" name="图片 8"/>
          <p:cNvPicPr>
            <a:picLocks noChangeAspect="1"/>
          </p:cNvPicPr>
          <p:nvPr/>
        </p:nvPicPr>
        <p:blipFill>
          <a:blip r:embed="rId3"/>
          <a:stretch>
            <a:fillRect/>
          </a:stretch>
        </p:blipFill>
        <p:spPr>
          <a:xfrm>
            <a:off x="3566013" y="950667"/>
            <a:ext cx="4514507" cy="3210516"/>
          </a:xfrm>
          <a:prstGeom prst="rect">
            <a:avLst/>
          </a:prstGeom>
        </p:spPr>
      </p:pic>
      <p:pic>
        <p:nvPicPr>
          <p:cNvPr id="10" name="图片 9"/>
          <p:cNvPicPr>
            <a:picLocks noChangeAspect="1"/>
          </p:cNvPicPr>
          <p:nvPr/>
        </p:nvPicPr>
        <p:blipFill>
          <a:blip r:embed="rId4"/>
          <a:stretch>
            <a:fillRect/>
          </a:stretch>
        </p:blipFill>
        <p:spPr>
          <a:xfrm>
            <a:off x="6614617" y="3386886"/>
            <a:ext cx="5323809" cy="3361905"/>
          </a:xfrm>
          <a:prstGeom prst="rect">
            <a:avLst/>
          </a:prstGeom>
        </p:spPr>
      </p:pic>
      <p:sp>
        <p:nvSpPr>
          <p:cNvPr id="6" name="矩形 5"/>
          <p:cNvSpPr/>
          <p:nvPr/>
        </p:nvSpPr>
        <p:spPr>
          <a:xfrm>
            <a:off x="4937129" y="6266622"/>
            <a:ext cx="2797175" cy="368300"/>
          </a:xfrm>
          <a:prstGeom prst="rect">
            <a:avLst/>
          </a:prstGeom>
          <a:solidFill>
            <a:schemeClr val="accent1">
              <a:lumMod val="60000"/>
              <a:lumOff val="40000"/>
            </a:schemeClr>
          </a:solidFill>
        </p:spPr>
        <p:txBody>
          <a:bodyPr vert="horz" wrap="square">
            <a:spAutoFit/>
          </a:bodyPr>
          <a:lstStyle/>
          <a:p>
            <a:pPr defTabSz="914400"/>
            <a:r>
              <a:rPr lang="en-US" dirty="0">
                <a:solidFill>
                  <a:schemeClr val="bg1"/>
                </a:solidFill>
                <a:latin typeface="微软雅黑" panose="020B0503020204020204" pitchFamily="34" charset="-122"/>
                <a:ea typeface="微软雅黑" panose="020B0503020204020204" pitchFamily="34" charset="-122"/>
              </a:rPr>
              <a:t>6 </a:t>
            </a:r>
            <a:r>
              <a:rPr lang="zh-CN" altLang="en-US" dirty="0" smtClean="0">
                <a:solidFill>
                  <a:schemeClr val="bg1"/>
                </a:solidFill>
                <a:latin typeface="微软雅黑" panose="020B0503020204020204" pitchFamily="34" charset="-122"/>
                <a:ea typeface="微软雅黑" panose="020B0503020204020204" pitchFamily="34" charset="-122"/>
              </a:rPr>
              <a:t>应用</a:t>
            </a:r>
            <a:r>
              <a:rPr dirty="0" smtClean="0">
                <a:solidFill>
                  <a:schemeClr val="bg1"/>
                </a:solidFill>
                <a:latin typeface="微软雅黑" panose="020B0503020204020204" pitchFamily="34" charset="-122"/>
                <a:ea typeface="微软雅黑" panose="020B0503020204020204" pitchFamily="34" charset="-122"/>
              </a:rPr>
              <a:t>“</a:t>
            </a:r>
            <a:r>
              <a:rPr dirty="0">
                <a:solidFill>
                  <a:schemeClr val="bg1"/>
                </a:solidFill>
                <a:latin typeface="微软雅黑" panose="020B0503020204020204" pitchFamily="34" charset="-122"/>
                <a:ea typeface="微软雅黑" panose="020B0503020204020204" pitchFamily="34" charset="-122"/>
              </a:rPr>
              <a:t>二级标题”样式</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（二）调整文档的页面大小和页边距</a:t>
            </a:r>
          </a:p>
        </p:txBody>
      </p:sp>
      <p:sp>
        <p:nvSpPr>
          <p:cNvPr id="41" name="内容占位符 2"/>
          <p:cNvSpPr txBox="1"/>
          <p:nvPr/>
        </p:nvSpPr>
        <p:spPr>
          <a:xfrm>
            <a:off x="1001609" y="1175008"/>
            <a:ext cx="10045524" cy="1102971"/>
          </a:xfrm>
          <a:prstGeom prst="rect">
            <a:avLst/>
          </a:prstGeom>
        </p:spPr>
        <p:txBody>
          <a:bodyPr vert="horz" lIns="91440" tIns="45720" rIns="91440" bIns="45720" rtlCol="0">
            <a:norm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5000"/>
              </a:lnSpc>
            </a:pPr>
            <a:r>
              <a:rPr lang="en-US" altLang="zh-CN" sz="2000" dirty="0"/>
              <a:t>WPS Office</a:t>
            </a:r>
            <a:r>
              <a:rPr lang="zh-CN" altLang="en-US" sz="2000" dirty="0"/>
              <a:t>文档的页面可以根据需要自行设置，下面对“毕业论文”文档的页面大小和页边距进行适当调整，具体操作如下。</a:t>
            </a:r>
            <a:endParaRPr lang="zh-CN" altLang="en-US" sz="2000" dirty="0"/>
          </a:p>
        </p:txBody>
      </p:sp>
      <p:sp>
        <p:nvSpPr>
          <p:cNvPr id="5" name="矩形 4"/>
          <p:cNvSpPr/>
          <p:nvPr/>
        </p:nvSpPr>
        <p:spPr>
          <a:xfrm>
            <a:off x="2656840" y="5988050"/>
            <a:ext cx="2035810" cy="368300"/>
          </a:xfrm>
          <a:prstGeom prst="rect">
            <a:avLst/>
          </a:prstGeom>
          <a:solidFill>
            <a:schemeClr val="accent1">
              <a:lumMod val="60000"/>
              <a:lumOff val="40000"/>
            </a:schemeClr>
          </a:solidFill>
        </p:spPr>
        <p:txBody>
          <a:bodyPr vert="horz" wrap="square">
            <a:spAutoFit/>
          </a:bodyPr>
          <a:lstStyle/>
          <a:p>
            <a:pPr defTabSz="914400"/>
            <a:r>
              <a:rPr lang="en-US" altLang="zh-CN" dirty="0">
                <a:solidFill>
                  <a:schemeClr val="bg1"/>
                </a:solidFill>
                <a:latin typeface="微软雅黑" panose="020B0503020204020204" pitchFamily="34" charset="-122"/>
                <a:ea typeface="微软雅黑" panose="020B0503020204020204" pitchFamily="34" charset="-122"/>
              </a:rPr>
              <a:t>1 </a:t>
            </a:r>
            <a:r>
              <a:rPr dirty="0">
                <a:solidFill>
                  <a:schemeClr val="bg1"/>
                </a:solidFill>
                <a:latin typeface="微软雅黑" panose="020B0503020204020204" pitchFamily="34" charset="-122"/>
                <a:ea typeface="微软雅黑" panose="020B0503020204020204" pitchFamily="34" charset="-122"/>
              </a:rPr>
              <a:t>设置页面高度   </a:t>
            </a:r>
          </a:p>
        </p:txBody>
      </p:sp>
      <p:sp>
        <p:nvSpPr>
          <p:cNvPr id="2" name="矩形 1"/>
          <p:cNvSpPr/>
          <p:nvPr/>
        </p:nvSpPr>
        <p:spPr>
          <a:xfrm>
            <a:off x="7470140" y="5988050"/>
            <a:ext cx="1704975" cy="368300"/>
          </a:xfrm>
          <a:prstGeom prst="rect">
            <a:avLst/>
          </a:prstGeom>
          <a:solidFill>
            <a:schemeClr val="accent1">
              <a:lumMod val="60000"/>
              <a:lumOff val="40000"/>
            </a:schemeClr>
          </a:solidFill>
        </p:spPr>
        <p:txBody>
          <a:bodyPr vert="horz" wrap="square">
            <a:spAutoFit/>
          </a:bodyPr>
          <a:lstStyle/>
          <a:p>
            <a:pPr defTabSz="914400"/>
            <a:r>
              <a:rPr lang="en-US" altLang="zh-CN" dirty="0">
                <a:solidFill>
                  <a:schemeClr val="bg1"/>
                </a:solidFill>
                <a:latin typeface="微软雅黑" panose="020B0503020204020204" pitchFamily="34" charset="-122"/>
                <a:ea typeface="微软雅黑" panose="020B0503020204020204" pitchFamily="34" charset="-122"/>
              </a:rPr>
              <a:t>2</a:t>
            </a:r>
            <a:r>
              <a:rPr dirty="0">
                <a:solidFill>
                  <a:schemeClr val="bg1"/>
                </a:solidFill>
                <a:latin typeface="微软雅黑" panose="020B0503020204020204" pitchFamily="34" charset="-122"/>
                <a:ea typeface="微软雅黑" panose="020B0503020204020204" pitchFamily="34" charset="-122"/>
              </a:rPr>
              <a:t> 设置页边距</a:t>
            </a:r>
          </a:p>
        </p:txBody>
      </p:sp>
      <p:pic>
        <p:nvPicPr>
          <p:cNvPr id="4" name="图片 3"/>
          <p:cNvPicPr>
            <a:picLocks noChangeAspect="1"/>
          </p:cNvPicPr>
          <p:nvPr/>
        </p:nvPicPr>
        <p:blipFill>
          <a:blip r:embed="rId2"/>
          <a:stretch>
            <a:fillRect/>
          </a:stretch>
        </p:blipFill>
        <p:spPr>
          <a:xfrm>
            <a:off x="2088396" y="2572646"/>
            <a:ext cx="8208543" cy="3278173"/>
          </a:xfrm>
          <a:prstGeom prst="rect">
            <a:avLst/>
          </a:prstGeom>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（三）利用分页符控制页面内容</a:t>
            </a:r>
          </a:p>
        </p:txBody>
      </p:sp>
      <p:sp>
        <p:nvSpPr>
          <p:cNvPr id="41" name="内容占位符 2"/>
          <p:cNvSpPr txBox="1"/>
          <p:nvPr/>
        </p:nvSpPr>
        <p:spPr>
          <a:xfrm>
            <a:off x="1001609" y="1046671"/>
            <a:ext cx="10045524" cy="1102971"/>
          </a:xfrm>
          <a:prstGeom prst="rect">
            <a:avLst/>
          </a:prstGeom>
        </p:spPr>
        <p:txBody>
          <a:bodyPr vert="horz" lIns="91440" tIns="45720" rIns="91440" bIns="45720" rtlCol="0">
            <a:norm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5000"/>
              </a:lnSpc>
            </a:pPr>
            <a:r>
              <a:rPr lang="en-US" altLang="zh-CN" sz="2000" dirty="0"/>
              <a:t>Word</a:t>
            </a:r>
            <a:r>
              <a:rPr lang="zh-CN" altLang="en-US" sz="2000" dirty="0"/>
              <a:t>文档的页面可以根据需要自行设置，下面将对“毕业论文”文档的页面大小和页边距进行适当调整，其具体操作如下。</a:t>
            </a:r>
          </a:p>
        </p:txBody>
      </p:sp>
      <p:grpSp>
        <p:nvGrpSpPr>
          <p:cNvPr id="7" name="组合 6"/>
          <p:cNvGrpSpPr/>
          <p:nvPr/>
        </p:nvGrpSpPr>
        <p:grpSpPr>
          <a:xfrm>
            <a:off x="2637369" y="2464793"/>
            <a:ext cx="6570345" cy="368300"/>
            <a:chOff x="4153" y="4192"/>
            <a:chExt cx="10347" cy="580"/>
          </a:xfrm>
        </p:grpSpPr>
        <p:sp>
          <p:nvSpPr>
            <p:cNvPr id="2" name="矩形 1"/>
            <p:cNvSpPr/>
            <p:nvPr/>
          </p:nvSpPr>
          <p:spPr>
            <a:xfrm>
              <a:off x="4153" y="4192"/>
              <a:ext cx="2685" cy="580"/>
            </a:xfrm>
            <a:prstGeom prst="rect">
              <a:avLst/>
            </a:prstGeom>
            <a:solidFill>
              <a:schemeClr val="accent1">
                <a:lumMod val="60000"/>
                <a:lumOff val="40000"/>
              </a:schemeClr>
            </a:solidFill>
          </p:spPr>
          <p:txBody>
            <a:bodyPr vert="horz" wrap="square">
              <a:spAutoFit/>
            </a:bodyPr>
            <a:lstStyle/>
            <a:p>
              <a:pPr defTabSz="914400"/>
              <a:r>
                <a:rPr lang="en-US" altLang="zh-CN" dirty="0">
                  <a:solidFill>
                    <a:schemeClr val="bg1"/>
                  </a:solidFill>
                  <a:latin typeface="微软雅黑" panose="020B0503020204020204" pitchFamily="34" charset="-122"/>
                  <a:ea typeface="微软雅黑" panose="020B0503020204020204" pitchFamily="34" charset="-122"/>
                </a:rPr>
                <a:t>1 </a:t>
              </a:r>
              <a:r>
                <a:rPr dirty="0">
                  <a:solidFill>
                    <a:schemeClr val="bg1"/>
                  </a:solidFill>
                  <a:latin typeface="微软雅黑" panose="020B0503020204020204" pitchFamily="34" charset="-122"/>
                  <a:ea typeface="微软雅黑" panose="020B0503020204020204" pitchFamily="34" charset="-122"/>
                </a:rPr>
                <a:t>插入分页符</a:t>
              </a:r>
            </a:p>
          </p:txBody>
        </p:sp>
        <p:sp>
          <p:nvSpPr>
            <p:cNvPr id="6" name="矩形 5"/>
            <p:cNvSpPr/>
            <p:nvPr/>
          </p:nvSpPr>
          <p:spPr>
            <a:xfrm>
              <a:off x="11815" y="4192"/>
              <a:ext cx="2685" cy="580"/>
            </a:xfrm>
            <a:prstGeom prst="rect">
              <a:avLst/>
            </a:prstGeom>
            <a:solidFill>
              <a:schemeClr val="accent1">
                <a:lumMod val="60000"/>
                <a:lumOff val="40000"/>
              </a:schemeClr>
            </a:solidFill>
          </p:spPr>
          <p:txBody>
            <a:bodyPr vert="horz" wrap="square">
              <a:spAutoFit/>
            </a:bodyPr>
            <a:lstStyle/>
            <a:p>
              <a:pPr defTabSz="914400"/>
              <a:r>
                <a:rPr lang="en-US" altLang="zh-CN" dirty="0">
                  <a:solidFill>
                    <a:schemeClr val="bg1"/>
                  </a:solidFill>
                  <a:latin typeface="微软雅黑" panose="020B0503020204020204" pitchFamily="34" charset="-122"/>
                  <a:ea typeface="微软雅黑" panose="020B0503020204020204" pitchFamily="34" charset="-122"/>
                </a:rPr>
                <a:t>2 </a:t>
              </a:r>
              <a:r>
                <a:rPr dirty="0">
                  <a:solidFill>
                    <a:schemeClr val="bg1"/>
                  </a:solidFill>
                  <a:latin typeface="微软雅黑" panose="020B0503020204020204" pitchFamily="34" charset="-122"/>
                  <a:ea typeface="微软雅黑" panose="020B0503020204020204" pitchFamily="34" charset="-122"/>
                </a:rPr>
                <a:t>删除空行</a:t>
              </a:r>
            </a:p>
          </p:txBody>
        </p:sp>
      </p:grpSp>
      <p:pic>
        <p:nvPicPr>
          <p:cNvPr id="9" name="图片 8"/>
          <p:cNvPicPr>
            <a:picLocks noChangeAspect="1"/>
          </p:cNvPicPr>
          <p:nvPr/>
        </p:nvPicPr>
        <p:blipFill>
          <a:blip r:embed="rId2"/>
          <a:stretch>
            <a:fillRect/>
          </a:stretch>
        </p:blipFill>
        <p:spPr>
          <a:xfrm>
            <a:off x="1162819" y="3148244"/>
            <a:ext cx="10419581" cy="3016195"/>
          </a:xfrm>
          <a:prstGeom prst="rect">
            <a:avLst/>
          </a:prstGeom>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（四）为文档添加脚注</a:t>
            </a:r>
          </a:p>
        </p:txBody>
      </p:sp>
      <p:sp>
        <p:nvSpPr>
          <p:cNvPr id="41" name="内容占位符 2"/>
          <p:cNvSpPr txBox="1"/>
          <p:nvPr/>
        </p:nvSpPr>
        <p:spPr>
          <a:xfrm>
            <a:off x="1001609" y="1046671"/>
            <a:ext cx="10045524" cy="1102971"/>
          </a:xfrm>
          <a:prstGeom prst="rect">
            <a:avLst/>
          </a:prstGeom>
        </p:spPr>
        <p:txBody>
          <a:bodyPr vert="horz" lIns="91440" tIns="45720" rIns="91440" bIns="45720" rtlCol="0">
            <a:norm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5000"/>
              </a:lnSpc>
            </a:pPr>
            <a:r>
              <a:rPr lang="zh-CN" altLang="en-US" sz="2000" dirty="0"/>
              <a:t>脚注是对文档中的某些词汇或者内容进行补充说明的注文，一般添加在当前页面的底部。下面将为“毕业论文”文档添加脚注，其具体操作如下。</a:t>
            </a:r>
          </a:p>
        </p:txBody>
      </p:sp>
      <p:grpSp>
        <p:nvGrpSpPr>
          <p:cNvPr id="5" name="组合 4"/>
          <p:cNvGrpSpPr/>
          <p:nvPr/>
        </p:nvGrpSpPr>
        <p:grpSpPr>
          <a:xfrm>
            <a:off x="1887083" y="5664173"/>
            <a:ext cx="7325360" cy="396240"/>
            <a:chOff x="3163" y="9072"/>
            <a:chExt cx="11536" cy="624"/>
          </a:xfrm>
        </p:grpSpPr>
        <p:sp>
          <p:nvSpPr>
            <p:cNvPr id="2" name="矩形 1"/>
            <p:cNvSpPr/>
            <p:nvPr/>
          </p:nvSpPr>
          <p:spPr>
            <a:xfrm>
              <a:off x="3163" y="9072"/>
              <a:ext cx="4431" cy="580"/>
            </a:xfrm>
            <a:prstGeom prst="rect">
              <a:avLst/>
            </a:prstGeom>
            <a:solidFill>
              <a:schemeClr val="accent1">
                <a:lumMod val="60000"/>
                <a:lumOff val="40000"/>
              </a:schemeClr>
            </a:solidFill>
          </p:spPr>
          <p:txBody>
            <a:bodyPr vert="horz" wrap="square">
              <a:spAutoFit/>
            </a:bodyPr>
            <a:lstStyle/>
            <a:p>
              <a:pPr defTabSz="914400"/>
              <a:r>
                <a:rPr lang="en-US" altLang="zh-CN" dirty="0">
                  <a:solidFill>
                    <a:schemeClr val="bg1"/>
                  </a:solidFill>
                  <a:latin typeface="微软雅黑" panose="020B0503020204020204" pitchFamily="34" charset="-122"/>
                  <a:ea typeface="微软雅黑" panose="020B0503020204020204" pitchFamily="34" charset="-122"/>
                </a:rPr>
                <a:t>1 </a:t>
              </a:r>
              <a:r>
                <a:rPr dirty="0">
                  <a:solidFill>
                    <a:schemeClr val="bg1"/>
                  </a:solidFill>
                  <a:latin typeface="微软雅黑" panose="020B0503020204020204" pitchFamily="34" charset="-122"/>
                  <a:ea typeface="微软雅黑" panose="020B0503020204020204" pitchFamily="34" charset="-122"/>
                </a:rPr>
                <a:t> 单击“插入脚注”按钮</a:t>
              </a:r>
            </a:p>
          </p:txBody>
        </p:sp>
        <p:sp>
          <p:nvSpPr>
            <p:cNvPr id="4" name="矩形 3"/>
            <p:cNvSpPr/>
            <p:nvPr/>
          </p:nvSpPr>
          <p:spPr>
            <a:xfrm>
              <a:off x="11284" y="9116"/>
              <a:ext cx="3415" cy="580"/>
            </a:xfrm>
            <a:prstGeom prst="rect">
              <a:avLst/>
            </a:prstGeom>
            <a:solidFill>
              <a:schemeClr val="accent1">
                <a:lumMod val="60000"/>
                <a:lumOff val="40000"/>
              </a:schemeClr>
            </a:solidFill>
          </p:spPr>
          <p:txBody>
            <a:bodyPr vert="horz" wrap="square">
              <a:spAutoFit/>
            </a:bodyPr>
            <a:lstStyle/>
            <a:p>
              <a:pPr defTabSz="914400"/>
              <a:r>
                <a:rPr lang="en-US" altLang="zh-CN" dirty="0">
                  <a:solidFill>
                    <a:schemeClr val="bg1"/>
                  </a:solidFill>
                  <a:latin typeface="微软雅黑" panose="020B0503020204020204" pitchFamily="34" charset="-122"/>
                  <a:ea typeface="微软雅黑" panose="020B0503020204020204" pitchFamily="34" charset="-122"/>
                </a:rPr>
                <a:t>2</a:t>
              </a:r>
              <a:r>
                <a:rPr dirty="0">
                  <a:solidFill>
                    <a:schemeClr val="bg1"/>
                  </a:solidFill>
                  <a:latin typeface="微软雅黑" panose="020B0503020204020204" pitchFamily="34" charset="-122"/>
                  <a:ea typeface="微软雅黑" panose="020B0503020204020204" pitchFamily="34" charset="-122"/>
                </a:rPr>
                <a:t> 输入注释内容</a:t>
              </a:r>
            </a:p>
          </p:txBody>
        </p:sp>
      </p:grpSp>
      <p:pic>
        <p:nvPicPr>
          <p:cNvPr id="6" name="图片 5"/>
          <p:cNvPicPr>
            <a:picLocks noChangeAspect="1"/>
          </p:cNvPicPr>
          <p:nvPr/>
        </p:nvPicPr>
        <p:blipFill>
          <a:blip r:embed="rId2"/>
          <a:stretch>
            <a:fillRect/>
          </a:stretch>
        </p:blipFill>
        <p:spPr>
          <a:xfrm>
            <a:off x="1290181" y="2149642"/>
            <a:ext cx="9794517" cy="3295196"/>
          </a:xfrm>
          <a:prstGeom prst="rect">
            <a:avLst/>
          </a:prstGeom>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任意多边形 5"/>
          <p:cNvSpPr/>
          <p:nvPr/>
        </p:nvSpPr>
        <p:spPr>
          <a:xfrm>
            <a:off x="8" y="2367432"/>
            <a:ext cx="3708714" cy="3924300"/>
          </a:xfrm>
          <a:custGeom>
            <a:avLst/>
            <a:gdLst>
              <a:gd name="connsiteX0" fmla="*/ 0 w 4922244"/>
              <a:gd name="connsiteY0" fmla="*/ 0 h 5048251"/>
              <a:gd name="connsiteX1" fmla="*/ 1947941 w 4922244"/>
              <a:gd name="connsiteY1" fmla="*/ 0 h 5048251"/>
              <a:gd name="connsiteX2" fmla="*/ 4922244 w 4922244"/>
              <a:gd name="connsiteY2" fmla="*/ 2974304 h 5048251"/>
              <a:gd name="connsiteX3" fmla="*/ 2848297 w 4922244"/>
              <a:gd name="connsiteY3" fmla="*/ 5048251 h 5048251"/>
              <a:gd name="connsiteX4" fmla="*/ 0 w 4922244"/>
              <a:gd name="connsiteY4" fmla="*/ 5048251 h 5048251"/>
              <a:gd name="connsiteX0-1" fmla="*/ 0 w 4922244"/>
              <a:gd name="connsiteY0-2" fmla="*/ 0 h 5048251"/>
              <a:gd name="connsiteX1-3" fmla="*/ 1947941 w 4922244"/>
              <a:gd name="connsiteY1-4" fmla="*/ 0 h 5048251"/>
              <a:gd name="connsiteX2-5" fmla="*/ 4922244 w 4922244"/>
              <a:gd name="connsiteY2-6" fmla="*/ 2899854 h 5048251"/>
              <a:gd name="connsiteX3-7" fmla="*/ 2848297 w 4922244"/>
              <a:gd name="connsiteY3-8" fmla="*/ 5048251 h 5048251"/>
              <a:gd name="connsiteX4-9" fmla="*/ 0 w 4922244"/>
              <a:gd name="connsiteY4-10" fmla="*/ 5048251 h 5048251"/>
              <a:gd name="connsiteX5" fmla="*/ 0 w 4922244"/>
              <a:gd name="connsiteY5" fmla="*/ 0 h 5048251"/>
              <a:gd name="connsiteX0-11" fmla="*/ 0 w 4922244"/>
              <a:gd name="connsiteY0-12" fmla="*/ 0 h 5048251"/>
              <a:gd name="connsiteX1-13" fmla="*/ 1947941 w 4922244"/>
              <a:gd name="connsiteY1-14" fmla="*/ 0 h 5048251"/>
              <a:gd name="connsiteX2-15" fmla="*/ 4922244 w 4922244"/>
              <a:gd name="connsiteY2-16" fmla="*/ 2899854 h 5048251"/>
              <a:gd name="connsiteX3-17" fmla="*/ 2893456 w 4922244"/>
              <a:gd name="connsiteY3-18" fmla="*/ 5033362 h 5048251"/>
              <a:gd name="connsiteX4-19" fmla="*/ 0 w 4922244"/>
              <a:gd name="connsiteY4-20" fmla="*/ 5048251 h 5048251"/>
              <a:gd name="connsiteX5-21" fmla="*/ 0 w 4922244"/>
              <a:gd name="connsiteY5-22" fmla="*/ 0 h 5048251"/>
              <a:gd name="connsiteX0-23" fmla="*/ 0 w 4823147"/>
              <a:gd name="connsiteY0-24" fmla="*/ 0 h 5048251"/>
              <a:gd name="connsiteX1-25" fmla="*/ 1947941 w 4823147"/>
              <a:gd name="connsiteY1-26" fmla="*/ 0 h 5048251"/>
              <a:gd name="connsiteX2-27" fmla="*/ 4823147 w 4823147"/>
              <a:gd name="connsiteY2-28" fmla="*/ 2997879 h 5048251"/>
              <a:gd name="connsiteX3-29" fmla="*/ 2893456 w 4823147"/>
              <a:gd name="connsiteY3-30" fmla="*/ 5033362 h 5048251"/>
              <a:gd name="connsiteX4-31" fmla="*/ 0 w 4823147"/>
              <a:gd name="connsiteY4-32" fmla="*/ 5048251 h 5048251"/>
              <a:gd name="connsiteX5-33" fmla="*/ 0 w 4823147"/>
              <a:gd name="connsiteY5-34" fmla="*/ 0 h 504825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4823147" h="5048251">
                <a:moveTo>
                  <a:pt x="0" y="0"/>
                </a:moveTo>
                <a:lnTo>
                  <a:pt x="1947941" y="0"/>
                </a:lnTo>
                <a:lnTo>
                  <a:pt x="4823147" y="2997879"/>
                </a:lnTo>
                <a:lnTo>
                  <a:pt x="2893456" y="5033362"/>
                </a:lnTo>
                <a:lnTo>
                  <a:pt x="0" y="5048251"/>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7"/>
          <p:cNvSpPr/>
          <p:nvPr/>
        </p:nvSpPr>
        <p:spPr>
          <a:xfrm>
            <a:off x="1672773" y="0"/>
            <a:ext cx="3269617" cy="4710896"/>
          </a:xfrm>
          <a:custGeom>
            <a:avLst/>
            <a:gdLst>
              <a:gd name="connsiteX0" fmla="*/ 0 w 4336612"/>
              <a:gd name="connsiteY0" fmla="*/ 0 h 5048251"/>
              <a:gd name="connsiteX1" fmla="*/ 1362309 w 4336612"/>
              <a:gd name="connsiteY1" fmla="*/ 0 h 5048251"/>
              <a:gd name="connsiteX2" fmla="*/ 4336612 w 4336612"/>
              <a:gd name="connsiteY2" fmla="*/ 2974304 h 5048251"/>
              <a:gd name="connsiteX3" fmla="*/ 2262665 w 4336612"/>
              <a:gd name="connsiteY3" fmla="*/ 5048251 h 5048251"/>
              <a:gd name="connsiteX4" fmla="*/ 900356 w 4336612"/>
              <a:gd name="connsiteY4" fmla="*/ 5048251 h 5048251"/>
              <a:gd name="connsiteX5" fmla="*/ 2974303 w 4336612"/>
              <a:gd name="connsiteY5" fmla="*/ 2974304 h 5048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36612" h="5048251">
                <a:moveTo>
                  <a:pt x="0" y="0"/>
                </a:moveTo>
                <a:lnTo>
                  <a:pt x="1362309" y="0"/>
                </a:lnTo>
                <a:lnTo>
                  <a:pt x="4336612" y="2974304"/>
                </a:lnTo>
                <a:lnTo>
                  <a:pt x="2262665" y="5048251"/>
                </a:lnTo>
                <a:lnTo>
                  <a:pt x="900356" y="5048251"/>
                </a:lnTo>
                <a:lnTo>
                  <a:pt x="2974303" y="2974304"/>
                </a:lnTo>
                <a:close/>
              </a:path>
            </a:pathLst>
          </a:cu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图片 18" descr="C:\Users\Administrator\Desktop\新建文件夹\Virtual business modern technology photos part 4 (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2756" t="5840" r="1551" b="1721"/>
          <a:stretch>
            <a:fillRect/>
          </a:stretch>
        </p:blipFill>
        <p:spPr bwMode="auto">
          <a:xfrm>
            <a:off x="0" y="2560109"/>
            <a:ext cx="3546499" cy="3924300"/>
          </a:xfrm>
          <a:custGeom>
            <a:avLst/>
            <a:gdLst>
              <a:gd name="connsiteX0" fmla="*/ 0 w 3546499"/>
              <a:gd name="connsiteY0" fmla="*/ 0 h 3924300"/>
              <a:gd name="connsiteX1" fmla="*/ 1403500 w 3546499"/>
              <a:gd name="connsiteY1" fmla="*/ 0 h 3924300"/>
              <a:gd name="connsiteX2" fmla="*/ 3546499 w 3546499"/>
              <a:gd name="connsiteY2" fmla="*/ 2312100 h 3924300"/>
              <a:gd name="connsiteX3" fmla="*/ 2052211 w 3546499"/>
              <a:gd name="connsiteY3" fmla="*/ 3924300 h 3924300"/>
              <a:gd name="connsiteX4" fmla="*/ 0 w 3546499"/>
              <a:gd name="connsiteY4" fmla="*/ 3924300 h 392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6499" h="3924300">
                <a:moveTo>
                  <a:pt x="0" y="0"/>
                </a:moveTo>
                <a:lnTo>
                  <a:pt x="1403500" y="0"/>
                </a:lnTo>
                <a:lnTo>
                  <a:pt x="3546499" y="2312100"/>
                </a:lnTo>
                <a:lnTo>
                  <a:pt x="2052211" y="3924300"/>
                </a:lnTo>
                <a:lnTo>
                  <a:pt x="0" y="3924300"/>
                </a:lnTo>
                <a:close/>
              </a:path>
            </a:pathLst>
          </a:custGeom>
          <a:noFill/>
          <a:extLst>
            <a:ext uri="{909E8E84-426E-40DD-AFC4-6F175D3DCCD1}">
              <a14:hiddenFill xmlns:a14="http://schemas.microsoft.com/office/drawing/2010/main">
                <a:solidFill>
                  <a:srgbClr val="FFFFFF"/>
                </a:solidFill>
              </a14:hiddenFill>
            </a:ext>
          </a:extLst>
        </p:spPr>
      </p:pic>
      <p:sp>
        <p:nvSpPr>
          <p:cNvPr id="3" name="文本框 2"/>
          <p:cNvSpPr txBox="1"/>
          <p:nvPr/>
        </p:nvSpPr>
        <p:spPr>
          <a:xfrm>
            <a:off x="911474" y="1255430"/>
            <a:ext cx="1723549" cy="1015663"/>
          </a:xfrm>
          <a:prstGeom prst="rect">
            <a:avLst/>
          </a:prstGeom>
          <a:noFill/>
        </p:spPr>
        <p:txBody>
          <a:bodyPr wrap="none" rtlCol="0">
            <a:spAutoFit/>
          </a:bodyPr>
          <a:lstStyle/>
          <a:p>
            <a:pPr algn="ctr"/>
            <a:r>
              <a:rPr lang="zh-CN" altLang="en-US" sz="6000" dirty="0">
                <a:solidFill>
                  <a:schemeClr val="accent3"/>
                </a:solidFill>
                <a:latin typeface="Impact" panose="020B0806030902050204" pitchFamily="34" charset="0"/>
              </a:rPr>
              <a:t>目录</a:t>
            </a:r>
          </a:p>
        </p:txBody>
      </p:sp>
      <p:sp>
        <p:nvSpPr>
          <p:cNvPr id="14" name="矩形 13"/>
          <p:cNvSpPr/>
          <p:nvPr/>
        </p:nvSpPr>
        <p:spPr>
          <a:xfrm>
            <a:off x="5515108" y="5228120"/>
            <a:ext cx="1294304" cy="5235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p:nvSpPr>
        <p:spPr>
          <a:xfrm>
            <a:off x="6809105" y="5220970"/>
            <a:ext cx="3677285" cy="5232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燕尾形 25"/>
          <p:cNvSpPr/>
          <p:nvPr/>
        </p:nvSpPr>
        <p:spPr>
          <a:xfrm>
            <a:off x="5042624" y="5290474"/>
            <a:ext cx="335280" cy="383863"/>
          </a:xfrm>
          <a:prstGeom prst="chevron">
            <a:avLst>
              <a:gd name="adj" fmla="val 3693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7" name="文本框 11"/>
          <p:cNvSpPr txBox="1"/>
          <p:nvPr/>
        </p:nvSpPr>
        <p:spPr>
          <a:xfrm>
            <a:off x="7036910" y="750338"/>
            <a:ext cx="3338656" cy="461665"/>
          </a:xfrm>
          <a:prstGeom prst="rect">
            <a:avLst/>
          </a:prstGeom>
          <a:noFill/>
        </p:spPr>
        <p:txBody>
          <a:bodyPr wrap="square" rtlCol="0">
            <a:spAutoFit/>
            <a:scene3d>
              <a:camera prst="orthographicFront"/>
              <a:lightRig rig="threePt" dir="t"/>
            </a:scene3d>
            <a:sp3d contourW="12700"/>
          </a:bodyPr>
          <a:lstStyle/>
          <a:p>
            <a:r>
              <a:rPr lang="zh-CN" altLang="en-US" sz="2400" dirty="0"/>
              <a:t>创建“学习总结”文档</a:t>
            </a:r>
          </a:p>
        </p:txBody>
      </p:sp>
      <p:sp>
        <p:nvSpPr>
          <p:cNvPr id="28" name="文本框 18"/>
          <p:cNvSpPr txBox="1"/>
          <p:nvPr/>
        </p:nvSpPr>
        <p:spPr>
          <a:xfrm>
            <a:off x="6945469" y="1481497"/>
            <a:ext cx="4332733" cy="461665"/>
          </a:xfrm>
          <a:prstGeom prst="rect">
            <a:avLst/>
          </a:prstGeom>
          <a:noFill/>
        </p:spPr>
        <p:txBody>
          <a:bodyPr wrap="square" rtlCol="0">
            <a:spAutoFit/>
            <a:scene3d>
              <a:camera prst="orthographicFront"/>
              <a:lightRig rig="threePt" dir="t"/>
            </a:scene3d>
            <a:sp3d contourW="12700"/>
          </a:bodyPr>
          <a:lstStyle/>
          <a:p>
            <a:r>
              <a:rPr lang="zh-CN" altLang="en-US" sz="2400" dirty="0"/>
              <a:t>编辑“工作计划”文档</a:t>
            </a:r>
          </a:p>
        </p:txBody>
      </p:sp>
      <p:sp>
        <p:nvSpPr>
          <p:cNvPr id="29" name="文本框 18"/>
          <p:cNvSpPr txBox="1"/>
          <p:nvPr/>
        </p:nvSpPr>
        <p:spPr>
          <a:xfrm>
            <a:off x="6945470" y="2191876"/>
            <a:ext cx="4115896" cy="461665"/>
          </a:xfrm>
          <a:prstGeom prst="rect">
            <a:avLst/>
          </a:prstGeom>
          <a:noFill/>
        </p:spPr>
        <p:txBody>
          <a:bodyPr wrap="square" rtlCol="0">
            <a:spAutoFit/>
            <a:scene3d>
              <a:camera prst="orthographicFront"/>
              <a:lightRig rig="threePt" dir="t"/>
            </a:scene3d>
            <a:sp3d contourW="12700"/>
          </a:bodyPr>
          <a:lstStyle/>
          <a:p>
            <a:r>
              <a:rPr lang="zh-CN" altLang="en-US" sz="2400" dirty="0"/>
              <a:t>编辑“招聘启事”文档</a:t>
            </a:r>
          </a:p>
        </p:txBody>
      </p:sp>
      <p:sp>
        <p:nvSpPr>
          <p:cNvPr id="30" name="TextBox 3"/>
          <p:cNvSpPr txBox="1"/>
          <p:nvPr/>
        </p:nvSpPr>
        <p:spPr>
          <a:xfrm>
            <a:off x="5670216" y="763878"/>
            <a:ext cx="1366694" cy="461665"/>
          </a:xfrm>
          <a:prstGeom prst="rect">
            <a:avLst/>
          </a:prstGeom>
          <a:noFill/>
          <a:ln>
            <a:noFill/>
          </a:ln>
        </p:spPr>
        <p:txBody>
          <a:bodyPr wrap="square" rtlCol="0">
            <a:spAutoFit/>
          </a:bodyPr>
          <a:lstStyle/>
          <a:p>
            <a:r>
              <a:rPr lang="zh-CN" altLang="en-US" sz="2400" dirty="0">
                <a:solidFill>
                  <a:schemeClr val="tx1">
                    <a:lumMod val="85000"/>
                    <a:lumOff val="15000"/>
                  </a:schemeClr>
                </a:solidFill>
              </a:rPr>
              <a:t>任务一</a:t>
            </a:r>
            <a:endParaRPr lang="en-US" altLang="zh-CN" sz="2400" dirty="0">
              <a:solidFill>
                <a:schemeClr val="tx1">
                  <a:lumMod val="85000"/>
                  <a:lumOff val="15000"/>
                </a:schemeClr>
              </a:solidFill>
            </a:endParaRPr>
          </a:p>
        </p:txBody>
      </p:sp>
      <p:sp>
        <p:nvSpPr>
          <p:cNvPr id="31" name="TextBox 21"/>
          <p:cNvSpPr txBox="1"/>
          <p:nvPr/>
        </p:nvSpPr>
        <p:spPr>
          <a:xfrm>
            <a:off x="5670216" y="1494855"/>
            <a:ext cx="1366694" cy="461665"/>
          </a:xfrm>
          <a:prstGeom prst="rect">
            <a:avLst/>
          </a:prstGeom>
          <a:noFill/>
          <a:ln>
            <a:noFill/>
          </a:ln>
        </p:spPr>
        <p:txBody>
          <a:bodyPr wrap="square" rtlCol="0">
            <a:spAutoFit/>
          </a:bodyPr>
          <a:lstStyle/>
          <a:p>
            <a:r>
              <a:rPr lang="zh-CN" altLang="en-US" sz="2400" dirty="0">
                <a:solidFill>
                  <a:schemeClr val="tx1">
                    <a:lumMod val="85000"/>
                    <a:lumOff val="15000"/>
                  </a:schemeClr>
                </a:solidFill>
              </a:rPr>
              <a:t>任务二</a:t>
            </a:r>
            <a:endParaRPr lang="en-US" altLang="zh-CN" sz="2400" dirty="0">
              <a:solidFill>
                <a:schemeClr val="tx1">
                  <a:lumMod val="85000"/>
                  <a:lumOff val="15000"/>
                </a:schemeClr>
              </a:solidFill>
            </a:endParaRPr>
          </a:p>
        </p:txBody>
      </p:sp>
      <p:sp>
        <p:nvSpPr>
          <p:cNvPr id="32" name="TextBox 22"/>
          <p:cNvSpPr txBox="1"/>
          <p:nvPr/>
        </p:nvSpPr>
        <p:spPr>
          <a:xfrm>
            <a:off x="5670216" y="2198038"/>
            <a:ext cx="1366694" cy="461665"/>
          </a:xfrm>
          <a:prstGeom prst="rect">
            <a:avLst/>
          </a:prstGeom>
          <a:noFill/>
          <a:ln>
            <a:noFill/>
          </a:ln>
        </p:spPr>
        <p:txBody>
          <a:bodyPr wrap="square" rtlCol="0">
            <a:spAutoFit/>
          </a:bodyPr>
          <a:lstStyle/>
          <a:p>
            <a:r>
              <a:rPr lang="zh-CN" altLang="en-US" sz="2400" dirty="0">
                <a:solidFill>
                  <a:schemeClr val="tx1">
                    <a:lumMod val="85000"/>
                    <a:lumOff val="15000"/>
                  </a:schemeClr>
                </a:solidFill>
              </a:rPr>
              <a:t>任务三</a:t>
            </a:r>
            <a:endParaRPr lang="en-US" altLang="zh-CN" sz="2400" dirty="0">
              <a:solidFill>
                <a:schemeClr val="tx1">
                  <a:lumMod val="85000"/>
                  <a:lumOff val="15000"/>
                </a:schemeClr>
              </a:solidFill>
            </a:endParaRPr>
          </a:p>
        </p:txBody>
      </p:sp>
      <p:sp>
        <p:nvSpPr>
          <p:cNvPr id="37" name="文本框 18"/>
          <p:cNvSpPr txBox="1"/>
          <p:nvPr/>
        </p:nvSpPr>
        <p:spPr>
          <a:xfrm>
            <a:off x="6926420" y="2942872"/>
            <a:ext cx="3568208" cy="461665"/>
          </a:xfrm>
          <a:prstGeom prst="rect">
            <a:avLst/>
          </a:prstGeom>
          <a:noFill/>
        </p:spPr>
        <p:txBody>
          <a:bodyPr wrap="square" rtlCol="0">
            <a:spAutoFit/>
            <a:scene3d>
              <a:camera prst="orthographicFront"/>
              <a:lightRig rig="threePt" dir="t"/>
            </a:scene3d>
            <a:sp3d contourW="12700"/>
          </a:bodyPr>
          <a:lstStyle/>
          <a:p>
            <a:r>
              <a:rPr lang="zh-CN" altLang="en-US" sz="2400" dirty="0"/>
              <a:t>编辑“企业简介”文档</a:t>
            </a:r>
          </a:p>
        </p:txBody>
      </p:sp>
      <p:sp>
        <p:nvSpPr>
          <p:cNvPr id="38" name="文本框 18"/>
          <p:cNvSpPr txBox="1"/>
          <p:nvPr/>
        </p:nvSpPr>
        <p:spPr>
          <a:xfrm>
            <a:off x="6926420" y="3728816"/>
            <a:ext cx="4115896" cy="461665"/>
          </a:xfrm>
          <a:prstGeom prst="rect">
            <a:avLst/>
          </a:prstGeom>
          <a:noFill/>
        </p:spPr>
        <p:txBody>
          <a:bodyPr wrap="square" rtlCol="0">
            <a:spAutoFit/>
            <a:scene3d>
              <a:camera prst="orthographicFront"/>
              <a:lightRig rig="threePt" dir="t"/>
            </a:scene3d>
            <a:sp3d contourW="12700"/>
          </a:bodyPr>
          <a:lstStyle/>
          <a:p>
            <a:r>
              <a:rPr lang="zh-CN" altLang="en-US" sz="2400" dirty="0"/>
              <a:t>制作“产品入库单”文档</a:t>
            </a:r>
          </a:p>
        </p:txBody>
      </p:sp>
      <p:sp>
        <p:nvSpPr>
          <p:cNvPr id="39" name="TextBox 21"/>
          <p:cNvSpPr txBox="1"/>
          <p:nvPr/>
        </p:nvSpPr>
        <p:spPr>
          <a:xfrm>
            <a:off x="5651166" y="2956230"/>
            <a:ext cx="1366694" cy="461665"/>
          </a:xfrm>
          <a:prstGeom prst="rect">
            <a:avLst/>
          </a:prstGeom>
          <a:noFill/>
          <a:ln>
            <a:noFill/>
          </a:ln>
        </p:spPr>
        <p:txBody>
          <a:bodyPr wrap="square" rtlCol="0">
            <a:spAutoFit/>
          </a:bodyPr>
          <a:lstStyle/>
          <a:p>
            <a:r>
              <a:rPr lang="zh-CN" altLang="en-US" sz="2400" dirty="0">
                <a:solidFill>
                  <a:schemeClr val="tx1">
                    <a:lumMod val="85000"/>
                    <a:lumOff val="15000"/>
                  </a:schemeClr>
                </a:solidFill>
              </a:rPr>
              <a:t>任务四</a:t>
            </a:r>
            <a:endParaRPr lang="en-US" altLang="zh-CN" sz="2400" dirty="0">
              <a:solidFill>
                <a:schemeClr val="tx1">
                  <a:lumMod val="85000"/>
                  <a:lumOff val="15000"/>
                </a:schemeClr>
              </a:solidFill>
            </a:endParaRPr>
          </a:p>
        </p:txBody>
      </p:sp>
      <p:sp>
        <p:nvSpPr>
          <p:cNvPr id="40" name="TextBox 22"/>
          <p:cNvSpPr txBox="1"/>
          <p:nvPr/>
        </p:nvSpPr>
        <p:spPr>
          <a:xfrm>
            <a:off x="5651166" y="3734978"/>
            <a:ext cx="1366694" cy="461665"/>
          </a:xfrm>
          <a:prstGeom prst="rect">
            <a:avLst/>
          </a:prstGeom>
          <a:noFill/>
          <a:ln>
            <a:noFill/>
          </a:ln>
        </p:spPr>
        <p:txBody>
          <a:bodyPr wrap="square" rtlCol="0">
            <a:spAutoFit/>
          </a:bodyPr>
          <a:lstStyle/>
          <a:p>
            <a:r>
              <a:rPr lang="zh-CN" altLang="en-US" sz="2400" dirty="0">
                <a:solidFill>
                  <a:schemeClr val="tx1">
                    <a:lumMod val="85000"/>
                    <a:lumOff val="15000"/>
                  </a:schemeClr>
                </a:solidFill>
              </a:rPr>
              <a:t>任务五</a:t>
            </a:r>
            <a:endParaRPr lang="en-US" altLang="zh-CN" sz="2400" dirty="0">
              <a:solidFill>
                <a:schemeClr val="tx1">
                  <a:lumMod val="85000"/>
                  <a:lumOff val="15000"/>
                </a:schemeClr>
              </a:solidFill>
            </a:endParaRPr>
          </a:p>
        </p:txBody>
      </p:sp>
      <p:sp>
        <p:nvSpPr>
          <p:cNvPr id="20" name="文本框 18"/>
          <p:cNvSpPr txBox="1"/>
          <p:nvPr/>
        </p:nvSpPr>
        <p:spPr>
          <a:xfrm>
            <a:off x="6945470" y="4543651"/>
            <a:ext cx="4115896" cy="461665"/>
          </a:xfrm>
          <a:prstGeom prst="rect">
            <a:avLst/>
          </a:prstGeom>
          <a:noFill/>
        </p:spPr>
        <p:txBody>
          <a:bodyPr wrap="square" rtlCol="0">
            <a:spAutoFit/>
            <a:scene3d>
              <a:camera prst="orthographicFront"/>
              <a:lightRig rig="threePt" dir="t"/>
            </a:scene3d>
            <a:sp3d contourW="12700"/>
          </a:bodyPr>
          <a:lstStyle/>
          <a:p>
            <a:r>
              <a:rPr lang="zh-CN" altLang="en-US" sz="2400" dirty="0"/>
              <a:t>编辑“毕业论文”文档</a:t>
            </a:r>
            <a:endParaRPr lang="zh-CN" altLang="en-US" sz="2400" dirty="0">
              <a:solidFill>
                <a:schemeClr val="tx1"/>
              </a:solidFill>
            </a:endParaRPr>
          </a:p>
        </p:txBody>
      </p:sp>
      <p:sp>
        <p:nvSpPr>
          <p:cNvPr id="21" name="TextBox 22"/>
          <p:cNvSpPr txBox="1"/>
          <p:nvPr/>
        </p:nvSpPr>
        <p:spPr>
          <a:xfrm>
            <a:off x="5670216" y="4549813"/>
            <a:ext cx="1366694" cy="461665"/>
          </a:xfrm>
          <a:prstGeom prst="rect">
            <a:avLst/>
          </a:prstGeom>
          <a:noFill/>
          <a:ln>
            <a:noFill/>
          </a:ln>
        </p:spPr>
        <p:txBody>
          <a:bodyPr wrap="square" rtlCol="0">
            <a:spAutoFit/>
          </a:bodyPr>
          <a:lstStyle/>
          <a:p>
            <a:r>
              <a:rPr lang="zh-CN" altLang="en-US" sz="2400" dirty="0">
                <a:solidFill>
                  <a:schemeClr val="tx1">
                    <a:lumMod val="85000"/>
                    <a:lumOff val="15000"/>
                  </a:schemeClr>
                </a:solidFill>
              </a:rPr>
              <a:t>任务六</a:t>
            </a:r>
            <a:endParaRPr lang="en-US" altLang="zh-CN" sz="2400" dirty="0">
              <a:solidFill>
                <a:schemeClr val="tx1">
                  <a:lumMod val="85000"/>
                  <a:lumOff val="15000"/>
                </a:schemeClr>
              </a:solidFill>
            </a:endParaRPr>
          </a:p>
        </p:txBody>
      </p:sp>
      <p:sp>
        <p:nvSpPr>
          <p:cNvPr id="22" name="文本框 18"/>
          <p:cNvSpPr txBox="1"/>
          <p:nvPr/>
        </p:nvSpPr>
        <p:spPr>
          <a:xfrm>
            <a:off x="6945630" y="5299075"/>
            <a:ext cx="3498215" cy="460375"/>
          </a:xfrm>
          <a:prstGeom prst="rect">
            <a:avLst/>
          </a:prstGeom>
          <a:noFill/>
        </p:spPr>
        <p:txBody>
          <a:bodyPr wrap="square" rtlCol="0">
            <a:spAutoFit/>
            <a:scene3d>
              <a:camera prst="orthographicFront"/>
              <a:lightRig rig="threePt" dir="t"/>
            </a:scene3d>
            <a:sp3d contourW="12700"/>
          </a:bodyPr>
          <a:lstStyle/>
          <a:p>
            <a:r>
              <a:rPr lang="zh-CN" altLang="en-US" sz="2400" dirty="0">
                <a:solidFill>
                  <a:schemeClr val="bg1"/>
                </a:solidFill>
              </a:rPr>
              <a:t>编辑“采购手册”文档</a:t>
            </a:r>
          </a:p>
        </p:txBody>
      </p:sp>
      <p:sp>
        <p:nvSpPr>
          <p:cNvPr id="23" name="TextBox 22"/>
          <p:cNvSpPr txBox="1"/>
          <p:nvPr/>
        </p:nvSpPr>
        <p:spPr>
          <a:xfrm>
            <a:off x="5670216" y="5305356"/>
            <a:ext cx="1366694" cy="461665"/>
          </a:xfrm>
          <a:prstGeom prst="rect">
            <a:avLst/>
          </a:prstGeom>
          <a:noFill/>
          <a:ln>
            <a:noFill/>
          </a:ln>
        </p:spPr>
        <p:txBody>
          <a:bodyPr wrap="square" rtlCol="0">
            <a:spAutoFit/>
          </a:bodyPr>
          <a:lstStyle/>
          <a:p>
            <a:r>
              <a:rPr lang="zh-CN" altLang="en-US" sz="2400" dirty="0">
                <a:solidFill>
                  <a:schemeClr val="tx1">
                    <a:lumMod val="85000"/>
                    <a:lumOff val="15000"/>
                  </a:schemeClr>
                </a:solidFill>
              </a:rPr>
              <a:t>任务七</a:t>
            </a:r>
            <a:endParaRPr lang="en-US" altLang="zh-CN" sz="2400" dirty="0">
              <a:solidFill>
                <a:schemeClr val="tx1">
                  <a:lumMod val="85000"/>
                  <a:lumOff val="15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1013099" y="2002971"/>
            <a:ext cx="10061301" cy="3549690"/>
          </a:xfrm>
          <a:prstGeom prst="rect">
            <a:avLst/>
          </a:prstGeom>
          <a:solidFill>
            <a:schemeClr val="bg1"/>
          </a:solid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887181" y="2738958"/>
            <a:ext cx="329784" cy="22344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7" name="直接连接符 16"/>
          <p:cNvCxnSpPr/>
          <p:nvPr/>
        </p:nvCxnSpPr>
        <p:spPr>
          <a:xfrm>
            <a:off x="1318772" y="2738958"/>
            <a:ext cx="1401277" cy="0"/>
          </a:xfrm>
          <a:prstGeom prst="line">
            <a:avLst/>
          </a:prstGeom>
          <a:ln w="25400" cap="rnd">
            <a:solidFill>
              <a:schemeClr val="accent1">
                <a:lumMod val="60000"/>
                <a:lumOff val="40000"/>
              </a:schemeClr>
            </a:solidFill>
            <a:round/>
          </a:ln>
        </p:spPr>
        <p:style>
          <a:lnRef idx="1">
            <a:schemeClr val="accent1"/>
          </a:lnRef>
          <a:fillRef idx="0">
            <a:schemeClr val="accent1"/>
          </a:fillRef>
          <a:effectRef idx="0">
            <a:schemeClr val="accent1"/>
          </a:effectRef>
          <a:fontRef idx="minor">
            <a:schemeClr val="tx1"/>
          </a:fontRef>
        </p:style>
      </p:cxnSp>
      <p:sp>
        <p:nvSpPr>
          <p:cNvPr id="18" name="矩形 17"/>
          <p:cNvSpPr/>
          <p:nvPr/>
        </p:nvSpPr>
        <p:spPr>
          <a:xfrm>
            <a:off x="1216965" y="2918129"/>
            <a:ext cx="9527235" cy="2277034"/>
          </a:xfrm>
          <a:prstGeom prst="rect">
            <a:avLst/>
          </a:prstGeom>
        </p:spPr>
        <p:txBody>
          <a:bodyPr wrap="square">
            <a:spAutoFit/>
          </a:bodyPr>
          <a:lstStyle/>
          <a:p>
            <a:pPr algn="just">
              <a:lnSpc>
                <a:spcPct val="120000"/>
              </a:lnSpc>
            </a:pPr>
            <a:r>
              <a:rPr lang="zh-CN" altLang="en-US" sz="2000" dirty="0">
                <a:solidFill>
                  <a:schemeClr val="tx1">
                    <a:lumMod val="85000"/>
                    <a:lumOff val="15000"/>
                  </a:schemeClr>
                </a:solidFill>
                <a:latin typeface="+mn-ea"/>
              </a:rPr>
              <a:t>企业为了保证生产和经营活动正常开展，会从市场中获取产品或服务作为企业资源，这个行为就是采购。为了保证采购的质量、安全和效率，企业可以建立“采购手册”文档，规范采购环节中的各种操作，这类文档的篇幅一般较长</a:t>
            </a:r>
            <a:r>
              <a:rPr lang="zh-CN" altLang="en-US" sz="2000" dirty="0" smtClean="0">
                <a:solidFill>
                  <a:schemeClr val="tx1">
                    <a:lumMod val="85000"/>
                    <a:lumOff val="15000"/>
                  </a:schemeClr>
                </a:solidFill>
                <a:latin typeface="+mn-ea"/>
              </a:rPr>
              <a:t>。</a:t>
            </a:r>
            <a:endParaRPr lang="en-US" altLang="zh-CN" sz="2000" dirty="0" smtClean="0">
              <a:solidFill>
                <a:schemeClr val="tx1">
                  <a:lumMod val="85000"/>
                  <a:lumOff val="15000"/>
                </a:schemeClr>
              </a:solidFill>
              <a:latin typeface="+mn-ea"/>
            </a:endParaRPr>
          </a:p>
          <a:p>
            <a:pPr algn="just">
              <a:lnSpc>
                <a:spcPct val="120000"/>
              </a:lnSpc>
            </a:pPr>
            <a:endParaRPr lang="en-US" altLang="zh-CN" sz="2000" dirty="0">
              <a:solidFill>
                <a:schemeClr val="tx1">
                  <a:lumMod val="85000"/>
                  <a:lumOff val="15000"/>
                </a:schemeClr>
              </a:solidFill>
              <a:latin typeface="+mn-ea"/>
            </a:endParaRPr>
          </a:p>
          <a:p>
            <a:pPr algn="just">
              <a:lnSpc>
                <a:spcPct val="120000"/>
              </a:lnSpc>
            </a:pPr>
            <a:r>
              <a:rPr lang="zh-CN" altLang="en-US" sz="2000" dirty="0" smtClean="0">
                <a:solidFill>
                  <a:schemeClr val="tx1">
                    <a:lumMod val="85000"/>
                    <a:lumOff val="15000"/>
                  </a:schemeClr>
                </a:solidFill>
                <a:latin typeface="+mn-ea"/>
              </a:rPr>
              <a:t>下面</a:t>
            </a:r>
            <a:r>
              <a:rPr lang="zh-CN" altLang="en-US" sz="2000" dirty="0">
                <a:solidFill>
                  <a:schemeClr val="tx1">
                    <a:lumMod val="85000"/>
                    <a:lumOff val="15000"/>
                  </a:schemeClr>
                </a:solidFill>
                <a:latin typeface="+mn-ea"/>
              </a:rPr>
              <a:t>利用</a:t>
            </a:r>
            <a:r>
              <a:rPr lang="en-US" altLang="zh-CN" sz="2000" dirty="0">
                <a:solidFill>
                  <a:schemeClr val="tx1">
                    <a:lumMod val="85000"/>
                    <a:lumOff val="15000"/>
                  </a:schemeClr>
                </a:solidFill>
                <a:latin typeface="+mn-ea"/>
              </a:rPr>
              <a:t>WPS Office</a:t>
            </a:r>
            <a:r>
              <a:rPr lang="zh-CN" altLang="en-US" sz="2000" dirty="0">
                <a:solidFill>
                  <a:schemeClr val="tx1">
                    <a:lumMod val="85000"/>
                    <a:lumOff val="15000"/>
                  </a:schemeClr>
                </a:solidFill>
                <a:latin typeface="+mn-ea"/>
              </a:rPr>
              <a:t>的长文档编辑功能，介绍编辑“采购手册”文档的方法，以及大纲级别的设置、页眉页脚的插入、目录的创建及实现多人协同编辑文档等操作。</a:t>
            </a:r>
            <a:endParaRPr lang="zh-CN" altLang="en-US" sz="2000" dirty="0">
              <a:solidFill>
                <a:schemeClr val="tx1">
                  <a:lumMod val="85000"/>
                  <a:lumOff val="15000"/>
                </a:schemeClr>
              </a:solidFill>
              <a:latin typeface="+mn-ea"/>
            </a:endParaRPr>
          </a:p>
        </p:txBody>
      </p:sp>
      <p:sp>
        <p:nvSpPr>
          <p:cNvPr id="19" name="矩形 18"/>
          <p:cNvSpPr/>
          <p:nvPr/>
        </p:nvSpPr>
        <p:spPr>
          <a:xfrm>
            <a:off x="1216965" y="2205266"/>
            <a:ext cx="2804222" cy="497316"/>
          </a:xfrm>
          <a:prstGeom prst="rect">
            <a:avLst/>
          </a:prstGeom>
        </p:spPr>
        <p:txBody>
          <a:bodyPr wrap="square">
            <a:spAutoFit/>
          </a:bodyPr>
          <a:lstStyle/>
          <a:p>
            <a:pPr algn="just">
              <a:lnSpc>
                <a:spcPct val="120000"/>
              </a:lnSpc>
            </a:pPr>
            <a:r>
              <a:rPr lang="zh-CN" altLang="en-US" sz="2400" b="1" dirty="0">
                <a:solidFill>
                  <a:schemeClr val="tx1">
                    <a:lumMod val="65000"/>
                    <a:lumOff val="35000"/>
                  </a:schemeClr>
                </a:solidFill>
              </a:rPr>
              <a:t>任务描述</a:t>
            </a:r>
          </a:p>
        </p:txBody>
      </p:sp>
      <p:sp>
        <p:nvSpPr>
          <p:cNvPr id="9" name="矩形 8"/>
          <p:cNvSpPr/>
          <p:nvPr/>
        </p:nvSpPr>
        <p:spPr>
          <a:xfrm>
            <a:off x="2328863" y="0"/>
            <a:ext cx="9863137" cy="114175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p:nvSpPr>
        <p:spPr>
          <a:xfrm>
            <a:off x="0" y="0"/>
            <a:ext cx="3596749" cy="1141756"/>
          </a:xfrm>
          <a:custGeom>
            <a:avLst/>
            <a:gdLst>
              <a:gd name="connsiteX0" fmla="*/ 0 w 3596749"/>
              <a:gd name="connsiteY0" fmla="*/ 0 h 1268414"/>
              <a:gd name="connsiteX1" fmla="*/ 299302 w 3596749"/>
              <a:gd name="connsiteY1" fmla="*/ 0 h 1268414"/>
              <a:gd name="connsiteX2" fmla="*/ 795613 w 3596749"/>
              <a:gd name="connsiteY2" fmla="*/ 0 h 1268414"/>
              <a:gd name="connsiteX3" fmla="*/ 806567 w 3596749"/>
              <a:gd name="connsiteY3" fmla="*/ 0 h 1268414"/>
              <a:gd name="connsiteX4" fmla="*/ 1105869 w 3596749"/>
              <a:gd name="connsiteY4" fmla="*/ 0 h 1268414"/>
              <a:gd name="connsiteX5" fmla="*/ 1252078 w 3596749"/>
              <a:gd name="connsiteY5" fmla="*/ 0 h 1268414"/>
              <a:gd name="connsiteX6" fmla="*/ 1602180 w 3596749"/>
              <a:gd name="connsiteY6" fmla="*/ 0 h 1268414"/>
              <a:gd name="connsiteX7" fmla="*/ 1708543 w 3596749"/>
              <a:gd name="connsiteY7" fmla="*/ 0 h 1268414"/>
              <a:gd name="connsiteX8" fmla="*/ 2042864 w 3596749"/>
              <a:gd name="connsiteY8" fmla="*/ 0 h 1268414"/>
              <a:gd name="connsiteX9" fmla="*/ 2058645 w 3596749"/>
              <a:gd name="connsiteY9" fmla="*/ 0 h 1268414"/>
              <a:gd name="connsiteX10" fmla="*/ 2515110 w 3596749"/>
              <a:gd name="connsiteY10" fmla="*/ 0 h 1268414"/>
              <a:gd name="connsiteX11" fmla="*/ 2849431 w 3596749"/>
              <a:gd name="connsiteY11" fmla="*/ 0 h 1268414"/>
              <a:gd name="connsiteX12" fmla="*/ 3596749 w 3596749"/>
              <a:gd name="connsiteY12" fmla="*/ 747318 h 1268414"/>
              <a:gd name="connsiteX13" fmla="*/ 3075653 w 3596749"/>
              <a:gd name="connsiteY13" fmla="*/ 1268414 h 1268414"/>
              <a:gd name="connsiteX14" fmla="*/ 2744509 w 3596749"/>
              <a:gd name="connsiteY14" fmla="*/ 1268414 h 1268414"/>
              <a:gd name="connsiteX15" fmla="*/ 2359995 w 3596749"/>
              <a:gd name="connsiteY15" fmla="*/ 1268414 h 1268414"/>
              <a:gd name="connsiteX16" fmla="*/ 2288044 w 3596749"/>
              <a:gd name="connsiteY16" fmla="*/ 1268414 h 1268414"/>
              <a:gd name="connsiteX17" fmla="*/ 2269086 w 3596749"/>
              <a:gd name="connsiteY17" fmla="*/ 1268414 h 1268414"/>
              <a:gd name="connsiteX18" fmla="*/ 2018799 w 3596749"/>
              <a:gd name="connsiteY18" fmla="*/ 1268414 h 1268414"/>
              <a:gd name="connsiteX19" fmla="*/ 1937942 w 3596749"/>
              <a:gd name="connsiteY19" fmla="*/ 1268414 h 1268414"/>
              <a:gd name="connsiteX20" fmla="*/ 1831579 w 3596749"/>
              <a:gd name="connsiteY20" fmla="*/ 1268414 h 1268414"/>
              <a:gd name="connsiteX21" fmla="*/ 1562334 w 3596749"/>
              <a:gd name="connsiteY21" fmla="*/ 1268414 h 1268414"/>
              <a:gd name="connsiteX22" fmla="*/ 1553428 w 3596749"/>
              <a:gd name="connsiteY22" fmla="*/ 1268414 h 1268414"/>
              <a:gd name="connsiteX23" fmla="*/ 1532278 w 3596749"/>
              <a:gd name="connsiteY23" fmla="*/ 1268414 h 1268414"/>
              <a:gd name="connsiteX24" fmla="*/ 1481477 w 3596749"/>
              <a:gd name="connsiteY24" fmla="*/ 1268414 h 1268414"/>
              <a:gd name="connsiteX25" fmla="*/ 1212232 w 3596749"/>
              <a:gd name="connsiteY25" fmla="*/ 1268414 h 1268414"/>
              <a:gd name="connsiteX26" fmla="*/ 1105869 w 3596749"/>
              <a:gd name="connsiteY26" fmla="*/ 1268414 h 1268414"/>
              <a:gd name="connsiteX27" fmla="*/ 1025012 w 3596749"/>
              <a:gd name="connsiteY27" fmla="*/ 1268414 h 1268414"/>
              <a:gd name="connsiteX28" fmla="*/ 806567 w 3596749"/>
              <a:gd name="connsiteY28" fmla="*/ 1268414 h 1268414"/>
              <a:gd name="connsiteX29" fmla="*/ 755767 w 3596749"/>
              <a:gd name="connsiteY29" fmla="*/ 1268414 h 1268414"/>
              <a:gd name="connsiteX30" fmla="*/ 725711 w 3596749"/>
              <a:gd name="connsiteY30" fmla="*/ 1268414 h 1268414"/>
              <a:gd name="connsiteX31" fmla="*/ 299302 w 3596749"/>
              <a:gd name="connsiteY31" fmla="*/ 1268414 h 1268414"/>
              <a:gd name="connsiteX32" fmla="*/ 0 w 3596749"/>
              <a:gd name="connsiteY32" fmla="*/ 1268414 h 1268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96749" h="1268414">
                <a:moveTo>
                  <a:pt x="0" y="0"/>
                </a:moveTo>
                <a:lnTo>
                  <a:pt x="299302" y="0"/>
                </a:lnTo>
                <a:lnTo>
                  <a:pt x="795613" y="0"/>
                </a:lnTo>
                <a:lnTo>
                  <a:pt x="806567" y="0"/>
                </a:lnTo>
                <a:lnTo>
                  <a:pt x="1105869" y="0"/>
                </a:lnTo>
                <a:lnTo>
                  <a:pt x="1252078" y="0"/>
                </a:lnTo>
                <a:lnTo>
                  <a:pt x="1602180" y="0"/>
                </a:lnTo>
                <a:lnTo>
                  <a:pt x="1708543" y="0"/>
                </a:lnTo>
                <a:lnTo>
                  <a:pt x="2042864" y="0"/>
                </a:lnTo>
                <a:lnTo>
                  <a:pt x="2058645" y="0"/>
                </a:lnTo>
                <a:lnTo>
                  <a:pt x="2515110" y="0"/>
                </a:lnTo>
                <a:lnTo>
                  <a:pt x="2849431" y="0"/>
                </a:lnTo>
                <a:lnTo>
                  <a:pt x="3596749" y="747318"/>
                </a:lnTo>
                <a:lnTo>
                  <a:pt x="3075653" y="1268414"/>
                </a:lnTo>
                <a:lnTo>
                  <a:pt x="2744509" y="1268414"/>
                </a:lnTo>
                <a:lnTo>
                  <a:pt x="2359995" y="1268414"/>
                </a:lnTo>
                <a:lnTo>
                  <a:pt x="2288044" y="1268414"/>
                </a:lnTo>
                <a:lnTo>
                  <a:pt x="2269086" y="1268414"/>
                </a:lnTo>
                <a:lnTo>
                  <a:pt x="2018799" y="1268414"/>
                </a:lnTo>
                <a:lnTo>
                  <a:pt x="1937942" y="1268414"/>
                </a:lnTo>
                <a:lnTo>
                  <a:pt x="1831579" y="1268414"/>
                </a:lnTo>
                <a:lnTo>
                  <a:pt x="1562334" y="1268414"/>
                </a:lnTo>
                <a:lnTo>
                  <a:pt x="1553428" y="1268414"/>
                </a:lnTo>
                <a:lnTo>
                  <a:pt x="1532278" y="1268414"/>
                </a:lnTo>
                <a:lnTo>
                  <a:pt x="1481477" y="1268414"/>
                </a:lnTo>
                <a:lnTo>
                  <a:pt x="1212232" y="1268414"/>
                </a:lnTo>
                <a:lnTo>
                  <a:pt x="1105869" y="1268414"/>
                </a:lnTo>
                <a:lnTo>
                  <a:pt x="1025012" y="1268414"/>
                </a:lnTo>
                <a:lnTo>
                  <a:pt x="806567" y="1268414"/>
                </a:lnTo>
                <a:lnTo>
                  <a:pt x="755767" y="1268414"/>
                </a:lnTo>
                <a:lnTo>
                  <a:pt x="725711" y="1268414"/>
                </a:lnTo>
                <a:lnTo>
                  <a:pt x="299302" y="1268414"/>
                </a:lnTo>
                <a:lnTo>
                  <a:pt x="0" y="126841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568812" y="299314"/>
            <a:ext cx="2031326" cy="646331"/>
          </a:xfrm>
          <a:prstGeom prst="rect">
            <a:avLst/>
          </a:prstGeom>
          <a:noFill/>
        </p:spPr>
        <p:txBody>
          <a:bodyPr wrap="none" rtlCol="0">
            <a:spAutoFit/>
            <a:scene3d>
              <a:camera prst="orthographicFront"/>
              <a:lightRig rig="threePt" dir="t"/>
            </a:scene3d>
            <a:sp3d contourW="12700"/>
          </a:bodyPr>
          <a:lstStyle/>
          <a:p>
            <a:pPr algn="ctr"/>
            <a:r>
              <a:rPr lang="zh-CN" altLang="en-US" sz="3600" b="1" dirty="0">
                <a:solidFill>
                  <a:schemeClr val="accent3"/>
                </a:solidFill>
                <a:latin typeface="+mn-ea"/>
                <a:cs typeface="经典综艺体简" panose="02010609000101010101" pitchFamily="49" charset="-122"/>
              </a:rPr>
              <a:t>任务描述</a:t>
            </a:r>
          </a:p>
        </p:txBody>
      </p:sp>
      <p:sp>
        <p:nvSpPr>
          <p:cNvPr id="21" name="文本框 11"/>
          <p:cNvSpPr txBox="1"/>
          <p:nvPr/>
        </p:nvSpPr>
        <p:spPr>
          <a:xfrm>
            <a:off x="5143658" y="534841"/>
            <a:ext cx="6438742" cy="523220"/>
          </a:xfrm>
          <a:prstGeom prst="rect">
            <a:avLst/>
          </a:prstGeom>
          <a:noFill/>
        </p:spPr>
        <p:txBody>
          <a:bodyPr wrap="square" rtlCol="0">
            <a:spAutoFit/>
            <a:scene3d>
              <a:camera prst="orthographicFront"/>
              <a:lightRig rig="threePt" dir="t"/>
            </a:scene3d>
            <a:sp3d contourW="12700"/>
          </a:bodyPr>
          <a:lstStyle/>
          <a:p>
            <a:r>
              <a:rPr lang="zh-CN" altLang="zh-CN" sz="2800" u="sng" dirty="0"/>
              <a:t>编辑“采购手册”文档</a:t>
            </a:r>
            <a:endParaRPr lang="zh-CN" altLang="en-US" sz="2800" dirty="0">
              <a:solidFill>
                <a:schemeClr val="tx1">
                  <a:lumMod val="85000"/>
                  <a:lumOff val="15000"/>
                </a:schemeClr>
              </a:solidFill>
            </a:endParaRPr>
          </a:p>
        </p:txBody>
      </p:sp>
      <p:sp>
        <p:nvSpPr>
          <p:cNvPr id="22" name="TextBox 21"/>
          <p:cNvSpPr txBox="1"/>
          <p:nvPr/>
        </p:nvSpPr>
        <p:spPr>
          <a:xfrm>
            <a:off x="3776964" y="535681"/>
            <a:ext cx="1366694" cy="521970"/>
          </a:xfrm>
          <a:prstGeom prst="rect">
            <a:avLst/>
          </a:prstGeom>
          <a:noFill/>
          <a:ln>
            <a:noFill/>
          </a:ln>
        </p:spPr>
        <p:txBody>
          <a:bodyPr wrap="square" rtlCol="0">
            <a:spAutoFit/>
          </a:bodyPr>
          <a:lstStyle/>
          <a:p>
            <a:r>
              <a:rPr lang="zh-CN" altLang="en-US" sz="2800" dirty="0">
                <a:solidFill>
                  <a:schemeClr val="tx1">
                    <a:lumMod val="85000"/>
                    <a:lumOff val="15000"/>
                  </a:schemeClr>
                </a:solidFill>
              </a:rPr>
              <a:t>任务七</a:t>
            </a:r>
            <a:endParaRPr lang="en-US" altLang="zh-CN" sz="2800" dirty="0">
              <a:solidFill>
                <a:schemeClr val="tx1">
                  <a:lumMod val="85000"/>
                  <a:lumOff val="15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（三）文档的新建、打开、保存、复制</a:t>
            </a:r>
          </a:p>
        </p:txBody>
      </p:sp>
      <p:sp>
        <p:nvSpPr>
          <p:cNvPr id="42" name="矩形 41"/>
          <p:cNvSpPr/>
          <p:nvPr/>
        </p:nvSpPr>
        <p:spPr>
          <a:xfrm>
            <a:off x="1274324" y="1161593"/>
            <a:ext cx="4452708" cy="5178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 name="内容占位符 3"/>
          <p:cNvSpPr>
            <a:spLocks noGrp="1"/>
          </p:cNvSpPr>
          <p:nvPr>
            <p:ph sz="quarter" idx="10"/>
          </p:nvPr>
        </p:nvSpPr>
        <p:spPr>
          <a:xfrm>
            <a:off x="1274324" y="1186269"/>
            <a:ext cx="4067697" cy="533482"/>
          </a:xfrm>
        </p:spPr>
        <p:txBody>
          <a:bodyPr>
            <a:normAutofit lnSpcReduction="10000"/>
          </a:bodyPr>
          <a:lstStyle/>
          <a:p>
            <a:pPr indent="0"/>
            <a:r>
              <a:rPr lang="en-US" altLang="zh-CN" dirty="0">
                <a:solidFill>
                  <a:schemeClr val="bg1"/>
                </a:solidFill>
              </a:rPr>
              <a:t>3</a:t>
            </a:r>
            <a:r>
              <a:rPr lang="zh-CN" altLang="en-US" dirty="0">
                <a:solidFill>
                  <a:schemeClr val="bg1"/>
                </a:solidFill>
              </a:rPr>
              <a:t>．保存文档</a:t>
            </a:r>
            <a:endParaRPr lang="en-US" altLang="zh-CN" sz="1100" dirty="0"/>
          </a:p>
        </p:txBody>
      </p:sp>
      <p:grpSp>
        <p:nvGrpSpPr>
          <p:cNvPr id="44" name="组合 43"/>
          <p:cNvGrpSpPr/>
          <p:nvPr/>
        </p:nvGrpSpPr>
        <p:grpSpPr>
          <a:xfrm flipV="1">
            <a:off x="609600" y="1030803"/>
            <a:ext cx="470284" cy="670057"/>
            <a:chOff x="3173412" y="596106"/>
            <a:chExt cx="960438" cy="1368425"/>
          </a:xfrm>
        </p:grpSpPr>
        <p:sp>
          <p:nvSpPr>
            <p:cNvPr id="45" name="Freeform 9"/>
            <p:cNvSpPr/>
            <p:nvPr/>
          </p:nvSpPr>
          <p:spPr bwMode="auto">
            <a:xfrm>
              <a:off x="3586162" y="1178719"/>
              <a:ext cx="193675" cy="214313"/>
            </a:xfrm>
            <a:custGeom>
              <a:avLst/>
              <a:gdLst>
                <a:gd name="T0" fmla="*/ 61 w 72"/>
                <a:gd name="T1" fmla="*/ 23 h 80"/>
                <a:gd name="T2" fmla="*/ 22 w 72"/>
                <a:gd name="T3" fmla="*/ 6 h 80"/>
                <a:gd name="T4" fmla="*/ 22 w 72"/>
                <a:gd name="T5" fmla="*/ 6 h 80"/>
                <a:gd name="T6" fmla="*/ 6 w 72"/>
                <a:gd name="T7" fmla="*/ 45 h 80"/>
                <a:gd name="T8" fmla="*/ 11 w 72"/>
                <a:gd name="T9" fmla="*/ 58 h 80"/>
                <a:gd name="T10" fmla="*/ 50 w 72"/>
                <a:gd name="T11" fmla="*/ 74 h 80"/>
                <a:gd name="T12" fmla="*/ 50 w 72"/>
                <a:gd name="T13" fmla="*/ 74 h 80"/>
                <a:gd name="T14" fmla="*/ 66 w 72"/>
                <a:gd name="T15" fmla="*/ 35 h 80"/>
                <a:gd name="T16" fmla="*/ 61 w 72"/>
                <a:gd name="T17" fmla="*/ 2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80">
                  <a:moveTo>
                    <a:pt x="61" y="23"/>
                  </a:moveTo>
                  <a:cubicBezTo>
                    <a:pt x="54" y="7"/>
                    <a:pt x="37" y="0"/>
                    <a:pt x="22" y="6"/>
                  </a:cubicBezTo>
                  <a:cubicBezTo>
                    <a:pt x="22" y="6"/>
                    <a:pt x="22" y="6"/>
                    <a:pt x="22" y="6"/>
                  </a:cubicBezTo>
                  <a:cubicBezTo>
                    <a:pt x="7" y="13"/>
                    <a:pt x="0" y="30"/>
                    <a:pt x="6" y="45"/>
                  </a:cubicBezTo>
                  <a:cubicBezTo>
                    <a:pt x="11" y="58"/>
                    <a:pt x="11" y="58"/>
                    <a:pt x="11" y="58"/>
                  </a:cubicBezTo>
                  <a:cubicBezTo>
                    <a:pt x="17" y="73"/>
                    <a:pt x="35" y="80"/>
                    <a:pt x="50" y="74"/>
                  </a:cubicBezTo>
                  <a:cubicBezTo>
                    <a:pt x="50" y="74"/>
                    <a:pt x="50" y="74"/>
                    <a:pt x="50" y="74"/>
                  </a:cubicBezTo>
                  <a:cubicBezTo>
                    <a:pt x="65" y="68"/>
                    <a:pt x="72" y="50"/>
                    <a:pt x="66" y="35"/>
                  </a:cubicBezTo>
                  <a:lnTo>
                    <a:pt x="61" y="23"/>
                  </a:lnTo>
                  <a:close/>
                </a:path>
              </a:pathLst>
            </a:custGeom>
            <a:solidFill>
              <a:srgbClr val="23A3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6" name="Freeform 10"/>
            <p:cNvSpPr/>
            <p:nvPr/>
          </p:nvSpPr>
          <p:spPr bwMode="auto">
            <a:xfrm>
              <a:off x="3173412" y="640556"/>
              <a:ext cx="866775" cy="838200"/>
            </a:xfrm>
            <a:custGeom>
              <a:avLst/>
              <a:gdLst>
                <a:gd name="T0" fmla="*/ 323 w 323"/>
                <a:gd name="T1" fmla="*/ 208 h 312"/>
                <a:gd name="T2" fmla="*/ 321 w 323"/>
                <a:gd name="T3" fmla="*/ 208 h 312"/>
                <a:gd name="T4" fmla="*/ 223 w 323"/>
                <a:gd name="T5" fmla="*/ 216 h 312"/>
                <a:gd name="T6" fmla="*/ 172 w 323"/>
                <a:gd name="T7" fmla="*/ 198 h 312"/>
                <a:gd name="T8" fmla="*/ 150 w 323"/>
                <a:gd name="T9" fmla="*/ 247 h 312"/>
                <a:gd name="T10" fmla="*/ 74 w 323"/>
                <a:gd name="T11" fmla="*/ 309 h 312"/>
                <a:gd name="T12" fmla="*/ 73 w 323"/>
                <a:gd name="T13" fmla="*/ 312 h 312"/>
                <a:gd name="T14" fmla="*/ 67 w 323"/>
                <a:gd name="T15" fmla="*/ 299 h 312"/>
                <a:gd name="T16" fmla="*/ 28 w 323"/>
                <a:gd name="T17" fmla="*/ 207 h 312"/>
                <a:gd name="T18" fmla="*/ 102 w 323"/>
                <a:gd name="T19" fmla="*/ 28 h 312"/>
                <a:gd name="T20" fmla="*/ 280 w 323"/>
                <a:gd name="T21" fmla="*/ 102 h 312"/>
                <a:gd name="T22" fmla="*/ 319 w 323"/>
                <a:gd name="T23" fmla="*/ 195 h 312"/>
                <a:gd name="T24" fmla="*/ 323 w 323"/>
                <a:gd name="T25" fmla="*/ 208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3" h="312">
                  <a:moveTo>
                    <a:pt x="323" y="208"/>
                  </a:moveTo>
                  <a:cubicBezTo>
                    <a:pt x="322" y="208"/>
                    <a:pt x="322" y="208"/>
                    <a:pt x="321" y="208"/>
                  </a:cubicBezTo>
                  <a:cubicBezTo>
                    <a:pt x="292" y="204"/>
                    <a:pt x="258" y="207"/>
                    <a:pt x="223" y="216"/>
                  </a:cubicBezTo>
                  <a:cubicBezTo>
                    <a:pt x="214" y="198"/>
                    <a:pt x="192" y="190"/>
                    <a:pt x="172" y="198"/>
                  </a:cubicBezTo>
                  <a:cubicBezTo>
                    <a:pt x="153" y="206"/>
                    <a:pt x="143" y="227"/>
                    <a:pt x="150" y="247"/>
                  </a:cubicBezTo>
                  <a:cubicBezTo>
                    <a:pt x="118" y="265"/>
                    <a:pt x="92" y="286"/>
                    <a:pt x="74" y="309"/>
                  </a:cubicBezTo>
                  <a:cubicBezTo>
                    <a:pt x="74" y="310"/>
                    <a:pt x="73" y="311"/>
                    <a:pt x="73" y="312"/>
                  </a:cubicBezTo>
                  <a:cubicBezTo>
                    <a:pt x="70" y="308"/>
                    <a:pt x="68" y="303"/>
                    <a:pt x="67" y="299"/>
                  </a:cubicBezTo>
                  <a:cubicBezTo>
                    <a:pt x="28" y="207"/>
                    <a:pt x="28" y="207"/>
                    <a:pt x="28" y="207"/>
                  </a:cubicBezTo>
                  <a:cubicBezTo>
                    <a:pt x="0" y="137"/>
                    <a:pt x="33" y="57"/>
                    <a:pt x="102" y="28"/>
                  </a:cubicBezTo>
                  <a:cubicBezTo>
                    <a:pt x="172" y="0"/>
                    <a:pt x="252" y="33"/>
                    <a:pt x="280" y="102"/>
                  </a:cubicBezTo>
                  <a:cubicBezTo>
                    <a:pt x="319" y="195"/>
                    <a:pt x="319" y="195"/>
                    <a:pt x="319" y="195"/>
                  </a:cubicBezTo>
                  <a:cubicBezTo>
                    <a:pt x="320" y="199"/>
                    <a:pt x="322" y="204"/>
                    <a:pt x="323" y="208"/>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7" name="Freeform 11"/>
            <p:cNvSpPr/>
            <p:nvPr/>
          </p:nvSpPr>
          <p:spPr bwMode="auto">
            <a:xfrm>
              <a:off x="3752850" y="1234281"/>
              <a:ext cx="325438" cy="400050"/>
            </a:xfrm>
            <a:custGeom>
              <a:avLst/>
              <a:gdLst>
                <a:gd name="T0" fmla="*/ 14 w 121"/>
                <a:gd name="T1" fmla="*/ 12 h 149"/>
                <a:gd name="T2" fmla="*/ 14 w 121"/>
                <a:gd name="T3" fmla="*/ 11 h 149"/>
                <a:gd name="T4" fmla="*/ 103 w 121"/>
                <a:gd name="T5" fmla="*/ 3 h 149"/>
                <a:gd name="T6" fmla="*/ 111 w 121"/>
                <a:gd name="T7" fmla="*/ 4 h 149"/>
                <a:gd name="T8" fmla="*/ 36 w 121"/>
                <a:gd name="T9" fmla="*/ 149 h 149"/>
                <a:gd name="T10" fmla="*/ 0 w 121"/>
                <a:gd name="T11" fmla="*/ 60 h 149"/>
                <a:gd name="T12" fmla="*/ 14 w 121"/>
                <a:gd name="T13" fmla="*/ 12 h 149"/>
              </a:gdLst>
              <a:ahLst/>
              <a:cxnLst>
                <a:cxn ang="0">
                  <a:pos x="T0" y="T1"/>
                </a:cxn>
                <a:cxn ang="0">
                  <a:pos x="T2" y="T3"/>
                </a:cxn>
                <a:cxn ang="0">
                  <a:pos x="T4" y="T5"/>
                </a:cxn>
                <a:cxn ang="0">
                  <a:pos x="T6" y="T7"/>
                </a:cxn>
                <a:cxn ang="0">
                  <a:pos x="T8" y="T9"/>
                </a:cxn>
                <a:cxn ang="0">
                  <a:pos x="T10" y="T11"/>
                </a:cxn>
                <a:cxn ang="0">
                  <a:pos x="T12" y="T13"/>
                </a:cxn>
              </a:cxnLst>
              <a:rect l="0" t="0" r="r" b="b"/>
              <a:pathLst>
                <a:path w="121" h="149">
                  <a:moveTo>
                    <a:pt x="14" y="12"/>
                  </a:moveTo>
                  <a:cubicBezTo>
                    <a:pt x="14" y="11"/>
                    <a:pt x="14" y="11"/>
                    <a:pt x="14" y="11"/>
                  </a:cubicBezTo>
                  <a:cubicBezTo>
                    <a:pt x="46" y="2"/>
                    <a:pt x="77" y="0"/>
                    <a:pt x="103" y="3"/>
                  </a:cubicBezTo>
                  <a:cubicBezTo>
                    <a:pt x="106" y="3"/>
                    <a:pt x="108" y="4"/>
                    <a:pt x="111" y="4"/>
                  </a:cubicBezTo>
                  <a:cubicBezTo>
                    <a:pt x="121" y="63"/>
                    <a:pt x="91" y="122"/>
                    <a:pt x="36" y="149"/>
                  </a:cubicBezTo>
                  <a:cubicBezTo>
                    <a:pt x="0" y="60"/>
                    <a:pt x="0" y="60"/>
                    <a:pt x="0" y="60"/>
                  </a:cubicBezTo>
                  <a:cubicBezTo>
                    <a:pt x="15" y="50"/>
                    <a:pt x="22" y="30"/>
                    <a:pt x="14" y="12"/>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8" name="Freeform 12"/>
            <p:cNvSpPr/>
            <p:nvPr/>
          </p:nvSpPr>
          <p:spPr bwMode="auto">
            <a:xfrm>
              <a:off x="3392487" y="1343819"/>
              <a:ext cx="417513" cy="360363"/>
            </a:xfrm>
            <a:custGeom>
              <a:avLst/>
              <a:gdLst>
                <a:gd name="T0" fmla="*/ 74 w 155"/>
                <a:gd name="T1" fmla="*/ 0 h 134"/>
                <a:gd name="T2" fmla="*/ 74 w 155"/>
                <a:gd name="T3" fmla="*/ 2 h 134"/>
                <a:gd name="T4" fmla="*/ 119 w 155"/>
                <a:gd name="T5" fmla="*/ 26 h 134"/>
                <a:gd name="T6" fmla="*/ 155 w 155"/>
                <a:gd name="T7" fmla="*/ 114 h 134"/>
                <a:gd name="T8" fmla="*/ 0 w 155"/>
                <a:gd name="T9" fmla="*/ 65 h 134"/>
                <a:gd name="T10" fmla="*/ 5 w 155"/>
                <a:gd name="T11" fmla="*/ 58 h 134"/>
                <a:gd name="T12" fmla="*/ 74 w 155"/>
                <a:gd name="T13" fmla="*/ 0 h 134"/>
              </a:gdLst>
              <a:ahLst/>
              <a:cxnLst>
                <a:cxn ang="0">
                  <a:pos x="T0" y="T1"/>
                </a:cxn>
                <a:cxn ang="0">
                  <a:pos x="T2" y="T3"/>
                </a:cxn>
                <a:cxn ang="0">
                  <a:pos x="T4" y="T5"/>
                </a:cxn>
                <a:cxn ang="0">
                  <a:pos x="T6" y="T7"/>
                </a:cxn>
                <a:cxn ang="0">
                  <a:pos x="T8" y="T9"/>
                </a:cxn>
                <a:cxn ang="0">
                  <a:pos x="T10" y="T11"/>
                </a:cxn>
                <a:cxn ang="0">
                  <a:pos x="T12" y="T13"/>
                </a:cxn>
              </a:cxnLst>
              <a:rect l="0" t="0" r="r" b="b"/>
              <a:pathLst>
                <a:path w="155" h="134">
                  <a:moveTo>
                    <a:pt x="74" y="0"/>
                  </a:moveTo>
                  <a:cubicBezTo>
                    <a:pt x="74" y="2"/>
                    <a:pt x="74" y="2"/>
                    <a:pt x="74" y="2"/>
                  </a:cubicBezTo>
                  <a:cubicBezTo>
                    <a:pt x="82" y="19"/>
                    <a:pt x="100" y="29"/>
                    <a:pt x="119" y="26"/>
                  </a:cubicBezTo>
                  <a:cubicBezTo>
                    <a:pt x="155" y="114"/>
                    <a:pt x="155" y="114"/>
                    <a:pt x="155" y="114"/>
                  </a:cubicBezTo>
                  <a:cubicBezTo>
                    <a:pt x="97" y="134"/>
                    <a:pt x="35" y="113"/>
                    <a:pt x="0" y="65"/>
                  </a:cubicBezTo>
                  <a:cubicBezTo>
                    <a:pt x="2" y="62"/>
                    <a:pt x="3" y="60"/>
                    <a:pt x="5" y="58"/>
                  </a:cubicBezTo>
                  <a:cubicBezTo>
                    <a:pt x="21" y="37"/>
                    <a:pt x="45" y="17"/>
                    <a:pt x="74" y="0"/>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9" name="Freeform 13"/>
            <p:cNvSpPr/>
            <p:nvPr/>
          </p:nvSpPr>
          <p:spPr bwMode="auto">
            <a:xfrm>
              <a:off x="3178175" y="1647031"/>
              <a:ext cx="784225" cy="317500"/>
            </a:xfrm>
            <a:custGeom>
              <a:avLst/>
              <a:gdLst>
                <a:gd name="T0" fmla="*/ 21 w 292"/>
                <a:gd name="T1" fmla="*/ 106 h 118"/>
                <a:gd name="T2" fmla="*/ 28 w 292"/>
                <a:gd name="T3" fmla="*/ 90 h 118"/>
                <a:gd name="T4" fmla="*/ 28 w 292"/>
                <a:gd name="T5" fmla="*/ 90 h 118"/>
                <a:gd name="T6" fmla="*/ 24 w 292"/>
                <a:gd name="T7" fmla="*/ 66 h 118"/>
                <a:gd name="T8" fmla="*/ 24 w 292"/>
                <a:gd name="T9" fmla="*/ 66 h 118"/>
                <a:gd name="T10" fmla="*/ 77 w 292"/>
                <a:gd name="T11" fmla="*/ 25 h 118"/>
                <a:gd name="T12" fmla="*/ 77 w 292"/>
                <a:gd name="T13" fmla="*/ 25 h 118"/>
                <a:gd name="T14" fmla="*/ 140 w 292"/>
                <a:gd name="T15" fmla="*/ 54 h 118"/>
                <a:gd name="T16" fmla="*/ 140 w 292"/>
                <a:gd name="T17" fmla="*/ 54 h 118"/>
                <a:gd name="T18" fmla="*/ 189 w 292"/>
                <a:gd name="T19" fmla="*/ 94 h 118"/>
                <a:gd name="T20" fmla="*/ 189 w 292"/>
                <a:gd name="T21" fmla="*/ 94 h 118"/>
                <a:gd name="T22" fmla="*/ 240 w 292"/>
                <a:gd name="T23" fmla="*/ 117 h 118"/>
                <a:gd name="T24" fmla="*/ 240 w 292"/>
                <a:gd name="T25" fmla="*/ 117 h 118"/>
                <a:gd name="T26" fmla="*/ 278 w 292"/>
                <a:gd name="T27" fmla="*/ 100 h 118"/>
                <a:gd name="T28" fmla="*/ 278 w 292"/>
                <a:gd name="T29" fmla="*/ 100 h 118"/>
                <a:gd name="T30" fmla="*/ 292 w 292"/>
                <a:gd name="T31" fmla="*/ 69 h 118"/>
                <a:gd name="T32" fmla="*/ 292 w 292"/>
                <a:gd name="T33" fmla="*/ 69 h 118"/>
                <a:gd name="T34" fmla="*/ 279 w 292"/>
                <a:gd name="T35" fmla="*/ 29 h 118"/>
                <a:gd name="T36" fmla="*/ 279 w 292"/>
                <a:gd name="T37" fmla="*/ 29 h 118"/>
                <a:gd name="T38" fmla="*/ 265 w 292"/>
                <a:gd name="T39" fmla="*/ 13 h 118"/>
                <a:gd name="T40" fmla="*/ 265 w 292"/>
                <a:gd name="T41" fmla="*/ 13 h 118"/>
                <a:gd name="T42" fmla="*/ 248 w 292"/>
                <a:gd name="T43" fmla="*/ 14 h 118"/>
                <a:gd name="T44" fmla="*/ 248 w 292"/>
                <a:gd name="T45" fmla="*/ 14 h 118"/>
                <a:gd name="T46" fmla="*/ 249 w 292"/>
                <a:gd name="T47" fmla="*/ 31 h 118"/>
                <a:gd name="T48" fmla="*/ 249 w 292"/>
                <a:gd name="T49" fmla="*/ 31 h 118"/>
                <a:gd name="T50" fmla="*/ 249 w 292"/>
                <a:gd name="T51" fmla="*/ 32 h 118"/>
                <a:gd name="T52" fmla="*/ 249 w 292"/>
                <a:gd name="T53" fmla="*/ 32 h 118"/>
                <a:gd name="T54" fmla="*/ 252 w 292"/>
                <a:gd name="T55" fmla="*/ 34 h 118"/>
                <a:gd name="T56" fmla="*/ 252 w 292"/>
                <a:gd name="T57" fmla="*/ 34 h 118"/>
                <a:gd name="T58" fmla="*/ 259 w 292"/>
                <a:gd name="T59" fmla="*/ 43 h 118"/>
                <a:gd name="T60" fmla="*/ 259 w 292"/>
                <a:gd name="T61" fmla="*/ 43 h 118"/>
                <a:gd name="T62" fmla="*/ 267 w 292"/>
                <a:gd name="T63" fmla="*/ 67 h 118"/>
                <a:gd name="T64" fmla="*/ 267 w 292"/>
                <a:gd name="T65" fmla="*/ 67 h 118"/>
                <a:gd name="T66" fmla="*/ 260 w 292"/>
                <a:gd name="T67" fmla="*/ 84 h 118"/>
                <a:gd name="T68" fmla="*/ 260 w 292"/>
                <a:gd name="T69" fmla="*/ 84 h 118"/>
                <a:gd name="T70" fmla="*/ 241 w 292"/>
                <a:gd name="T71" fmla="*/ 92 h 118"/>
                <a:gd name="T72" fmla="*/ 241 w 292"/>
                <a:gd name="T73" fmla="*/ 92 h 118"/>
                <a:gd name="T74" fmla="*/ 203 w 292"/>
                <a:gd name="T75" fmla="*/ 74 h 118"/>
                <a:gd name="T76" fmla="*/ 203 w 292"/>
                <a:gd name="T77" fmla="*/ 74 h 118"/>
                <a:gd name="T78" fmla="*/ 156 w 292"/>
                <a:gd name="T79" fmla="*/ 35 h 118"/>
                <a:gd name="T80" fmla="*/ 156 w 292"/>
                <a:gd name="T81" fmla="*/ 35 h 118"/>
                <a:gd name="T82" fmla="*/ 78 w 292"/>
                <a:gd name="T83" fmla="*/ 1 h 118"/>
                <a:gd name="T84" fmla="*/ 78 w 292"/>
                <a:gd name="T85" fmla="*/ 1 h 118"/>
                <a:gd name="T86" fmla="*/ 24 w 292"/>
                <a:gd name="T87" fmla="*/ 17 h 118"/>
                <a:gd name="T88" fmla="*/ 24 w 292"/>
                <a:gd name="T89" fmla="*/ 17 h 118"/>
                <a:gd name="T90" fmla="*/ 0 w 292"/>
                <a:gd name="T91" fmla="*/ 65 h 118"/>
                <a:gd name="T92" fmla="*/ 0 w 292"/>
                <a:gd name="T93" fmla="*/ 65 h 118"/>
                <a:gd name="T94" fmla="*/ 5 w 292"/>
                <a:gd name="T95" fmla="*/ 99 h 118"/>
                <a:gd name="T96" fmla="*/ 5 w 292"/>
                <a:gd name="T97" fmla="*/ 99 h 118"/>
                <a:gd name="T98" fmla="*/ 16 w 292"/>
                <a:gd name="T99" fmla="*/ 107 h 118"/>
                <a:gd name="T100" fmla="*/ 16 w 292"/>
                <a:gd name="T101" fmla="*/ 107 h 118"/>
                <a:gd name="T102" fmla="*/ 21 w 292"/>
                <a:gd name="T103" fmla="*/ 10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92" h="118">
                  <a:moveTo>
                    <a:pt x="21" y="106"/>
                  </a:moveTo>
                  <a:cubicBezTo>
                    <a:pt x="27" y="104"/>
                    <a:pt x="31" y="97"/>
                    <a:pt x="28" y="90"/>
                  </a:cubicBezTo>
                  <a:cubicBezTo>
                    <a:pt x="28" y="90"/>
                    <a:pt x="28" y="90"/>
                    <a:pt x="28" y="90"/>
                  </a:cubicBezTo>
                  <a:cubicBezTo>
                    <a:pt x="25" y="81"/>
                    <a:pt x="24" y="73"/>
                    <a:pt x="24" y="66"/>
                  </a:cubicBezTo>
                  <a:cubicBezTo>
                    <a:pt x="24" y="66"/>
                    <a:pt x="24" y="66"/>
                    <a:pt x="24" y="66"/>
                  </a:cubicBezTo>
                  <a:cubicBezTo>
                    <a:pt x="26" y="41"/>
                    <a:pt x="46" y="24"/>
                    <a:pt x="77" y="25"/>
                  </a:cubicBezTo>
                  <a:cubicBezTo>
                    <a:pt x="77" y="25"/>
                    <a:pt x="77" y="25"/>
                    <a:pt x="77" y="25"/>
                  </a:cubicBezTo>
                  <a:cubicBezTo>
                    <a:pt x="95" y="26"/>
                    <a:pt x="117" y="34"/>
                    <a:pt x="140" y="54"/>
                  </a:cubicBezTo>
                  <a:cubicBezTo>
                    <a:pt x="140" y="54"/>
                    <a:pt x="140" y="54"/>
                    <a:pt x="140" y="54"/>
                  </a:cubicBezTo>
                  <a:cubicBezTo>
                    <a:pt x="155" y="67"/>
                    <a:pt x="172" y="82"/>
                    <a:pt x="189" y="94"/>
                  </a:cubicBezTo>
                  <a:cubicBezTo>
                    <a:pt x="189" y="94"/>
                    <a:pt x="189" y="94"/>
                    <a:pt x="189" y="94"/>
                  </a:cubicBezTo>
                  <a:cubicBezTo>
                    <a:pt x="205" y="106"/>
                    <a:pt x="222" y="116"/>
                    <a:pt x="240" y="117"/>
                  </a:cubicBezTo>
                  <a:cubicBezTo>
                    <a:pt x="240" y="117"/>
                    <a:pt x="240" y="117"/>
                    <a:pt x="240" y="117"/>
                  </a:cubicBezTo>
                  <a:cubicBezTo>
                    <a:pt x="254" y="118"/>
                    <a:pt x="268" y="112"/>
                    <a:pt x="278" y="100"/>
                  </a:cubicBezTo>
                  <a:cubicBezTo>
                    <a:pt x="278" y="100"/>
                    <a:pt x="278" y="100"/>
                    <a:pt x="278" y="100"/>
                  </a:cubicBezTo>
                  <a:cubicBezTo>
                    <a:pt x="287" y="90"/>
                    <a:pt x="291" y="79"/>
                    <a:pt x="292" y="69"/>
                  </a:cubicBezTo>
                  <a:cubicBezTo>
                    <a:pt x="292" y="69"/>
                    <a:pt x="292" y="69"/>
                    <a:pt x="292" y="69"/>
                  </a:cubicBezTo>
                  <a:cubicBezTo>
                    <a:pt x="292" y="52"/>
                    <a:pt x="285" y="39"/>
                    <a:pt x="279" y="29"/>
                  </a:cubicBezTo>
                  <a:cubicBezTo>
                    <a:pt x="279" y="29"/>
                    <a:pt x="279" y="29"/>
                    <a:pt x="279" y="29"/>
                  </a:cubicBezTo>
                  <a:cubicBezTo>
                    <a:pt x="272" y="19"/>
                    <a:pt x="265" y="13"/>
                    <a:pt x="265" y="13"/>
                  </a:cubicBezTo>
                  <a:cubicBezTo>
                    <a:pt x="265" y="13"/>
                    <a:pt x="265" y="13"/>
                    <a:pt x="265" y="13"/>
                  </a:cubicBezTo>
                  <a:cubicBezTo>
                    <a:pt x="260" y="9"/>
                    <a:pt x="252" y="9"/>
                    <a:pt x="248" y="14"/>
                  </a:cubicBezTo>
                  <a:cubicBezTo>
                    <a:pt x="248" y="14"/>
                    <a:pt x="248" y="14"/>
                    <a:pt x="248" y="14"/>
                  </a:cubicBezTo>
                  <a:cubicBezTo>
                    <a:pt x="243" y="19"/>
                    <a:pt x="244" y="27"/>
                    <a:pt x="249" y="31"/>
                  </a:cubicBezTo>
                  <a:cubicBezTo>
                    <a:pt x="249" y="31"/>
                    <a:pt x="249" y="31"/>
                    <a:pt x="249" y="31"/>
                  </a:cubicBezTo>
                  <a:cubicBezTo>
                    <a:pt x="249" y="31"/>
                    <a:pt x="249" y="31"/>
                    <a:pt x="249" y="32"/>
                  </a:cubicBezTo>
                  <a:cubicBezTo>
                    <a:pt x="249" y="32"/>
                    <a:pt x="249" y="32"/>
                    <a:pt x="249" y="32"/>
                  </a:cubicBezTo>
                  <a:cubicBezTo>
                    <a:pt x="250" y="32"/>
                    <a:pt x="251" y="33"/>
                    <a:pt x="252" y="34"/>
                  </a:cubicBezTo>
                  <a:cubicBezTo>
                    <a:pt x="252" y="34"/>
                    <a:pt x="252" y="34"/>
                    <a:pt x="252" y="34"/>
                  </a:cubicBezTo>
                  <a:cubicBezTo>
                    <a:pt x="253" y="36"/>
                    <a:pt x="256" y="39"/>
                    <a:pt x="259" y="43"/>
                  </a:cubicBezTo>
                  <a:cubicBezTo>
                    <a:pt x="259" y="43"/>
                    <a:pt x="259" y="43"/>
                    <a:pt x="259" y="43"/>
                  </a:cubicBezTo>
                  <a:cubicBezTo>
                    <a:pt x="264" y="50"/>
                    <a:pt x="268" y="59"/>
                    <a:pt x="267" y="67"/>
                  </a:cubicBezTo>
                  <a:cubicBezTo>
                    <a:pt x="267" y="67"/>
                    <a:pt x="267" y="67"/>
                    <a:pt x="267" y="67"/>
                  </a:cubicBezTo>
                  <a:cubicBezTo>
                    <a:pt x="267" y="73"/>
                    <a:pt x="265" y="78"/>
                    <a:pt x="260" y="84"/>
                  </a:cubicBezTo>
                  <a:cubicBezTo>
                    <a:pt x="260" y="84"/>
                    <a:pt x="260" y="84"/>
                    <a:pt x="260" y="84"/>
                  </a:cubicBezTo>
                  <a:cubicBezTo>
                    <a:pt x="253" y="91"/>
                    <a:pt x="248" y="92"/>
                    <a:pt x="241" y="92"/>
                  </a:cubicBezTo>
                  <a:cubicBezTo>
                    <a:pt x="241" y="92"/>
                    <a:pt x="241" y="92"/>
                    <a:pt x="241" y="92"/>
                  </a:cubicBezTo>
                  <a:cubicBezTo>
                    <a:pt x="232" y="92"/>
                    <a:pt x="218" y="85"/>
                    <a:pt x="203" y="74"/>
                  </a:cubicBezTo>
                  <a:cubicBezTo>
                    <a:pt x="203" y="74"/>
                    <a:pt x="203" y="74"/>
                    <a:pt x="203" y="74"/>
                  </a:cubicBezTo>
                  <a:cubicBezTo>
                    <a:pt x="188" y="63"/>
                    <a:pt x="172" y="49"/>
                    <a:pt x="156" y="35"/>
                  </a:cubicBezTo>
                  <a:cubicBezTo>
                    <a:pt x="156" y="35"/>
                    <a:pt x="156" y="35"/>
                    <a:pt x="156" y="35"/>
                  </a:cubicBezTo>
                  <a:cubicBezTo>
                    <a:pt x="130" y="13"/>
                    <a:pt x="103" y="2"/>
                    <a:pt x="78" y="1"/>
                  </a:cubicBezTo>
                  <a:cubicBezTo>
                    <a:pt x="78" y="1"/>
                    <a:pt x="78" y="1"/>
                    <a:pt x="78" y="1"/>
                  </a:cubicBezTo>
                  <a:cubicBezTo>
                    <a:pt x="57" y="0"/>
                    <a:pt x="38" y="5"/>
                    <a:pt x="24" y="17"/>
                  </a:cubicBezTo>
                  <a:cubicBezTo>
                    <a:pt x="24" y="17"/>
                    <a:pt x="24" y="17"/>
                    <a:pt x="24" y="17"/>
                  </a:cubicBezTo>
                  <a:cubicBezTo>
                    <a:pt x="10" y="28"/>
                    <a:pt x="1" y="45"/>
                    <a:pt x="0" y="65"/>
                  </a:cubicBezTo>
                  <a:cubicBezTo>
                    <a:pt x="0" y="65"/>
                    <a:pt x="0" y="65"/>
                    <a:pt x="0" y="65"/>
                  </a:cubicBezTo>
                  <a:cubicBezTo>
                    <a:pt x="0" y="76"/>
                    <a:pt x="1" y="87"/>
                    <a:pt x="5" y="99"/>
                  </a:cubicBezTo>
                  <a:cubicBezTo>
                    <a:pt x="5" y="99"/>
                    <a:pt x="5" y="99"/>
                    <a:pt x="5" y="99"/>
                  </a:cubicBezTo>
                  <a:cubicBezTo>
                    <a:pt x="7" y="103"/>
                    <a:pt x="11" y="106"/>
                    <a:pt x="16" y="107"/>
                  </a:cubicBezTo>
                  <a:cubicBezTo>
                    <a:pt x="16" y="107"/>
                    <a:pt x="16" y="107"/>
                    <a:pt x="16" y="107"/>
                  </a:cubicBezTo>
                  <a:cubicBezTo>
                    <a:pt x="18" y="107"/>
                    <a:pt x="19" y="107"/>
                    <a:pt x="21" y="106"/>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0" name="Freeform 14"/>
            <p:cNvSpPr/>
            <p:nvPr/>
          </p:nvSpPr>
          <p:spPr bwMode="auto">
            <a:xfrm>
              <a:off x="3940175" y="748506"/>
              <a:ext cx="193675" cy="104775"/>
            </a:xfrm>
            <a:custGeom>
              <a:avLst/>
              <a:gdLst>
                <a:gd name="T0" fmla="*/ 1 w 72"/>
                <a:gd name="T1" fmla="*/ 30 h 39"/>
                <a:gd name="T2" fmla="*/ 3 w 72"/>
                <a:gd name="T3" fmla="*/ 35 h 39"/>
                <a:gd name="T4" fmla="*/ 7 w 72"/>
                <a:gd name="T5" fmla="*/ 38 h 39"/>
                <a:gd name="T6" fmla="*/ 70 w 72"/>
                <a:gd name="T7" fmla="*/ 22 h 39"/>
                <a:gd name="T8" fmla="*/ 71 w 72"/>
                <a:gd name="T9" fmla="*/ 17 h 39"/>
                <a:gd name="T10" fmla="*/ 66 w 72"/>
                <a:gd name="T11" fmla="*/ 3 h 39"/>
                <a:gd name="T12" fmla="*/ 62 w 72"/>
                <a:gd name="T13" fmla="*/ 0 h 39"/>
                <a:gd name="T14" fmla="*/ 2 w 72"/>
                <a:gd name="T15" fmla="*/ 25 h 39"/>
                <a:gd name="T16" fmla="*/ 1 w 72"/>
                <a:gd name="T17" fmla="*/ 3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39">
                  <a:moveTo>
                    <a:pt x="1" y="30"/>
                  </a:moveTo>
                  <a:cubicBezTo>
                    <a:pt x="3" y="35"/>
                    <a:pt x="3" y="35"/>
                    <a:pt x="3" y="35"/>
                  </a:cubicBezTo>
                  <a:cubicBezTo>
                    <a:pt x="4" y="37"/>
                    <a:pt x="5" y="39"/>
                    <a:pt x="7" y="38"/>
                  </a:cubicBezTo>
                  <a:cubicBezTo>
                    <a:pt x="70" y="22"/>
                    <a:pt x="70" y="22"/>
                    <a:pt x="70" y="22"/>
                  </a:cubicBezTo>
                  <a:cubicBezTo>
                    <a:pt x="71" y="21"/>
                    <a:pt x="72" y="19"/>
                    <a:pt x="71" y="17"/>
                  </a:cubicBezTo>
                  <a:cubicBezTo>
                    <a:pt x="66" y="3"/>
                    <a:pt x="66" y="3"/>
                    <a:pt x="66" y="3"/>
                  </a:cubicBezTo>
                  <a:cubicBezTo>
                    <a:pt x="65" y="1"/>
                    <a:pt x="64" y="0"/>
                    <a:pt x="62" y="0"/>
                  </a:cubicBezTo>
                  <a:cubicBezTo>
                    <a:pt x="2" y="25"/>
                    <a:pt x="2" y="25"/>
                    <a:pt x="2" y="25"/>
                  </a:cubicBezTo>
                  <a:cubicBezTo>
                    <a:pt x="1" y="26"/>
                    <a:pt x="0" y="28"/>
                    <a:pt x="1" y="30"/>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1" name="Freeform 15"/>
            <p:cNvSpPr/>
            <p:nvPr/>
          </p:nvSpPr>
          <p:spPr bwMode="auto">
            <a:xfrm>
              <a:off x="3876675" y="596106"/>
              <a:ext cx="133350" cy="182563"/>
            </a:xfrm>
            <a:custGeom>
              <a:avLst/>
              <a:gdLst>
                <a:gd name="T0" fmla="*/ 2 w 50"/>
                <a:gd name="T1" fmla="*/ 64 h 68"/>
                <a:gd name="T2" fmla="*/ 7 w 50"/>
                <a:gd name="T3" fmla="*/ 66 h 68"/>
                <a:gd name="T4" fmla="*/ 12 w 50"/>
                <a:gd name="T5" fmla="*/ 66 h 68"/>
                <a:gd name="T6" fmla="*/ 49 w 50"/>
                <a:gd name="T7" fmla="*/ 13 h 68"/>
                <a:gd name="T8" fmla="*/ 47 w 50"/>
                <a:gd name="T9" fmla="*/ 9 h 68"/>
                <a:gd name="T10" fmla="*/ 34 w 50"/>
                <a:gd name="T11" fmla="*/ 1 h 68"/>
                <a:gd name="T12" fmla="*/ 30 w 50"/>
                <a:gd name="T13" fmla="*/ 1 h 68"/>
                <a:gd name="T14" fmla="*/ 0 w 50"/>
                <a:gd name="T15" fmla="*/ 59 h 68"/>
                <a:gd name="T16" fmla="*/ 2 w 50"/>
                <a:gd name="T17" fmla="*/ 6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68">
                  <a:moveTo>
                    <a:pt x="2" y="64"/>
                  </a:moveTo>
                  <a:cubicBezTo>
                    <a:pt x="7" y="66"/>
                    <a:pt x="7" y="66"/>
                    <a:pt x="7" y="66"/>
                  </a:cubicBezTo>
                  <a:cubicBezTo>
                    <a:pt x="9" y="68"/>
                    <a:pt x="11" y="68"/>
                    <a:pt x="12" y="66"/>
                  </a:cubicBezTo>
                  <a:cubicBezTo>
                    <a:pt x="49" y="13"/>
                    <a:pt x="49" y="13"/>
                    <a:pt x="49" y="13"/>
                  </a:cubicBezTo>
                  <a:cubicBezTo>
                    <a:pt x="50" y="12"/>
                    <a:pt x="49" y="10"/>
                    <a:pt x="47" y="9"/>
                  </a:cubicBezTo>
                  <a:cubicBezTo>
                    <a:pt x="34" y="1"/>
                    <a:pt x="34" y="1"/>
                    <a:pt x="34" y="1"/>
                  </a:cubicBezTo>
                  <a:cubicBezTo>
                    <a:pt x="33" y="0"/>
                    <a:pt x="30" y="0"/>
                    <a:pt x="30" y="1"/>
                  </a:cubicBezTo>
                  <a:cubicBezTo>
                    <a:pt x="0" y="59"/>
                    <a:pt x="0" y="59"/>
                    <a:pt x="0" y="59"/>
                  </a:cubicBezTo>
                  <a:cubicBezTo>
                    <a:pt x="0" y="61"/>
                    <a:pt x="1" y="63"/>
                    <a:pt x="2" y="64"/>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40" name="内容占位符 2"/>
          <p:cNvSpPr txBox="1"/>
          <p:nvPr/>
        </p:nvSpPr>
        <p:spPr>
          <a:xfrm>
            <a:off x="702945" y="1912203"/>
            <a:ext cx="10760075" cy="1026795"/>
          </a:xfrm>
          <a:prstGeom prst="rect">
            <a:avLst/>
          </a:prstGeom>
        </p:spPr>
        <p:txBody>
          <a:bodyPr vert="horz" lIns="91440" tIns="45720" rIns="91440" bIns="45720" rtlCol="0">
            <a:no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5000"/>
              </a:lnSpc>
            </a:pPr>
            <a:r>
              <a:rPr sz="2000" dirty="0" err="1" smtClean="0">
                <a:cs typeface="+mn-ea"/>
              </a:rPr>
              <a:t>保存文档是指将文档保存到计算机中</a:t>
            </a:r>
            <a:r>
              <a:rPr sz="2000" dirty="0" err="1">
                <a:cs typeface="+mn-ea"/>
              </a:rPr>
              <a:t>，以防止数据丢失，也便于日后对文档进行后续调整和编辑。保存文档的常用方法有以下几种</a:t>
            </a:r>
            <a:r>
              <a:rPr sz="2000" dirty="0">
                <a:cs typeface="+mn-ea"/>
              </a:rPr>
              <a:t>。</a:t>
            </a:r>
          </a:p>
        </p:txBody>
      </p:sp>
      <p:grpSp>
        <p:nvGrpSpPr>
          <p:cNvPr id="7" name="组合 6"/>
          <p:cNvGrpSpPr/>
          <p:nvPr/>
        </p:nvGrpSpPr>
        <p:grpSpPr>
          <a:xfrm>
            <a:off x="7141845" y="3500120"/>
            <a:ext cx="4321175" cy="2216150"/>
            <a:chOff x="12237" y="5408"/>
            <a:chExt cx="6805" cy="3490"/>
          </a:xfrm>
        </p:grpSpPr>
        <p:sp>
          <p:nvSpPr>
            <p:cNvPr id="420" name="文本框 419"/>
            <p:cNvSpPr txBox="1"/>
            <p:nvPr>
              <p:custDataLst>
                <p:tags r:id="rId1"/>
              </p:custDataLst>
            </p:nvPr>
          </p:nvSpPr>
          <p:spPr>
            <a:xfrm>
              <a:off x="13604" y="5408"/>
              <a:ext cx="4793" cy="740"/>
            </a:xfrm>
            <a:prstGeom prst="rect">
              <a:avLst/>
            </a:prstGeom>
            <a:noFill/>
          </p:spPr>
          <p:txBody>
            <a:bodyPr wrap="square" lIns="67500" tIns="35100" rIns="67500" bIns="35100" rtlCol="0">
              <a:spAutoFit/>
            </a:bodyPr>
            <a:lstStyle/>
            <a:p>
              <a:pPr defTabSz="913765">
                <a:lnSpc>
                  <a:spcPct val="130000"/>
                </a:lnSpc>
              </a:pPr>
              <a:r>
                <a:rPr lang="en-US" altLang="zh-CN" sz="2000">
                  <a:latin typeface="微软雅黑" panose="020B0503020204020204" pitchFamily="34" charset="-122"/>
                  <a:ea typeface="微软雅黑" panose="020B0503020204020204" pitchFamily="34" charset="-122"/>
                  <a:cs typeface="+mn-ea"/>
                </a:rPr>
                <a:t>通过快速访问工具栏保存</a:t>
              </a:r>
            </a:p>
          </p:txBody>
        </p:sp>
        <p:sp>
          <p:nvSpPr>
            <p:cNvPr id="423" name="文本框 422"/>
            <p:cNvSpPr txBox="1"/>
            <p:nvPr>
              <p:custDataLst>
                <p:tags r:id="rId2"/>
              </p:custDataLst>
            </p:nvPr>
          </p:nvSpPr>
          <p:spPr>
            <a:xfrm>
              <a:off x="13604" y="6496"/>
              <a:ext cx="5438" cy="740"/>
            </a:xfrm>
            <a:prstGeom prst="rect">
              <a:avLst/>
            </a:prstGeom>
            <a:noFill/>
          </p:spPr>
          <p:txBody>
            <a:bodyPr wrap="square" lIns="67500" tIns="35100" rIns="67500" bIns="35100" rtlCol="0">
              <a:spAutoFit/>
            </a:bodyPr>
            <a:lstStyle/>
            <a:p>
              <a:pPr lvl="0" algn="l" defTabSz="913765">
                <a:lnSpc>
                  <a:spcPct val="130000"/>
                </a:lnSpc>
                <a:buClrTx/>
                <a:buSzTx/>
                <a:buFontTx/>
              </a:pPr>
              <a:r>
                <a:rPr lang="en-US" altLang="zh-CN" sz="2000">
                  <a:latin typeface="微软雅黑" panose="020B0503020204020204" pitchFamily="34" charset="-122"/>
                  <a:ea typeface="微软雅黑" panose="020B0503020204020204" pitchFamily="34" charset="-122"/>
                  <a:cs typeface="+mn-ea"/>
                  <a:sym typeface="+mn-ea"/>
                </a:rPr>
                <a:t>通过“文件”选项卡保存</a:t>
              </a:r>
            </a:p>
          </p:txBody>
        </p:sp>
        <p:sp>
          <p:nvSpPr>
            <p:cNvPr id="426" name="文本框 425"/>
            <p:cNvSpPr txBox="1"/>
            <p:nvPr>
              <p:custDataLst>
                <p:tags r:id="rId3"/>
              </p:custDataLst>
            </p:nvPr>
          </p:nvSpPr>
          <p:spPr>
            <a:xfrm>
              <a:off x="13604" y="7871"/>
              <a:ext cx="4793" cy="740"/>
            </a:xfrm>
            <a:prstGeom prst="rect">
              <a:avLst/>
            </a:prstGeom>
            <a:noFill/>
          </p:spPr>
          <p:txBody>
            <a:bodyPr wrap="square" lIns="67500" tIns="35100" rIns="67500" bIns="35100" rtlCol="0">
              <a:spAutoFit/>
            </a:bodyPr>
            <a:lstStyle/>
            <a:p>
              <a:pPr lvl="0" algn="l" defTabSz="913765">
                <a:lnSpc>
                  <a:spcPct val="130000"/>
                </a:lnSpc>
                <a:buClrTx/>
                <a:buSzTx/>
                <a:buFontTx/>
              </a:pPr>
              <a:r>
                <a:rPr lang="en-US" altLang="zh-CN" sz="2000">
                  <a:latin typeface="微软雅黑" panose="020B0503020204020204" pitchFamily="34" charset="-122"/>
                  <a:ea typeface="微软雅黑" panose="020B0503020204020204" pitchFamily="34" charset="-122"/>
                  <a:cs typeface="+mn-ea"/>
                  <a:sym typeface="+mn-ea"/>
                </a:rPr>
                <a:t>通过快捷键保存</a:t>
              </a:r>
            </a:p>
          </p:txBody>
        </p:sp>
        <p:grpSp>
          <p:nvGrpSpPr>
            <p:cNvPr id="5" name="组合 4"/>
            <p:cNvGrpSpPr/>
            <p:nvPr/>
          </p:nvGrpSpPr>
          <p:grpSpPr>
            <a:xfrm>
              <a:off x="12237" y="5408"/>
              <a:ext cx="1175" cy="3490"/>
              <a:chOff x="12263" y="5277"/>
              <a:chExt cx="1175" cy="3490"/>
            </a:xfrm>
          </p:grpSpPr>
          <p:sp>
            <p:nvSpPr>
              <p:cNvPr id="418" name="文本框 417"/>
              <p:cNvSpPr txBox="1"/>
              <p:nvPr>
                <p:custDataLst>
                  <p:tags r:id="rId4"/>
                </p:custDataLst>
              </p:nvPr>
            </p:nvSpPr>
            <p:spPr>
              <a:xfrm>
                <a:off x="12263" y="5277"/>
                <a:ext cx="1175" cy="1052"/>
              </a:xfrm>
              <a:prstGeom prst="rect">
                <a:avLst/>
              </a:prstGeom>
              <a:noFill/>
            </p:spPr>
            <p:txBody>
              <a:bodyPr wrap="square" lIns="67500" tIns="0" rIns="67500" bIns="0" rtlCol="0">
                <a:normAutofit/>
              </a:bodyPr>
              <a:lstStyle/>
              <a:p>
                <a:pPr defTabSz="913765"/>
                <a:r>
                  <a:rPr lang="en-US" altLang="zh-CN" sz="3600" dirty="0">
                    <a:solidFill>
                      <a:schemeClr val="accent2"/>
                    </a:solidFill>
                  </a:rPr>
                  <a:t>01</a:t>
                </a:r>
              </a:p>
            </p:txBody>
          </p:sp>
          <p:sp>
            <p:nvSpPr>
              <p:cNvPr id="421" name="文本框 420"/>
              <p:cNvSpPr txBox="1"/>
              <p:nvPr>
                <p:custDataLst>
                  <p:tags r:id="rId5"/>
                </p:custDataLst>
              </p:nvPr>
            </p:nvSpPr>
            <p:spPr>
              <a:xfrm>
                <a:off x="12263" y="6496"/>
                <a:ext cx="1175" cy="1052"/>
              </a:xfrm>
              <a:prstGeom prst="rect">
                <a:avLst/>
              </a:prstGeom>
              <a:noFill/>
            </p:spPr>
            <p:txBody>
              <a:bodyPr wrap="square" lIns="67500" tIns="0" rIns="67500" bIns="0" rtlCol="0">
                <a:normAutofit/>
              </a:bodyPr>
              <a:lstStyle/>
              <a:p>
                <a:pPr defTabSz="913765"/>
                <a:r>
                  <a:rPr lang="en-US" altLang="zh-CN" sz="3600" dirty="0">
                    <a:solidFill>
                      <a:schemeClr val="accent2"/>
                    </a:solidFill>
                  </a:rPr>
                  <a:t>02</a:t>
                </a:r>
              </a:p>
            </p:txBody>
          </p:sp>
          <p:sp>
            <p:nvSpPr>
              <p:cNvPr id="424" name="文本框 423"/>
              <p:cNvSpPr txBox="1"/>
              <p:nvPr>
                <p:custDataLst>
                  <p:tags r:id="rId6"/>
                </p:custDataLst>
              </p:nvPr>
            </p:nvSpPr>
            <p:spPr>
              <a:xfrm>
                <a:off x="12263" y="7715"/>
                <a:ext cx="1175" cy="1052"/>
              </a:xfrm>
              <a:prstGeom prst="rect">
                <a:avLst/>
              </a:prstGeom>
              <a:noFill/>
            </p:spPr>
            <p:txBody>
              <a:bodyPr wrap="square" lIns="67500" tIns="0" rIns="67500" bIns="0" rtlCol="0">
                <a:normAutofit/>
              </a:bodyPr>
              <a:lstStyle/>
              <a:p>
                <a:pPr defTabSz="913765"/>
                <a:r>
                  <a:rPr lang="en-US" altLang="zh-CN" sz="3600" dirty="0">
                    <a:solidFill>
                      <a:schemeClr val="accent2"/>
                    </a:solidFill>
                  </a:rPr>
                  <a:t>03</a:t>
                </a:r>
              </a:p>
            </p:txBody>
          </p:sp>
        </p:grpSp>
      </p:grpSp>
      <p:pic>
        <p:nvPicPr>
          <p:cNvPr id="2" name="图片 1"/>
          <p:cNvPicPr>
            <a:picLocks noChangeAspect="1"/>
          </p:cNvPicPr>
          <p:nvPr/>
        </p:nvPicPr>
        <p:blipFill>
          <a:blip r:embed="rId8"/>
          <a:stretch>
            <a:fillRect/>
          </a:stretch>
        </p:blipFill>
        <p:spPr>
          <a:xfrm>
            <a:off x="1459375" y="2964675"/>
            <a:ext cx="5202152" cy="3536206"/>
          </a:xfrm>
          <a:prstGeom prst="rect">
            <a:avLst/>
          </a:prstGeom>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1012825" y="2133600"/>
            <a:ext cx="9728200" cy="3279140"/>
          </a:xfrm>
          <a:prstGeom prst="rect">
            <a:avLst/>
          </a:prstGeom>
          <a:solidFill>
            <a:schemeClr val="bg1"/>
          </a:solid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887095" y="2832756"/>
            <a:ext cx="329565" cy="20669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7" name="直接连接符 16"/>
          <p:cNvCxnSpPr/>
          <p:nvPr/>
        </p:nvCxnSpPr>
        <p:spPr>
          <a:xfrm>
            <a:off x="1318772" y="2869133"/>
            <a:ext cx="1401277" cy="0"/>
          </a:xfrm>
          <a:prstGeom prst="line">
            <a:avLst/>
          </a:prstGeom>
          <a:ln w="25400" cap="rnd">
            <a:solidFill>
              <a:schemeClr val="accent1">
                <a:lumMod val="60000"/>
                <a:lumOff val="40000"/>
              </a:schemeClr>
            </a:solidFill>
            <a:round/>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1216965" y="2335441"/>
            <a:ext cx="1885050" cy="497316"/>
          </a:xfrm>
          <a:prstGeom prst="rect">
            <a:avLst/>
          </a:prstGeom>
        </p:spPr>
        <p:txBody>
          <a:bodyPr wrap="square">
            <a:spAutoFit/>
          </a:bodyPr>
          <a:lstStyle/>
          <a:p>
            <a:pPr algn="just">
              <a:lnSpc>
                <a:spcPct val="120000"/>
              </a:lnSpc>
            </a:pPr>
            <a:r>
              <a:rPr lang="zh-CN" altLang="en-US" sz="2400" b="1" dirty="0">
                <a:solidFill>
                  <a:schemeClr val="tx1">
                    <a:lumMod val="65000"/>
                    <a:lumOff val="35000"/>
                  </a:schemeClr>
                </a:solidFill>
              </a:rPr>
              <a:t>技术分析</a:t>
            </a:r>
          </a:p>
        </p:txBody>
      </p:sp>
      <p:sp>
        <p:nvSpPr>
          <p:cNvPr id="9" name="矩形 8"/>
          <p:cNvSpPr/>
          <p:nvPr/>
        </p:nvSpPr>
        <p:spPr>
          <a:xfrm>
            <a:off x="2328863" y="0"/>
            <a:ext cx="9863137" cy="114175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p:nvSpPr>
        <p:spPr>
          <a:xfrm>
            <a:off x="0" y="0"/>
            <a:ext cx="3596749" cy="1141756"/>
          </a:xfrm>
          <a:custGeom>
            <a:avLst/>
            <a:gdLst>
              <a:gd name="connsiteX0" fmla="*/ 0 w 3596749"/>
              <a:gd name="connsiteY0" fmla="*/ 0 h 1268414"/>
              <a:gd name="connsiteX1" fmla="*/ 299302 w 3596749"/>
              <a:gd name="connsiteY1" fmla="*/ 0 h 1268414"/>
              <a:gd name="connsiteX2" fmla="*/ 795613 w 3596749"/>
              <a:gd name="connsiteY2" fmla="*/ 0 h 1268414"/>
              <a:gd name="connsiteX3" fmla="*/ 806567 w 3596749"/>
              <a:gd name="connsiteY3" fmla="*/ 0 h 1268414"/>
              <a:gd name="connsiteX4" fmla="*/ 1105869 w 3596749"/>
              <a:gd name="connsiteY4" fmla="*/ 0 h 1268414"/>
              <a:gd name="connsiteX5" fmla="*/ 1252078 w 3596749"/>
              <a:gd name="connsiteY5" fmla="*/ 0 h 1268414"/>
              <a:gd name="connsiteX6" fmla="*/ 1602180 w 3596749"/>
              <a:gd name="connsiteY6" fmla="*/ 0 h 1268414"/>
              <a:gd name="connsiteX7" fmla="*/ 1708543 w 3596749"/>
              <a:gd name="connsiteY7" fmla="*/ 0 h 1268414"/>
              <a:gd name="connsiteX8" fmla="*/ 2042864 w 3596749"/>
              <a:gd name="connsiteY8" fmla="*/ 0 h 1268414"/>
              <a:gd name="connsiteX9" fmla="*/ 2058645 w 3596749"/>
              <a:gd name="connsiteY9" fmla="*/ 0 h 1268414"/>
              <a:gd name="connsiteX10" fmla="*/ 2515110 w 3596749"/>
              <a:gd name="connsiteY10" fmla="*/ 0 h 1268414"/>
              <a:gd name="connsiteX11" fmla="*/ 2849431 w 3596749"/>
              <a:gd name="connsiteY11" fmla="*/ 0 h 1268414"/>
              <a:gd name="connsiteX12" fmla="*/ 3596749 w 3596749"/>
              <a:gd name="connsiteY12" fmla="*/ 747318 h 1268414"/>
              <a:gd name="connsiteX13" fmla="*/ 3075653 w 3596749"/>
              <a:gd name="connsiteY13" fmla="*/ 1268414 h 1268414"/>
              <a:gd name="connsiteX14" fmla="*/ 2744509 w 3596749"/>
              <a:gd name="connsiteY14" fmla="*/ 1268414 h 1268414"/>
              <a:gd name="connsiteX15" fmla="*/ 2359995 w 3596749"/>
              <a:gd name="connsiteY15" fmla="*/ 1268414 h 1268414"/>
              <a:gd name="connsiteX16" fmla="*/ 2288044 w 3596749"/>
              <a:gd name="connsiteY16" fmla="*/ 1268414 h 1268414"/>
              <a:gd name="connsiteX17" fmla="*/ 2269086 w 3596749"/>
              <a:gd name="connsiteY17" fmla="*/ 1268414 h 1268414"/>
              <a:gd name="connsiteX18" fmla="*/ 2018799 w 3596749"/>
              <a:gd name="connsiteY18" fmla="*/ 1268414 h 1268414"/>
              <a:gd name="connsiteX19" fmla="*/ 1937942 w 3596749"/>
              <a:gd name="connsiteY19" fmla="*/ 1268414 h 1268414"/>
              <a:gd name="connsiteX20" fmla="*/ 1831579 w 3596749"/>
              <a:gd name="connsiteY20" fmla="*/ 1268414 h 1268414"/>
              <a:gd name="connsiteX21" fmla="*/ 1562334 w 3596749"/>
              <a:gd name="connsiteY21" fmla="*/ 1268414 h 1268414"/>
              <a:gd name="connsiteX22" fmla="*/ 1553428 w 3596749"/>
              <a:gd name="connsiteY22" fmla="*/ 1268414 h 1268414"/>
              <a:gd name="connsiteX23" fmla="*/ 1532278 w 3596749"/>
              <a:gd name="connsiteY23" fmla="*/ 1268414 h 1268414"/>
              <a:gd name="connsiteX24" fmla="*/ 1481477 w 3596749"/>
              <a:gd name="connsiteY24" fmla="*/ 1268414 h 1268414"/>
              <a:gd name="connsiteX25" fmla="*/ 1212232 w 3596749"/>
              <a:gd name="connsiteY25" fmla="*/ 1268414 h 1268414"/>
              <a:gd name="connsiteX26" fmla="*/ 1105869 w 3596749"/>
              <a:gd name="connsiteY26" fmla="*/ 1268414 h 1268414"/>
              <a:gd name="connsiteX27" fmla="*/ 1025012 w 3596749"/>
              <a:gd name="connsiteY27" fmla="*/ 1268414 h 1268414"/>
              <a:gd name="connsiteX28" fmla="*/ 806567 w 3596749"/>
              <a:gd name="connsiteY28" fmla="*/ 1268414 h 1268414"/>
              <a:gd name="connsiteX29" fmla="*/ 755767 w 3596749"/>
              <a:gd name="connsiteY29" fmla="*/ 1268414 h 1268414"/>
              <a:gd name="connsiteX30" fmla="*/ 725711 w 3596749"/>
              <a:gd name="connsiteY30" fmla="*/ 1268414 h 1268414"/>
              <a:gd name="connsiteX31" fmla="*/ 299302 w 3596749"/>
              <a:gd name="connsiteY31" fmla="*/ 1268414 h 1268414"/>
              <a:gd name="connsiteX32" fmla="*/ 0 w 3596749"/>
              <a:gd name="connsiteY32" fmla="*/ 1268414 h 1268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96749" h="1268414">
                <a:moveTo>
                  <a:pt x="0" y="0"/>
                </a:moveTo>
                <a:lnTo>
                  <a:pt x="299302" y="0"/>
                </a:lnTo>
                <a:lnTo>
                  <a:pt x="795613" y="0"/>
                </a:lnTo>
                <a:lnTo>
                  <a:pt x="806567" y="0"/>
                </a:lnTo>
                <a:lnTo>
                  <a:pt x="1105869" y="0"/>
                </a:lnTo>
                <a:lnTo>
                  <a:pt x="1252078" y="0"/>
                </a:lnTo>
                <a:lnTo>
                  <a:pt x="1602180" y="0"/>
                </a:lnTo>
                <a:lnTo>
                  <a:pt x="1708543" y="0"/>
                </a:lnTo>
                <a:lnTo>
                  <a:pt x="2042864" y="0"/>
                </a:lnTo>
                <a:lnTo>
                  <a:pt x="2058645" y="0"/>
                </a:lnTo>
                <a:lnTo>
                  <a:pt x="2515110" y="0"/>
                </a:lnTo>
                <a:lnTo>
                  <a:pt x="2849431" y="0"/>
                </a:lnTo>
                <a:lnTo>
                  <a:pt x="3596749" y="747318"/>
                </a:lnTo>
                <a:lnTo>
                  <a:pt x="3075653" y="1268414"/>
                </a:lnTo>
                <a:lnTo>
                  <a:pt x="2744509" y="1268414"/>
                </a:lnTo>
                <a:lnTo>
                  <a:pt x="2359995" y="1268414"/>
                </a:lnTo>
                <a:lnTo>
                  <a:pt x="2288044" y="1268414"/>
                </a:lnTo>
                <a:lnTo>
                  <a:pt x="2269086" y="1268414"/>
                </a:lnTo>
                <a:lnTo>
                  <a:pt x="2018799" y="1268414"/>
                </a:lnTo>
                <a:lnTo>
                  <a:pt x="1937942" y="1268414"/>
                </a:lnTo>
                <a:lnTo>
                  <a:pt x="1831579" y="1268414"/>
                </a:lnTo>
                <a:lnTo>
                  <a:pt x="1562334" y="1268414"/>
                </a:lnTo>
                <a:lnTo>
                  <a:pt x="1553428" y="1268414"/>
                </a:lnTo>
                <a:lnTo>
                  <a:pt x="1532278" y="1268414"/>
                </a:lnTo>
                <a:lnTo>
                  <a:pt x="1481477" y="1268414"/>
                </a:lnTo>
                <a:lnTo>
                  <a:pt x="1212232" y="1268414"/>
                </a:lnTo>
                <a:lnTo>
                  <a:pt x="1105869" y="1268414"/>
                </a:lnTo>
                <a:lnTo>
                  <a:pt x="1025012" y="1268414"/>
                </a:lnTo>
                <a:lnTo>
                  <a:pt x="806567" y="1268414"/>
                </a:lnTo>
                <a:lnTo>
                  <a:pt x="755767" y="1268414"/>
                </a:lnTo>
                <a:lnTo>
                  <a:pt x="725711" y="1268414"/>
                </a:lnTo>
                <a:lnTo>
                  <a:pt x="299302" y="1268414"/>
                </a:lnTo>
                <a:lnTo>
                  <a:pt x="0" y="126841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568812" y="299314"/>
            <a:ext cx="2031326" cy="646331"/>
          </a:xfrm>
          <a:prstGeom prst="rect">
            <a:avLst/>
          </a:prstGeom>
          <a:noFill/>
        </p:spPr>
        <p:txBody>
          <a:bodyPr wrap="none" rtlCol="0">
            <a:spAutoFit/>
            <a:scene3d>
              <a:camera prst="orthographicFront"/>
              <a:lightRig rig="threePt" dir="t"/>
            </a:scene3d>
            <a:sp3d contourW="12700"/>
          </a:bodyPr>
          <a:lstStyle/>
          <a:p>
            <a:pPr algn="ctr"/>
            <a:r>
              <a:rPr lang="zh-CN" altLang="en-US" sz="3600" b="1" dirty="0">
                <a:solidFill>
                  <a:schemeClr val="accent3"/>
                </a:solidFill>
                <a:latin typeface="+mn-ea"/>
                <a:cs typeface="经典综艺体简" panose="02010609000101010101" pitchFamily="49" charset="-122"/>
              </a:rPr>
              <a:t>技术分析</a:t>
            </a:r>
          </a:p>
        </p:txBody>
      </p:sp>
      <p:sp>
        <p:nvSpPr>
          <p:cNvPr id="21" name="文本框 11"/>
          <p:cNvSpPr txBox="1"/>
          <p:nvPr/>
        </p:nvSpPr>
        <p:spPr>
          <a:xfrm>
            <a:off x="5143500" y="534670"/>
            <a:ext cx="5597525" cy="521970"/>
          </a:xfrm>
          <a:prstGeom prst="rect">
            <a:avLst/>
          </a:prstGeom>
          <a:noFill/>
        </p:spPr>
        <p:txBody>
          <a:bodyPr wrap="square" rtlCol="0">
            <a:spAutoFit/>
            <a:scene3d>
              <a:camera prst="orthographicFront"/>
              <a:lightRig rig="threePt" dir="t"/>
            </a:scene3d>
            <a:sp3d contourW="12700"/>
          </a:bodyPr>
          <a:lstStyle/>
          <a:p>
            <a:r>
              <a:rPr lang="zh-CN" altLang="en-US" sz="2800" dirty="0">
                <a:solidFill>
                  <a:schemeClr val="tx1">
                    <a:lumMod val="85000"/>
                    <a:lumOff val="15000"/>
                  </a:schemeClr>
                </a:solidFill>
              </a:rPr>
              <a:t>编辑“采购手册”文档</a:t>
            </a:r>
          </a:p>
        </p:txBody>
      </p:sp>
      <p:sp>
        <p:nvSpPr>
          <p:cNvPr id="22" name="TextBox 21"/>
          <p:cNvSpPr txBox="1"/>
          <p:nvPr/>
        </p:nvSpPr>
        <p:spPr>
          <a:xfrm>
            <a:off x="3776964" y="535681"/>
            <a:ext cx="1366694" cy="521970"/>
          </a:xfrm>
          <a:prstGeom prst="rect">
            <a:avLst/>
          </a:prstGeom>
          <a:noFill/>
          <a:ln>
            <a:noFill/>
          </a:ln>
        </p:spPr>
        <p:txBody>
          <a:bodyPr wrap="square" rtlCol="0">
            <a:spAutoFit/>
          </a:bodyPr>
          <a:lstStyle/>
          <a:p>
            <a:r>
              <a:rPr lang="zh-CN" altLang="en-US" sz="2800" dirty="0">
                <a:solidFill>
                  <a:schemeClr val="tx1">
                    <a:lumMod val="85000"/>
                    <a:lumOff val="15000"/>
                  </a:schemeClr>
                </a:solidFill>
              </a:rPr>
              <a:t>任务七</a:t>
            </a:r>
            <a:endParaRPr lang="en-US" altLang="zh-CN" sz="2800" dirty="0">
              <a:solidFill>
                <a:schemeClr val="tx1">
                  <a:lumMod val="85000"/>
                  <a:lumOff val="15000"/>
                </a:schemeClr>
              </a:solidFill>
            </a:endParaRPr>
          </a:p>
        </p:txBody>
      </p:sp>
      <p:sp>
        <p:nvSpPr>
          <p:cNvPr id="2" name="矩形 1"/>
          <p:cNvSpPr/>
          <p:nvPr/>
        </p:nvSpPr>
        <p:spPr>
          <a:xfrm>
            <a:off x="3776964" y="2942157"/>
            <a:ext cx="4493538" cy="461665"/>
          </a:xfrm>
          <a:prstGeom prst="rect">
            <a:avLst/>
          </a:prstGeom>
        </p:spPr>
        <p:txBody>
          <a:bodyPr wrap="none">
            <a:spAutoFit/>
          </a:bodyPr>
          <a:lstStyle/>
          <a:p>
            <a:r>
              <a:rPr lang="zh-CN" altLang="zh-CN" sz="2400" dirty="0"/>
              <a:t>（一）</a:t>
            </a:r>
            <a:r>
              <a:rPr lang="zh-CN" altLang="en-US" sz="2400" dirty="0"/>
              <a:t>认识不同的文档</a:t>
            </a:r>
            <a:r>
              <a:rPr lang="zh-CN" altLang="en-US" sz="2400" dirty="0" smtClean="0"/>
              <a:t>视图模式</a:t>
            </a:r>
            <a:endParaRPr lang="zh-CN" altLang="en-US" sz="2400" dirty="0"/>
          </a:p>
        </p:txBody>
      </p:sp>
      <p:sp>
        <p:nvSpPr>
          <p:cNvPr id="20" name="矩形 19"/>
          <p:cNvSpPr/>
          <p:nvPr/>
        </p:nvSpPr>
        <p:spPr>
          <a:xfrm>
            <a:off x="3776964" y="3631183"/>
            <a:ext cx="4493538" cy="461665"/>
          </a:xfrm>
          <a:prstGeom prst="rect">
            <a:avLst/>
          </a:prstGeom>
        </p:spPr>
        <p:txBody>
          <a:bodyPr wrap="none">
            <a:spAutoFit/>
          </a:bodyPr>
          <a:lstStyle/>
          <a:p>
            <a:r>
              <a:rPr lang="zh-CN" altLang="en-US" sz="2400" dirty="0"/>
              <a:t>（二）“导航”任务窗格的使用</a:t>
            </a:r>
          </a:p>
        </p:txBody>
      </p:sp>
      <p:grpSp>
        <p:nvGrpSpPr>
          <p:cNvPr id="5" name="组合 4"/>
          <p:cNvGrpSpPr/>
          <p:nvPr/>
        </p:nvGrpSpPr>
        <p:grpSpPr>
          <a:xfrm>
            <a:off x="10949940" y="5029200"/>
            <a:ext cx="1069975" cy="383540"/>
            <a:chOff x="17295" y="8008"/>
            <a:chExt cx="1685" cy="604"/>
          </a:xfrm>
        </p:grpSpPr>
        <p:sp>
          <p:nvSpPr>
            <p:cNvPr id="25" name="燕尾形 24"/>
            <p:cNvSpPr/>
            <p:nvPr/>
          </p:nvSpPr>
          <p:spPr>
            <a:xfrm>
              <a:off x="17295" y="8008"/>
              <a:ext cx="528" cy="605"/>
            </a:xfrm>
            <a:prstGeom prst="chevron">
              <a:avLst>
                <a:gd name="adj" fmla="val 3693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6" name="燕尾形 25"/>
            <p:cNvSpPr/>
            <p:nvPr/>
          </p:nvSpPr>
          <p:spPr>
            <a:xfrm>
              <a:off x="17885" y="8008"/>
              <a:ext cx="528" cy="605"/>
            </a:xfrm>
            <a:prstGeom prst="chevron">
              <a:avLst>
                <a:gd name="adj" fmla="val 36932"/>
              </a:avLst>
            </a:prstGeom>
            <a:solidFill>
              <a:srgbClr val="0274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7" name="燕尾形 26"/>
            <p:cNvSpPr/>
            <p:nvPr/>
          </p:nvSpPr>
          <p:spPr>
            <a:xfrm>
              <a:off x="18452" y="8008"/>
              <a:ext cx="528" cy="605"/>
            </a:xfrm>
            <a:prstGeom prst="chevron">
              <a:avLst>
                <a:gd name="adj" fmla="val 36932"/>
              </a:avLst>
            </a:prstGeom>
            <a:solidFill>
              <a:srgbClr val="0799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Tree>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（一）认识不同的文档视图</a:t>
            </a:r>
          </a:p>
        </p:txBody>
      </p:sp>
      <p:sp>
        <p:nvSpPr>
          <p:cNvPr id="4" name="内容占位符 3"/>
          <p:cNvSpPr>
            <a:spLocks noGrp="1"/>
          </p:cNvSpPr>
          <p:nvPr>
            <p:ph sz="quarter" idx="10"/>
          </p:nvPr>
        </p:nvSpPr>
        <p:spPr>
          <a:xfrm>
            <a:off x="669925" y="1122681"/>
            <a:ext cx="10912475" cy="862787"/>
          </a:xfrm>
        </p:spPr>
        <p:txBody>
          <a:bodyPr>
            <a:normAutofit/>
          </a:bodyPr>
          <a:lstStyle/>
          <a:p>
            <a:r>
              <a:rPr lang="en-US" altLang="zh-CN" dirty="0">
                <a:solidFill>
                  <a:schemeClr val="bg1"/>
                </a:solidFill>
              </a:rPr>
              <a:t>2</a:t>
            </a:r>
            <a:r>
              <a:rPr lang="zh-CN" altLang="zh-CN" dirty="0">
                <a:solidFill>
                  <a:schemeClr val="bg1"/>
                </a:solidFill>
              </a:rPr>
              <a:t>．</a:t>
            </a:r>
            <a:r>
              <a:rPr lang="zh-CN" altLang="en-US" dirty="0">
                <a:solidFill>
                  <a:schemeClr val="bg1"/>
                </a:solidFill>
              </a:rPr>
              <a:t>未来新一代计算机芯片技术</a:t>
            </a:r>
            <a:endParaRPr lang="en-US" altLang="zh-CN" sz="1100" dirty="0"/>
          </a:p>
        </p:txBody>
      </p:sp>
      <p:grpSp>
        <p:nvGrpSpPr>
          <p:cNvPr id="27" name="组合 26"/>
          <p:cNvGrpSpPr/>
          <p:nvPr/>
        </p:nvGrpSpPr>
        <p:grpSpPr>
          <a:xfrm>
            <a:off x="497305" y="3214588"/>
            <a:ext cx="11490860" cy="3228289"/>
            <a:chOff x="12" y="2685"/>
            <a:chExt cx="19180" cy="5919"/>
          </a:xfrm>
        </p:grpSpPr>
        <p:sp>
          <p:nvSpPr>
            <p:cNvPr id="28" name="Freeform 6"/>
            <p:cNvSpPr/>
            <p:nvPr/>
          </p:nvSpPr>
          <p:spPr bwMode="auto">
            <a:xfrm>
              <a:off x="12" y="4635"/>
              <a:ext cx="19180" cy="3486"/>
            </a:xfrm>
            <a:custGeom>
              <a:avLst/>
              <a:gdLst>
                <a:gd name="T0" fmla="*/ 0 w 3356"/>
                <a:gd name="T1" fmla="*/ 610 h 610"/>
                <a:gd name="T2" fmla="*/ 1223 w 3356"/>
                <a:gd name="T3" fmla="*/ 16 h 610"/>
                <a:gd name="T4" fmla="*/ 1683 w 3356"/>
                <a:gd name="T5" fmla="*/ 452 h 610"/>
                <a:gd name="T6" fmla="*/ 2187 w 3356"/>
                <a:gd name="T7" fmla="*/ 115 h 610"/>
                <a:gd name="T8" fmla="*/ 2635 w 3356"/>
                <a:gd name="T9" fmla="*/ 458 h 610"/>
                <a:gd name="T10" fmla="*/ 3356 w 3356"/>
                <a:gd name="T11" fmla="*/ 273 h 610"/>
              </a:gdLst>
              <a:ahLst/>
              <a:cxnLst>
                <a:cxn ang="0">
                  <a:pos x="T0" y="T1"/>
                </a:cxn>
                <a:cxn ang="0">
                  <a:pos x="T2" y="T3"/>
                </a:cxn>
                <a:cxn ang="0">
                  <a:pos x="T4" y="T5"/>
                </a:cxn>
                <a:cxn ang="0">
                  <a:pos x="T6" y="T7"/>
                </a:cxn>
                <a:cxn ang="0">
                  <a:pos x="T8" y="T9"/>
                </a:cxn>
                <a:cxn ang="0">
                  <a:pos x="T10" y="T11"/>
                </a:cxn>
              </a:cxnLst>
              <a:rect l="0" t="0" r="r" b="b"/>
              <a:pathLst>
                <a:path w="3356" h="610">
                  <a:moveTo>
                    <a:pt x="0" y="610"/>
                  </a:moveTo>
                  <a:cubicBezTo>
                    <a:pt x="0" y="610"/>
                    <a:pt x="789" y="33"/>
                    <a:pt x="1223" y="16"/>
                  </a:cubicBezTo>
                  <a:cubicBezTo>
                    <a:pt x="1657" y="0"/>
                    <a:pt x="1422" y="415"/>
                    <a:pt x="1683" y="452"/>
                  </a:cubicBezTo>
                  <a:cubicBezTo>
                    <a:pt x="1944" y="489"/>
                    <a:pt x="1956" y="101"/>
                    <a:pt x="2187" y="115"/>
                  </a:cubicBezTo>
                  <a:cubicBezTo>
                    <a:pt x="2417" y="128"/>
                    <a:pt x="2501" y="402"/>
                    <a:pt x="2635" y="458"/>
                  </a:cubicBezTo>
                  <a:cubicBezTo>
                    <a:pt x="2769" y="513"/>
                    <a:pt x="3250" y="365"/>
                    <a:pt x="3356" y="273"/>
                  </a:cubicBezTo>
                </a:path>
              </a:pathLst>
            </a:custGeom>
            <a:noFill/>
            <a:ln w="5" cap="flat">
              <a:solidFill>
                <a:schemeClr val="bg1">
                  <a:lumMod val="50000"/>
                </a:schemeClr>
              </a:solidFill>
              <a:prstDash val="dash"/>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nvGrpSpPr>
            <p:cNvPr id="29" name="组合 28"/>
            <p:cNvGrpSpPr/>
            <p:nvPr/>
          </p:nvGrpSpPr>
          <p:grpSpPr>
            <a:xfrm>
              <a:off x="1547" y="2685"/>
              <a:ext cx="15088" cy="5919"/>
              <a:chOff x="982638" y="1705104"/>
              <a:chExt cx="9581033" cy="3758794"/>
            </a:xfrm>
          </p:grpSpPr>
          <p:grpSp>
            <p:nvGrpSpPr>
              <p:cNvPr id="31" name="组合 30"/>
              <p:cNvGrpSpPr/>
              <p:nvPr/>
            </p:nvGrpSpPr>
            <p:grpSpPr>
              <a:xfrm>
                <a:off x="5447134" y="3868363"/>
                <a:ext cx="1294661" cy="1294660"/>
                <a:chOff x="6953364" y="3507721"/>
                <a:chExt cx="1294661" cy="1294660"/>
              </a:xfrm>
            </p:grpSpPr>
            <p:sp>
              <p:nvSpPr>
                <p:cNvPr id="57" name="椭圆 3"/>
                <p:cNvSpPr/>
                <p:nvPr/>
              </p:nvSpPr>
              <p:spPr>
                <a:xfrm>
                  <a:off x="6953364" y="3507721"/>
                  <a:ext cx="1294661" cy="1294660"/>
                </a:xfrm>
                <a:custGeom>
                  <a:avLst/>
                  <a:gdLst/>
                  <a:ahLst/>
                  <a:cxnLst/>
                  <a:rect l="l" t="t" r="r" b="b"/>
                  <a:pathLst>
                    <a:path w="1152130" h="1152130">
                      <a:moveTo>
                        <a:pt x="576065" y="36005"/>
                      </a:moveTo>
                      <a:cubicBezTo>
                        <a:pt x="874332" y="36005"/>
                        <a:pt x="1116125" y="277798"/>
                        <a:pt x="1116125" y="576065"/>
                      </a:cubicBezTo>
                      <a:cubicBezTo>
                        <a:pt x="1116125" y="874332"/>
                        <a:pt x="874332" y="1116125"/>
                        <a:pt x="576065" y="1116125"/>
                      </a:cubicBezTo>
                      <a:cubicBezTo>
                        <a:pt x="277798" y="1116125"/>
                        <a:pt x="36005" y="874332"/>
                        <a:pt x="36005" y="576065"/>
                      </a:cubicBezTo>
                      <a:cubicBezTo>
                        <a:pt x="36005" y="277798"/>
                        <a:pt x="277798" y="36005"/>
                        <a:pt x="576065" y="36005"/>
                      </a:cubicBezTo>
                      <a:close/>
                      <a:moveTo>
                        <a:pt x="576065" y="15222"/>
                      </a:moveTo>
                      <a:cubicBezTo>
                        <a:pt x="266320" y="15222"/>
                        <a:pt x="15222" y="266320"/>
                        <a:pt x="15222" y="576065"/>
                      </a:cubicBezTo>
                      <a:cubicBezTo>
                        <a:pt x="15222" y="885811"/>
                        <a:pt x="266320" y="1136908"/>
                        <a:pt x="576065" y="1136908"/>
                      </a:cubicBezTo>
                      <a:cubicBezTo>
                        <a:pt x="885811" y="1136908"/>
                        <a:pt x="1136908" y="885811"/>
                        <a:pt x="1136908" y="576065"/>
                      </a:cubicBezTo>
                      <a:cubicBezTo>
                        <a:pt x="1136908" y="266320"/>
                        <a:pt x="885811" y="15222"/>
                        <a:pt x="576065" y="15222"/>
                      </a:cubicBezTo>
                      <a:close/>
                      <a:moveTo>
                        <a:pt x="576065" y="0"/>
                      </a:moveTo>
                      <a:cubicBezTo>
                        <a:pt x="894217" y="0"/>
                        <a:pt x="1152130" y="257913"/>
                        <a:pt x="1152130" y="576065"/>
                      </a:cubicBezTo>
                      <a:cubicBezTo>
                        <a:pt x="1152130" y="894217"/>
                        <a:pt x="894217" y="1152130"/>
                        <a:pt x="576065" y="1152130"/>
                      </a:cubicBezTo>
                      <a:cubicBezTo>
                        <a:pt x="257913" y="1152130"/>
                        <a:pt x="0" y="894217"/>
                        <a:pt x="0" y="576065"/>
                      </a:cubicBezTo>
                      <a:cubicBezTo>
                        <a:pt x="0" y="257913"/>
                        <a:pt x="257913" y="0"/>
                        <a:pt x="576065"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Freeform 24"/>
                <p:cNvSpPr>
                  <a:spLocks noEditPoints="1"/>
                </p:cNvSpPr>
                <p:nvPr/>
              </p:nvSpPr>
              <p:spPr bwMode="auto">
                <a:xfrm>
                  <a:off x="7163338" y="3707376"/>
                  <a:ext cx="874713" cy="895350"/>
                </a:xfrm>
                <a:custGeom>
                  <a:avLst/>
                  <a:gdLst>
                    <a:gd name="T0" fmla="*/ 101 w 233"/>
                    <a:gd name="T1" fmla="*/ 30 h 239"/>
                    <a:gd name="T2" fmla="*/ 63 w 233"/>
                    <a:gd name="T3" fmla="*/ 16 h 239"/>
                    <a:gd name="T4" fmla="*/ 162 w 233"/>
                    <a:gd name="T5" fmla="*/ 129 h 239"/>
                    <a:gd name="T6" fmla="*/ 184 w 233"/>
                    <a:gd name="T7" fmla="*/ 157 h 239"/>
                    <a:gd name="T8" fmla="*/ 167 w 233"/>
                    <a:gd name="T9" fmla="*/ 119 h 239"/>
                    <a:gd name="T10" fmla="*/ 162 w 233"/>
                    <a:gd name="T11" fmla="*/ 129 h 239"/>
                    <a:gd name="T12" fmla="*/ 205 w 233"/>
                    <a:gd name="T13" fmla="*/ 165 h 239"/>
                    <a:gd name="T14" fmla="*/ 148 w 233"/>
                    <a:gd name="T15" fmla="*/ 159 h 239"/>
                    <a:gd name="T16" fmla="*/ 142 w 233"/>
                    <a:gd name="T17" fmla="*/ 119 h 239"/>
                    <a:gd name="T18" fmla="*/ 156 w 233"/>
                    <a:gd name="T19" fmla="*/ 66 h 239"/>
                    <a:gd name="T20" fmla="*/ 168 w 233"/>
                    <a:gd name="T21" fmla="*/ 107 h 239"/>
                    <a:gd name="T22" fmla="*/ 175 w 233"/>
                    <a:gd name="T23" fmla="*/ 112 h 239"/>
                    <a:gd name="T24" fmla="*/ 171 w 233"/>
                    <a:gd name="T25" fmla="*/ 104 h 239"/>
                    <a:gd name="T26" fmla="*/ 190 w 233"/>
                    <a:gd name="T27" fmla="*/ 92 h 239"/>
                    <a:gd name="T28" fmla="*/ 195 w 233"/>
                    <a:gd name="T29" fmla="*/ 100 h 239"/>
                    <a:gd name="T30" fmla="*/ 195 w 233"/>
                    <a:gd name="T31" fmla="*/ 92 h 239"/>
                    <a:gd name="T32" fmla="*/ 174 w 233"/>
                    <a:gd name="T33" fmla="*/ 50 h 239"/>
                    <a:gd name="T34" fmla="*/ 100 w 233"/>
                    <a:gd name="T35" fmla="*/ 46 h 239"/>
                    <a:gd name="T36" fmla="*/ 93 w 233"/>
                    <a:gd name="T37" fmla="*/ 46 h 239"/>
                    <a:gd name="T38" fmla="*/ 86 w 233"/>
                    <a:gd name="T39" fmla="*/ 51 h 239"/>
                    <a:gd name="T40" fmla="*/ 20 w 233"/>
                    <a:gd name="T41" fmla="*/ 52 h 239"/>
                    <a:gd name="T42" fmla="*/ 5 w 233"/>
                    <a:gd name="T43" fmla="*/ 70 h 239"/>
                    <a:gd name="T44" fmla="*/ 53 w 233"/>
                    <a:gd name="T45" fmla="*/ 99 h 239"/>
                    <a:gd name="T46" fmla="*/ 100 w 233"/>
                    <a:gd name="T47" fmla="*/ 124 h 239"/>
                    <a:gd name="T48" fmla="*/ 68 w 233"/>
                    <a:gd name="T49" fmla="*/ 151 h 239"/>
                    <a:gd name="T50" fmla="*/ 68 w 233"/>
                    <a:gd name="T51" fmla="*/ 152 h 239"/>
                    <a:gd name="T52" fmla="*/ 57 w 233"/>
                    <a:gd name="T53" fmla="*/ 211 h 239"/>
                    <a:gd name="T54" fmla="*/ 67 w 233"/>
                    <a:gd name="T55" fmla="*/ 236 h 239"/>
                    <a:gd name="T56" fmla="*/ 92 w 233"/>
                    <a:gd name="T57" fmla="*/ 219 h 239"/>
                    <a:gd name="T58" fmla="*/ 94 w 233"/>
                    <a:gd name="T59" fmla="*/ 161 h 239"/>
                    <a:gd name="T60" fmla="*/ 126 w 233"/>
                    <a:gd name="T61" fmla="*/ 175 h 239"/>
                    <a:gd name="T62" fmla="*/ 192 w 233"/>
                    <a:gd name="T63" fmla="*/ 190 h 239"/>
                    <a:gd name="T64" fmla="*/ 212 w 233"/>
                    <a:gd name="T65" fmla="*/ 209 h 239"/>
                    <a:gd name="T66" fmla="*/ 214 w 233"/>
                    <a:gd name="T67" fmla="*/ 174 h 239"/>
                    <a:gd name="T68" fmla="*/ 190 w 233"/>
                    <a:gd name="T69" fmla="*/ 154 h 239"/>
                    <a:gd name="T70" fmla="*/ 205 w 233"/>
                    <a:gd name="T71" fmla="*/ 98 h 239"/>
                    <a:gd name="T72" fmla="*/ 232 w 233"/>
                    <a:gd name="T73" fmla="*/ 124 h 239"/>
                    <a:gd name="T74" fmla="*/ 209 w 233"/>
                    <a:gd name="T75" fmla="*/ 96 h 239"/>
                    <a:gd name="T76" fmla="*/ 228 w 233"/>
                    <a:gd name="T77" fmla="*/ 132 h 239"/>
                    <a:gd name="T78" fmla="*/ 232 w 233"/>
                    <a:gd name="T79" fmla="*/ 124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33" h="239">
                      <a:moveTo>
                        <a:pt x="75" y="42"/>
                      </a:moveTo>
                      <a:cubicBezTo>
                        <a:pt x="85" y="46"/>
                        <a:pt x="97" y="40"/>
                        <a:pt x="101" y="30"/>
                      </a:cubicBezTo>
                      <a:cubicBezTo>
                        <a:pt x="104" y="19"/>
                        <a:pt x="99" y="8"/>
                        <a:pt x="89" y="4"/>
                      </a:cubicBezTo>
                      <a:cubicBezTo>
                        <a:pt x="78" y="0"/>
                        <a:pt x="66" y="5"/>
                        <a:pt x="63" y="16"/>
                      </a:cubicBezTo>
                      <a:cubicBezTo>
                        <a:pt x="59" y="26"/>
                        <a:pt x="64" y="38"/>
                        <a:pt x="75" y="42"/>
                      </a:cubicBezTo>
                      <a:close/>
                      <a:moveTo>
                        <a:pt x="162" y="129"/>
                      </a:moveTo>
                      <a:cubicBezTo>
                        <a:pt x="177" y="155"/>
                        <a:pt x="177" y="155"/>
                        <a:pt x="177" y="155"/>
                      </a:cubicBezTo>
                      <a:cubicBezTo>
                        <a:pt x="178" y="158"/>
                        <a:pt x="181" y="159"/>
                        <a:pt x="184" y="157"/>
                      </a:cubicBezTo>
                      <a:cubicBezTo>
                        <a:pt x="188" y="155"/>
                        <a:pt x="188" y="155"/>
                        <a:pt x="188" y="155"/>
                      </a:cubicBezTo>
                      <a:cubicBezTo>
                        <a:pt x="167" y="119"/>
                        <a:pt x="167" y="119"/>
                        <a:pt x="167" y="119"/>
                      </a:cubicBezTo>
                      <a:cubicBezTo>
                        <a:pt x="164" y="121"/>
                        <a:pt x="164" y="121"/>
                        <a:pt x="164" y="121"/>
                      </a:cubicBezTo>
                      <a:cubicBezTo>
                        <a:pt x="161" y="123"/>
                        <a:pt x="160" y="126"/>
                        <a:pt x="162" y="129"/>
                      </a:cubicBezTo>
                      <a:close/>
                      <a:moveTo>
                        <a:pt x="214" y="174"/>
                      </a:moveTo>
                      <a:cubicBezTo>
                        <a:pt x="213" y="169"/>
                        <a:pt x="209" y="166"/>
                        <a:pt x="205" y="165"/>
                      </a:cubicBezTo>
                      <a:cubicBezTo>
                        <a:pt x="205" y="165"/>
                        <a:pt x="205" y="165"/>
                        <a:pt x="205" y="165"/>
                      </a:cubicBezTo>
                      <a:cubicBezTo>
                        <a:pt x="148" y="159"/>
                        <a:pt x="148" y="159"/>
                        <a:pt x="148" y="159"/>
                      </a:cubicBezTo>
                      <a:cubicBezTo>
                        <a:pt x="141" y="136"/>
                        <a:pt x="141" y="136"/>
                        <a:pt x="141" y="136"/>
                      </a:cubicBezTo>
                      <a:cubicBezTo>
                        <a:pt x="144" y="131"/>
                        <a:pt x="144" y="125"/>
                        <a:pt x="142" y="119"/>
                      </a:cubicBezTo>
                      <a:cubicBezTo>
                        <a:pt x="122" y="68"/>
                        <a:pt x="122" y="68"/>
                        <a:pt x="122" y="68"/>
                      </a:cubicBezTo>
                      <a:cubicBezTo>
                        <a:pt x="156" y="66"/>
                        <a:pt x="156" y="66"/>
                        <a:pt x="156" y="66"/>
                      </a:cubicBezTo>
                      <a:cubicBezTo>
                        <a:pt x="168" y="99"/>
                        <a:pt x="168" y="99"/>
                        <a:pt x="168" y="99"/>
                      </a:cubicBezTo>
                      <a:cubicBezTo>
                        <a:pt x="167" y="101"/>
                        <a:pt x="166" y="105"/>
                        <a:pt x="168" y="107"/>
                      </a:cubicBezTo>
                      <a:cubicBezTo>
                        <a:pt x="172" y="114"/>
                        <a:pt x="172" y="114"/>
                        <a:pt x="172" y="114"/>
                      </a:cubicBezTo>
                      <a:cubicBezTo>
                        <a:pt x="175" y="112"/>
                        <a:pt x="175" y="112"/>
                        <a:pt x="175" y="112"/>
                      </a:cubicBezTo>
                      <a:cubicBezTo>
                        <a:pt x="172" y="105"/>
                        <a:pt x="172" y="105"/>
                        <a:pt x="172" y="105"/>
                      </a:cubicBezTo>
                      <a:cubicBezTo>
                        <a:pt x="171" y="105"/>
                        <a:pt x="171" y="104"/>
                        <a:pt x="171" y="104"/>
                      </a:cubicBezTo>
                      <a:cubicBezTo>
                        <a:pt x="174" y="107"/>
                        <a:pt x="179" y="108"/>
                        <a:pt x="183" y="106"/>
                      </a:cubicBezTo>
                      <a:cubicBezTo>
                        <a:pt x="188" y="104"/>
                        <a:pt x="191" y="98"/>
                        <a:pt x="190" y="92"/>
                      </a:cubicBezTo>
                      <a:cubicBezTo>
                        <a:pt x="191" y="93"/>
                        <a:pt x="191" y="93"/>
                        <a:pt x="191" y="94"/>
                      </a:cubicBezTo>
                      <a:cubicBezTo>
                        <a:pt x="195" y="100"/>
                        <a:pt x="195" y="100"/>
                        <a:pt x="195" y="100"/>
                      </a:cubicBezTo>
                      <a:cubicBezTo>
                        <a:pt x="199" y="98"/>
                        <a:pt x="199" y="98"/>
                        <a:pt x="199" y="98"/>
                      </a:cubicBezTo>
                      <a:cubicBezTo>
                        <a:pt x="195" y="92"/>
                        <a:pt x="195" y="92"/>
                        <a:pt x="195" y="92"/>
                      </a:cubicBezTo>
                      <a:cubicBezTo>
                        <a:pt x="194" y="89"/>
                        <a:pt x="191" y="88"/>
                        <a:pt x="188" y="88"/>
                      </a:cubicBezTo>
                      <a:cubicBezTo>
                        <a:pt x="174" y="50"/>
                        <a:pt x="174" y="50"/>
                        <a:pt x="174" y="50"/>
                      </a:cubicBezTo>
                      <a:cubicBezTo>
                        <a:pt x="172" y="45"/>
                        <a:pt x="167" y="43"/>
                        <a:pt x="162" y="43"/>
                      </a:cubicBezTo>
                      <a:cubicBezTo>
                        <a:pt x="100" y="46"/>
                        <a:pt x="100" y="46"/>
                        <a:pt x="100" y="46"/>
                      </a:cubicBezTo>
                      <a:cubicBezTo>
                        <a:pt x="98" y="46"/>
                        <a:pt x="96" y="46"/>
                        <a:pt x="94" y="47"/>
                      </a:cubicBezTo>
                      <a:cubicBezTo>
                        <a:pt x="93" y="46"/>
                        <a:pt x="93" y="46"/>
                        <a:pt x="93" y="46"/>
                      </a:cubicBezTo>
                      <a:cubicBezTo>
                        <a:pt x="92" y="47"/>
                        <a:pt x="92" y="47"/>
                        <a:pt x="92" y="47"/>
                      </a:cubicBezTo>
                      <a:cubicBezTo>
                        <a:pt x="90" y="48"/>
                        <a:pt x="88" y="50"/>
                        <a:pt x="86" y="51"/>
                      </a:cubicBezTo>
                      <a:cubicBezTo>
                        <a:pt x="47" y="75"/>
                        <a:pt x="47" y="75"/>
                        <a:pt x="47" y="75"/>
                      </a:cubicBezTo>
                      <a:cubicBezTo>
                        <a:pt x="20" y="52"/>
                        <a:pt x="20" y="52"/>
                        <a:pt x="20" y="52"/>
                      </a:cubicBezTo>
                      <a:cubicBezTo>
                        <a:pt x="15" y="48"/>
                        <a:pt x="8" y="49"/>
                        <a:pt x="4" y="54"/>
                      </a:cubicBezTo>
                      <a:cubicBezTo>
                        <a:pt x="0" y="59"/>
                        <a:pt x="0" y="66"/>
                        <a:pt x="5" y="70"/>
                      </a:cubicBezTo>
                      <a:cubicBezTo>
                        <a:pt x="39" y="98"/>
                        <a:pt x="39" y="98"/>
                        <a:pt x="39" y="98"/>
                      </a:cubicBezTo>
                      <a:cubicBezTo>
                        <a:pt x="43" y="101"/>
                        <a:pt x="48" y="102"/>
                        <a:pt x="53" y="99"/>
                      </a:cubicBezTo>
                      <a:cubicBezTo>
                        <a:pt x="83" y="80"/>
                        <a:pt x="83" y="80"/>
                        <a:pt x="83" y="80"/>
                      </a:cubicBezTo>
                      <a:cubicBezTo>
                        <a:pt x="100" y="124"/>
                        <a:pt x="100" y="124"/>
                        <a:pt x="100" y="124"/>
                      </a:cubicBezTo>
                      <a:cubicBezTo>
                        <a:pt x="77" y="139"/>
                        <a:pt x="77" y="139"/>
                        <a:pt x="77" y="139"/>
                      </a:cubicBezTo>
                      <a:cubicBezTo>
                        <a:pt x="72" y="141"/>
                        <a:pt x="68" y="146"/>
                        <a:pt x="68" y="151"/>
                      </a:cubicBezTo>
                      <a:cubicBezTo>
                        <a:pt x="68" y="151"/>
                        <a:pt x="68" y="151"/>
                        <a:pt x="68" y="151"/>
                      </a:cubicBezTo>
                      <a:cubicBezTo>
                        <a:pt x="68" y="151"/>
                        <a:pt x="68" y="151"/>
                        <a:pt x="68" y="152"/>
                      </a:cubicBezTo>
                      <a:cubicBezTo>
                        <a:pt x="66" y="208"/>
                        <a:pt x="66" y="208"/>
                        <a:pt x="66" y="208"/>
                      </a:cubicBezTo>
                      <a:cubicBezTo>
                        <a:pt x="57" y="211"/>
                        <a:pt x="57" y="211"/>
                        <a:pt x="57" y="211"/>
                      </a:cubicBezTo>
                      <a:cubicBezTo>
                        <a:pt x="51" y="214"/>
                        <a:pt x="47" y="222"/>
                        <a:pt x="50" y="229"/>
                      </a:cubicBezTo>
                      <a:cubicBezTo>
                        <a:pt x="53" y="235"/>
                        <a:pt x="60" y="239"/>
                        <a:pt x="67" y="236"/>
                      </a:cubicBezTo>
                      <a:cubicBezTo>
                        <a:pt x="84" y="229"/>
                        <a:pt x="84" y="229"/>
                        <a:pt x="84" y="229"/>
                      </a:cubicBezTo>
                      <a:cubicBezTo>
                        <a:pt x="89" y="228"/>
                        <a:pt x="92" y="224"/>
                        <a:pt x="92" y="219"/>
                      </a:cubicBezTo>
                      <a:cubicBezTo>
                        <a:pt x="93" y="219"/>
                        <a:pt x="93" y="219"/>
                        <a:pt x="93" y="219"/>
                      </a:cubicBezTo>
                      <a:cubicBezTo>
                        <a:pt x="94" y="161"/>
                        <a:pt x="94" y="161"/>
                        <a:pt x="94" y="161"/>
                      </a:cubicBezTo>
                      <a:cubicBezTo>
                        <a:pt x="118" y="151"/>
                        <a:pt x="118" y="151"/>
                        <a:pt x="118" y="151"/>
                      </a:cubicBezTo>
                      <a:cubicBezTo>
                        <a:pt x="126" y="175"/>
                        <a:pt x="126" y="175"/>
                        <a:pt x="126" y="175"/>
                      </a:cubicBezTo>
                      <a:cubicBezTo>
                        <a:pt x="128" y="181"/>
                        <a:pt x="133" y="184"/>
                        <a:pt x="138" y="184"/>
                      </a:cubicBezTo>
                      <a:cubicBezTo>
                        <a:pt x="192" y="190"/>
                        <a:pt x="192" y="190"/>
                        <a:pt x="192" y="190"/>
                      </a:cubicBezTo>
                      <a:cubicBezTo>
                        <a:pt x="196" y="201"/>
                        <a:pt x="196" y="201"/>
                        <a:pt x="196" y="201"/>
                      </a:cubicBezTo>
                      <a:cubicBezTo>
                        <a:pt x="198" y="208"/>
                        <a:pt x="205" y="211"/>
                        <a:pt x="212" y="209"/>
                      </a:cubicBezTo>
                      <a:cubicBezTo>
                        <a:pt x="219" y="207"/>
                        <a:pt x="222" y="200"/>
                        <a:pt x="220" y="193"/>
                      </a:cubicBezTo>
                      <a:lnTo>
                        <a:pt x="214" y="174"/>
                      </a:lnTo>
                      <a:close/>
                      <a:moveTo>
                        <a:pt x="170" y="118"/>
                      </a:moveTo>
                      <a:cubicBezTo>
                        <a:pt x="190" y="154"/>
                        <a:pt x="190" y="154"/>
                        <a:pt x="190" y="154"/>
                      </a:cubicBezTo>
                      <a:cubicBezTo>
                        <a:pt x="226" y="134"/>
                        <a:pt x="226" y="134"/>
                        <a:pt x="226" y="134"/>
                      </a:cubicBezTo>
                      <a:cubicBezTo>
                        <a:pt x="205" y="98"/>
                        <a:pt x="205" y="98"/>
                        <a:pt x="205" y="98"/>
                      </a:cubicBezTo>
                      <a:lnTo>
                        <a:pt x="170" y="118"/>
                      </a:lnTo>
                      <a:close/>
                      <a:moveTo>
                        <a:pt x="232" y="124"/>
                      </a:moveTo>
                      <a:cubicBezTo>
                        <a:pt x="217" y="98"/>
                        <a:pt x="217" y="98"/>
                        <a:pt x="217" y="98"/>
                      </a:cubicBezTo>
                      <a:cubicBezTo>
                        <a:pt x="215" y="95"/>
                        <a:pt x="212" y="94"/>
                        <a:pt x="209" y="96"/>
                      </a:cubicBezTo>
                      <a:cubicBezTo>
                        <a:pt x="208" y="96"/>
                        <a:pt x="208" y="96"/>
                        <a:pt x="208" y="96"/>
                      </a:cubicBezTo>
                      <a:cubicBezTo>
                        <a:pt x="228" y="132"/>
                        <a:pt x="228" y="132"/>
                        <a:pt x="228" y="132"/>
                      </a:cubicBezTo>
                      <a:cubicBezTo>
                        <a:pt x="230" y="131"/>
                        <a:pt x="230" y="131"/>
                        <a:pt x="230" y="131"/>
                      </a:cubicBezTo>
                      <a:cubicBezTo>
                        <a:pt x="232" y="130"/>
                        <a:pt x="233" y="127"/>
                        <a:pt x="232" y="124"/>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grpSp>
            <p:nvGrpSpPr>
              <p:cNvPr id="32" name="组合 31"/>
              <p:cNvGrpSpPr/>
              <p:nvPr/>
            </p:nvGrpSpPr>
            <p:grpSpPr>
              <a:xfrm>
                <a:off x="1558702" y="3302701"/>
                <a:ext cx="1294661" cy="1294660"/>
                <a:chOff x="5699165" y="2802817"/>
                <a:chExt cx="1294661" cy="1294660"/>
              </a:xfrm>
            </p:grpSpPr>
            <p:sp>
              <p:nvSpPr>
                <p:cNvPr id="55" name="椭圆 3"/>
                <p:cNvSpPr/>
                <p:nvPr/>
              </p:nvSpPr>
              <p:spPr>
                <a:xfrm>
                  <a:off x="5699165" y="2802817"/>
                  <a:ext cx="1294661" cy="1294660"/>
                </a:xfrm>
                <a:custGeom>
                  <a:avLst/>
                  <a:gdLst/>
                  <a:ahLst/>
                  <a:cxnLst/>
                  <a:rect l="l" t="t" r="r" b="b"/>
                  <a:pathLst>
                    <a:path w="1152130" h="1152130">
                      <a:moveTo>
                        <a:pt x="576065" y="36005"/>
                      </a:moveTo>
                      <a:cubicBezTo>
                        <a:pt x="874332" y="36005"/>
                        <a:pt x="1116125" y="277798"/>
                        <a:pt x="1116125" y="576065"/>
                      </a:cubicBezTo>
                      <a:cubicBezTo>
                        <a:pt x="1116125" y="874332"/>
                        <a:pt x="874332" y="1116125"/>
                        <a:pt x="576065" y="1116125"/>
                      </a:cubicBezTo>
                      <a:cubicBezTo>
                        <a:pt x="277798" y="1116125"/>
                        <a:pt x="36005" y="874332"/>
                        <a:pt x="36005" y="576065"/>
                      </a:cubicBezTo>
                      <a:cubicBezTo>
                        <a:pt x="36005" y="277798"/>
                        <a:pt x="277798" y="36005"/>
                        <a:pt x="576065" y="36005"/>
                      </a:cubicBezTo>
                      <a:close/>
                      <a:moveTo>
                        <a:pt x="576065" y="15222"/>
                      </a:moveTo>
                      <a:cubicBezTo>
                        <a:pt x="266320" y="15222"/>
                        <a:pt x="15222" y="266320"/>
                        <a:pt x="15222" y="576065"/>
                      </a:cubicBezTo>
                      <a:cubicBezTo>
                        <a:pt x="15222" y="885811"/>
                        <a:pt x="266320" y="1136908"/>
                        <a:pt x="576065" y="1136908"/>
                      </a:cubicBezTo>
                      <a:cubicBezTo>
                        <a:pt x="885811" y="1136908"/>
                        <a:pt x="1136908" y="885811"/>
                        <a:pt x="1136908" y="576065"/>
                      </a:cubicBezTo>
                      <a:cubicBezTo>
                        <a:pt x="1136908" y="266320"/>
                        <a:pt x="885811" y="15222"/>
                        <a:pt x="576065" y="15222"/>
                      </a:cubicBezTo>
                      <a:close/>
                      <a:moveTo>
                        <a:pt x="576065" y="0"/>
                      </a:moveTo>
                      <a:cubicBezTo>
                        <a:pt x="894217" y="0"/>
                        <a:pt x="1152130" y="257913"/>
                        <a:pt x="1152130" y="576065"/>
                      </a:cubicBezTo>
                      <a:cubicBezTo>
                        <a:pt x="1152130" y="894217"/>
                        <a:pt x="894217" y="1152130"/>
                        <a:pt x="576065" y="1152130"/>
                      </a:cubicBezTo>
                      <a:cubicBezTo>
                        <a:pt x="257913" y="1152130"/>
                        <a:pt x="0" y="894217"/>
                        <a:pt x="0" y="576065"/>
                      </a:cubicBezTo>
                      <a:cubicBezTo>
                        <a:pt x="0" y="257913"/>
                        <a:pt x="257913" y="0"/>
                        <a:pt x="576065"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Freeform 25"/>
                <p:cNvSpPr>
                  <a:spLocks noEditPoints="1"/>
                </p:cNvSpPr>
                <p:nvPr/>
              </p:nvSpPr>
              <p:spPr bwMode="auto">
                <a:xfrm>
                  <a:off x="5941683" y="3063591"/>
                  <a:ext cx="809625" cy="773113"/>
                </a:xfrm>
                <a:custGeom>
                  <a:avLst/>
                  <a:gdLst>
                    <a:gd name="T0" fmla="*/ 74 w 216"/>
                    <a:gd name="T1" fmla="*/ 3 h 206"/>
                    <a:gd name="T2" fmla="*/ 37 w 216"/>
                    <a:gd name="T3" fmla="*/ 49 h 206"/>
                    <a:gd name="T4" fmla="*/ 78 w 216"/>
                    <a:gd name="T5" fmla="*/ 74 h 206"/>
                    <a:gd name="T6" fmla="*/ 107 w 216"/>
                    <a:gd name="T7" fmla="*/ 25 h 206"/>
                    <a:gd name="T8" fmla="*/ 74 w 216"/>
                    <a:gd name="T9" fmla="*/ 3 h 206"/>
                    <a:gd name="T10" fmla="*/ 171 w 216"/>
                    <a:gd name="T11" fmla="*/ 34 h 206"/>
                    <a:gd name="T12" fmla="*/ 152 w 216"/>
                    <a:gd name="T13" fmla="*/ 7 h 206"/>
                    <a:gd name="T14" fmla="*/ 91 w 216"/>
                    <a:gd name="T15" fmla="*/ 3 h 206"/>
                    <a:gd name="T16" fmla="*/ 103 w 216"/>
                    <a:gd name="T17" fmla="*/ 13 h 206"/>
                    <a:gd name="T18" fmla="*/ 128 w 216"/>
                    <a:gd name="T19" fmla="*/ 58 h 206"/>
                    <a:gd name="T20" fmla="*/ 110 w 216"/>
                    <a:gd name="T21" fmla="*/ 68 h 206"/>
                    <a:gd name="T22" fmla="*/ 161 w 216"/>
                    <a:gd name="T23" fmla="*/ 69 h 206"/>
                    <a:gd name="T24" fmla="*/ 188 w 216"/>
                    <a:gd name="T25" fmla="*/ 25 h 206"/>
                    <a:gd name="T26" fmla="*/ 171 w 216"/>
                    <a:gd name="T27" fmla="*/ 34 h 206"/>
                    <a:gd name="T28" fmla="*/ 40 w 216"/>
                    <a:gd name="T29" fmla="*/ 177 h 206"/>
                    <a:gd name="T30" fmla="*/ 98 w 216"/>
                    <a:gd name="T31" fmla="*/ 185 h 206"/>
                    <a:gd name="T32" fmla="*/ 99 w 216"/>
                    <a:gd name="T33" fmla="*/ 137 h 206"/>
                    <a:gd name="T34" fmla="*/ 42 w 216"/>
                    <a:gd name="T35" fmla="*/ 137 h 206"/>
                    <a:gd name="T36" fmla="*/ 40 w 216"/>
                    <a:gd name="T37" fmla="*/ 177 h 206"/>
                    <a:gd name="T38" fmla="*/ 16 w 216"/>
                    <a:gd name="T39" fmla="*/ 78 h 206"/>
                    <a:gd name="T40" fmla="*/ 3 w 216"/>
                    <a:gd name="T41" fmla="*/ 108 h 206"/>
                    <a:gd name="T42" fmla="*/ 31 w 216"/>
                    <a:gd name="T43" fmla="*/ 162 h 206"/>
                    <a:gd name="T44" fmla="*/ 34 w 216"/>
                    <a:gd name="T45" fmla="*/ 147 h 206"/>
                    <a:gd name="T46" fmla="*/ 59 w 216"/>
                    <a:gd name="T47" fmla="*/ 102 h 206"/>
                    <a:gd name="T48" fmla="*/ 77 w 216"/>
                    <a:gd name="T49" fmla="*/ 113 h 206"/>
                    <a:gd name="T50" fmla="*/ 52 w 216"/>
                    <a:gd name="T51" fmla="*/ 68 h 206"/>
                    <a:gd name="T52" fmla="*/ 0 w 216"/>
                    <a:gd name="T53" fmla="*/ 68 h 206"/>
                    <a:gd name="T54" fmla="*/ 16 w 216"/>
                    <a:gd name="T55" fmla="*/ 78 h 206"/>
                    <a:gd name="T56" fmla="*/ 211 w 216"/>
                    <a:gd name="T57" fmla="*/ 116 h 206"/>
                    <a:gd name="T58" fmla="*/ 188 w 216"/>
                    <a:gd name="T59" fmla="*/ 62 h 206"/>
                    <a:gd name="T60" fmla="*/ 146 w 216"/>
                    <a:gd name="T61" fmla="*/ 86 h 206"/>
                    <a:gd name="T62" fmla="*/ 175 w 216"/>
                    <a:gd name="T63" fmla="*/ 135 h 206"/>
                    <a:gd name="T64" fmla="*/ 211 w 216"/>
                    <a:gd name="T65" fmla="*/ 116 h 206"/>
                    <a:gd name="T66" fmla="*/ 137 w 216"/>
                    <a:gd name="T67" fmla="*/ 187 h 206"/>
                    <a:gd name="T68" fmla="*/ 169 w 216"/>
                    <a:gd name="T69" fmla="*/ 183 h 206"/>
                    <a:gd name="T70" fmla="*/ 202 w 216"/>
                    <a:gd name="T71" fmla="*/ 132 h 206"/>
                    <a:gd name="T72" fmla="*/ 187 w 216"/>
                    <a:gd name="T73" fmla="*/ 137 h 206"/>
                    <a:gd name="T74" fmla="*/ 136 w 216"/>
                    <a:gd name="T75" fmla="*/ 137 h 206"/>
                    <a:gd name="T76" fmla="*/ 136 w 216"/>
                    <a:gd name="T77" fmla="*/ 117 h 206"/>
                    <a:gd name="T78" fmla="*/ 110 w 216"/>
                    <a:gd name="T79" fmla="*/ 161 h 206"/>
                    <a:gd name="T80" fmla="*/ 137 w 216"/>
                    <a:gd name="T81" fmla="*/ 206 h 206"/>
                    <a:gd name="T82" fmla="*/ 137 w 216"/>
                    <a:gd name="T83" fmla="*/ 187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6" h="206">
                      <a:moveTo>
                        <a:pt x="74" y="3"/>
                      </a:moveTo>
                      <a:cubicBezTo>
                        <a:pt x="60" y="5"/>
                        <a:pt x="49" y="30"/>
                        <a:pt x="37" y="49"/>
                      </a:cubicBezTo>
                      <a:cubicBezTo>
                        <a:pt x="37" y="49"/>
                        <a:pt x="78" y="74"/>
                        <a:pt x="78" y="74"/>
                      </a:cubicBezTo>
                      <a:cubicBezTo>
                        <a:pt x="107" y="25"/>
                        <a:pt x="107" y="25"/>
                        <a:pt x="107" y="25"/>
                      </a:cubicBezTo>
                      <a:cubicBezTo>
                        <a:pt x="107" y="25"/>
                        <a:pt x="94" y="0"/>
                        <a:pt x="74" y="3"/>
                      </a:cubicBezTo>
                      <a:close/>
                      <a:moveTo>
                        <a:pt x="171" y="34"/>
                      </a:moveTo>
                      <a:cubicBezTo>
                        <a:pt x="167" y="28"/>
                        <a:pt x="158" y="11"/>
                        <a:pt x="152" y="7"/>
                      </a:cubicBezTo>
                      <a:cubicBezTo>
                        <a:pt x="145" y="3"/>
                        <a:pt x="91" y="3"/>
                        <a:pt x="91" y="3"/>
                      </a:cubicBezTo>
                      <a:cubicBezTo>
                        <a:pt x="91" y="3"/>
                        <a:pt x="93" y="4"/>
                        <a:pt x="103" y="13"/>
                      </a:cubicBezTo>
                      <a:cubicBezTo>
                        <a:pt x="111" y="21"/>
                        <a:pt x="124" y="50"/>
                        <a:pt x="128" y="58"/>
                      </a:cubicBezTo>
                      <a:cubicBezTo>
                        <a:pt x="110" y="68"/>
                        <a:pt x="110" y="68"/>
                        <a:pt x="110" y="68"/>
                      </a:cubicBezTo>
                      <a:cubicBezTo>
                        <a:pt x="161" y="69"/>
                        <a:pt x="161" y="69"/>
                        <a:pt x="161" y="69"/>
                      </a:cubicBezTo>
                      <a:cubicBezTo>
                        <a:pt x="188" y="25"/>
                        <a:pt x="188" y="25"/>
                        <a:pt x="188" y="25"/>
                      </a:cubicBezTo>
                      <a:lnTo>
                        <a:pt x="171" y="34"/>
                      </a:lnTo>
                      <a:close/>
                      <a:moveTo>
                        <a:pt x="40" y="177"/>
                      </a:moveTo>
                      <a:cubicBezTo>
                        <a:pt x="49" y="188"/>
                        <a:pt x="76" y="185"/>
                        <a:pt x="98" y="185"/>
                      </a:cubicBezTo>
                      <a:cubicBezTo>
                        <a:pt x="99" y="185"/>
                        <a:pt x="99" y="137"/>
                        <a:pt x="99" y="137"/>
                      </a:cubicBezTo>
                      <a:cubicBezTo>
                        <a:pt x="42" y="137"/>
                        <a:pt x="42" y="137"/>
                        <a:pt x="42" y="137"/>
                      </a:cubicBezTo>
                      <a:cubicBezTo>
                        <a:pt x="42" y="137"/>
                        <a:pt x="27" y="161"/>
                        <a:pt x="40" y="177"/>
                      </a:cubicBezTo>
                      <a:close/>
                      <a:moveTo>
                        <a:pt x="16" y="78"/>
                      </a:moveTo>
                      <a:cubicBezTo>
                        <a:pt x="13" y="84"/>
                        <a:pt x="3" y="101"/>
                        <a:pt x="3" y="108"/>
                      </a:cubicBezTo>
                      <a:cubicBezTo>
                        <a:pt x="3" y="116"/>
                        <a:pt x="31" y="162"/>
                        <a:pt x="31" y="162"/>
                      </a:cubicBezTo>
                      <a:cubicBezTo>
                        <a:pt x="31" y="162"/>
                        <a:pt x="31" y="160"/>
                        <a:pt x="34" y="147"/>
                      </a:cubicBezTo>
                      <a:cubicBezTo>
                        <a:pt x="36" y="135"/>
                        <a:pt x="54" y="109"/>
                        <a:pt x="59" y="102"/>
                      </a:cubicBezTo>
                      <a:cubicBezTo>
                        <a:pt x="77" y="113"/>
                        <a:pt x="77" y="113"/>
                        <a:pt x="77" y="113"/>
                      </a:cubicBezTo>
                      <a:cubicBezTo>
                        <a:pt x="52" y="68"/>
                        <a:pt x="52" y="68"/>
                        <a:pt x="52" y="68"/>
                      </a:cubicBezTo>
                      <a:cubicBezTo>
                        <a:pt x="0" y="68"/>
                        <a:pt x="0" y="68"/>
                        <a:pt x="0" y="68"/>
                      </a:cubicBezTo>
                      <a:lnTo>
                        <a:pt x="16" y="78"/>
                      </a:lnTo>
                      <a:close/>
                      <a:moveTo>
                        <a:pt x="211" y="116"/>
                      </a:moveTo>
                      <a:cubicBezTo>
                        <a:pt x="216" y="104"/>
                        <a:pt x="199" y="81"/>
                        <a:pt x="188" y="62"/>
                      </a:cubicBezTo>
                      <a:cubicBezTo>
                        <a:pt x="188" y="62"/>
                        <a:pt x="146" y="86"/>
                        <a:pt x="146" y="86"/>
                      </a:cubicBezTo>
                      <a:cubicBezTo>
                        <a:pt x="175" y="135"/>
                        <a:pt x="175" y="135"/>
                        <a:pt x="175" y="135"/>
                      </a:cubicBezTo>
                      <a:cubicBezTo>
                        <a:pt x="175" y="135"/>
                        <a:pt x="203" y="136"/>
                        <a:pt x="211" y="116"/>
                      </a:cubicBezTo>
                      <a:close/>
                      <a:moveTo>
                        <a:pt x="137" y="187"/>
                      </a:moveTo>
                      <a:cubicBezTo>
                        <a:pt x="143" y="187"/>
                        <a:pt x="163" y="186"/>
                        <a:pt x="169" y="183"/>
                      </a:cubicBezTo>
                      <a:cubicBezTo>
                        <a:pt x="176" y="179"/>
                        <a:pt x="202" y="132"/>
                        <a:pt x="202" y="132"/>
                      </a:cubicBezTo>
                      <a:cubicBezTo>
                        <a:pt x="202" y="132"/>
                        <a:pt x="201" y="133"/>
                        <a:pt x="187" y="137"/>
                      </a:cubicBezTo>
                      <a:cubicBezTo>
                        <a:pt x="176" y="141"/>
                        <a:pt x="145" y="138"/>
                        <a:pt x="136" y="137"/>
                      </a:cubicBezTo>
                      <a:cubicBezTo>
                        <a:pt x="136" y="117"/>
                        <a:pt x="136" y="117"/>
                        <a:pt x="136" y="117"/>
                      </a:cubicBezTo>
                      <a:cubicBezTo>
                        <a:pt x="110" y="161"/>
                        <a:pt x="110" y="161"/>
                        <a:pt x="110" y="161"/>
                      </a:cubicBezTo>
                      <a:cubicBezTo>
                        <a:pt x="137" y="206"/>
                        <a:pt x="137" y="206"/>
                        <a:pt x="137" y="206"/>
                      </a:cubicBezTo>
                      <a:lnTo>
                        <a:pt x="137" y="187"/>
                      </a:ln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grpSp>
            <p:nvGrpSpPr>
              <p:cNvPr id="33" name="组合 32"/>
              <p:cNvGrpSpPr/>
              <p:nvPr/>
            </p:nvGrpSpPr>
            <p:grpSpPr>
              <a:xfrm>
                <a:off x="3867784" y="2324032"/>
                <a:ext cx="1294661" cy="1294660"/>
                <a:chOff x="7030198" y="2117600"/>
                <a:chExt cx="1294661" cy="1294660"/>
              </a:xfrm>
            </p:grpSpPr>
            <p:sp>
              <p:nvSpPr>
                <p:cNvPr id="53" name="椭圆 3"/>
                <p:cNvSpPr/>
                <p:nvPr/>
              </p:nvSpPr>
              <p:spPr>
                <a:xfrm>
                  <a:off x="7030198" y="2117600"/>
                  <a:ext cx="1294661" cy="1294660"/>
                </a:xfrm>
                <a:custGeom>
                  <a:avLst/>
                  <a:gdLst/>
                  <a:ahLst/>
                  <a:cxnLst/>
                  <a:rect l="l" t="t" r="r" b="b"/>
                  <a:pathLst>
                    <a:path w="1152130" h="1152130">
                      <a:moveTo>
                        <a:pt x="576065" y="36005"/>
                      </a:moveTo>
                      <a:cubicBezTo>
                        <a:pt x="874332" y="36005"/>
                        <a:pt x="1116125" y="277798"/>
                        <a:pt x="1116125" y="576065"/>
                      </a:cubicBezTo>
                      <a:cubicBezTo>
                        <a:pt x="1116125" y="874332"/>
                        <a:pt x="874332" y="1116125"/>
                        <a:pt x="576065" y="1116125"/>
                      </a:cubicBezTo>
                      <a:cubicBezTo>
                        <a:pt x="277798" y="1116125"/>
                        <a:pt x="36005" y="874332"/>
                        <a:pt x="36005" y="576065"/>
                      </a:cubicBezTo>
                      <a:cubicBezTo>
                        <a:pt x="36005" y="277798"/>
                        <a:pt x="277798" y="36005"/>
                        <a:pt x="576065" y="36005"/>
                      </a:cubicBezTo>
                      <a:close/>
                      <a:moveTo>
                        <a:pt x="576065" y="15222"/>
                      </a:moveTo>
                      <a:cubicBezTo>
                        <a:pt x="266320" y="15222"/>
                        <a:pt x="15222" y="266320"/>
                        <a:pt x="15222" y="576065"/>
                      </a:cubicBezTo>
                      <a:cubicBezTo>
                        <a:pt x="15222" y="885811"/>
                        <a:pt x="266320" y="1136908"/>
                        <a:pt x="576065" y="1136908"/>
                      </a:cubicBezTo>
                      <a:cubicBezTo>
                        <a:pt x="885811" y="1136908"/>
                        <a:pt x="1136908" y="885811"/>
                        <a:pt x="1136908" y="576065"/>
                      </a:cubicBezTo>
                      <a:cubicBezTo>
                        <a:pt x="1136908" y="266320"/>
                        <a:pt x="885811" y="15222"/>
                        <a:pt x="576065" y="15222"/>
                      </a:cubicBezTo>
                      <a:close/>
                      <a:moveTo>
                        <a:pt x="576065" y="0"/>
                      </a:moveTo>
                      <a:cubicBezTo>
                        <a:pt x="894217" y="0"/>
                        <a:pt x="1152130" y="257913"/>
                        <a:pt x="1152130" y="576065"/>
                      </a:cubicBezTo>
                      <a:cubicBezTo>
                        <a:pt x="1152130" y="894217"/>
                        <a:pt x="894217" y="1152130"/>
                        <a:pt x="576065" y="1152130"/>
                      </a:cubicBezTo>
                      <a:cubicBezTo>
                        <a:pt x="257913" y="1152130"/>
                        <a:pt x="0" y="894217"/>
                        <a:pt x="0" y="576065"/>
                      </a:cubicBezTo>
                      <a:cubicBezTo>
                        <a:pt x="0" y="257913"/>
                        <a:pt x="257913" y="0"/>
                        <a:pt x="57606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Freeform 26"/>
                <p:cNvSpPr>
                  <a:spLocks noEditPoints="1"/>
                </p:cNvSpPr>
                <p:nvPr/>
              </p:nvSpPr>
              <p:spPr bwMode="auto">
                <a:xfrm>
                  <a:off x="7165594" y="2422426"/>
                  <a:ext cx="824481" cy="718542"/>
                </a:xfrm>
                <a:custGeom>
                  <a:avLst/>
                  <a:gdLst>
                    <a:gd name="T0" fmla="*/ 50 w 227"/>
                    <a:gd name="T1" fmla="*/ 0 h 198"/>
                    <a:gd name="T2" fmla="*/ 74 w 227"/>
                    <a:gd name="T3" fmla="*/ 146 h 198"/>
                    <a:gd name="T4" fmla="*/ 205 w 227"/>
                    <a:gd name="T5" fmla="*/ 146 h 198"/>
                    <a:gd name="T6" fmla="*/ 205 w 227"/>
                    <a:gd name="T7" fmla="*/ 160 h 198"/>
                    <a:gd name="T8" fmla="*/ 62 w 227"/>
                    <a:gd name="T9" fmla="*/ 160 h 198"/>
                    <a:gd name="T10" fmla="*/ 38 w 227"/>
                    <a:gd name="T11" fmla="*/ 14 h 198"/>
                    <a:gd name="T12" fmla="*/ 0 w 227"/>
                    <a:gd name="T13" fmla="*/ 14 h 198"/>
                    <a:gd name="T14" fmla="*/ 0 w 227"/>
                    <a:gd name="T15" fmla="*/ 0 h 198"/>
                    <a:gd name="T16" fmla="*/ 50 w 227"/>
                    <a:gd name="T17" fmla="*/ 0 h 198"/>
                    <a:gd name="T18" fmla="*/ 79 w 227"/>
                    <a:gd name="T19" fmla="*/ 166 h 198"/>
                    <a:gd name="T20" fmla="*/ 62 w 227"/>
                    <a:gd name="T21" fmla="*/ 182 h 198"/>
                    <a:gd name="T22" fmla="*/ 79 w 227"/>
                    <a:gd name="T23" fmla="*/ 198 h 198"/>
                    <a:gd name="T24" fmla="*/ 95 w 227"/>
                    <a:gd name="T25" fmla="*/ 182 h 198"/>
                    <a:gd name="T26" fmla="*/ 79 w 227"/>
                    <a:gd name="T27" fmla="*/ 166 h 198"/>
                    <a:gd name="T28" fmla="*/ 190 w 227"/>
                    <a:gd name="T29" fmla="*/ 166 h 198"/>
                    <a:gd name="T30" fmla="*/ 174 w 227"/>
                    <a:gd name="T31" fmla="*/ 182 h 198"/>
                    <a:gd name="T32" fmla="*/ 190 w 227"/>
                    <a:gd name="T33" fmla="*/ 198 h 198"/>
                    <a:gd name="T34" fmla="*/ 206 w 227"/>
                    <a:gd name="T35" fmla="*/ 182 h 198"/>
                    <a:gd name="T36" fmla="*/ 190 w 227"/>
                    <a:gd name="T37" fmla="*/ 166 h 198"/>
                    <a:gd name="T38" fmla="*/ 227 w 227"/>
                    <a:gd name="T39" fmla="*/ 0 h 198"/>
                    <a:gd name="T40" fmla="*/ 205 w 227"/>
                    <a:gd name="T41" fmla="*/ 129 h 198"/>
                    <a:gd name="T42" fmla="*/ 84 w 227"/>
                    <a:gd name="T43" fmla="*/ 129 h 198"/>
                    <a:gd name="T44" fmla="*/ 63 w 227"/>
                    <a:gd name="T45" fmla="*/ 0 h 198"/>
                    <a:gd name="T46" fmla="*/ 227 w 227"/>
                    <a:gd name="T47" fmla="*/ 0 h 198"/>
                    <a:gd name="T48" fmla="*/ 192 w 227"/>
                    <a:gd name="T49" fmla="*/ 101 h 198"/>
                    <a:gd name="T50" fmla="*/ 187 w 227"/>
                    <a:gd name="T51" fmla="*/ 96 h 198"/>
                    <a:gd name="T52" fmla="*/ 104 w 227"/>
                    <a:gd name="T53" fmla="*/ 96 h 198"/>
                    <a:gd name="T54" fmla="*/ 98 w 227"/>
                    <a:gd name="T55" fmla="*/ 101 h 198"/>
                    <a:gd name="T56" fmla="*/ 104 w 227"/>
                    <a:gd name="T57" fmla="*/ 107 h 198"/>
                    <a:gd name="T58" fmla="*/ 187 w 227"/>
                    <a:gd name="T59" fmla="*/ 107 h 198"/>
                    <a:gd name="T60" fmla="*/ 192 w 227"/>
                    <a:gd name="T61" fmla="*/ 101 h 198"/>
                    <a:gd name="T62" fmla="*/ 199 w 227"/>
                    <a:gd name="T63" fmla="*/ 66 h 198"/>
                    <a:gd name="T64" fmla="*/ 194 w 227"/>
                    <a:gd name="T65" fmla="*/ 60 h 198"/>
                    <a:gd name="T66" fmla="*/ 97 w 227"/>
                    <a:gd name="T67" fmla="*/ 60 h 198"/>
                    <a:gd name="T68" fmla="*/ 91 w 227"/>
                    <a:gd name="T69" fmla="*/ 66 h 198"/>
                    <a:gd name="T70" fmla="*/ 97 w 227"/>
                    <a:gd name="T71" fmla="*/ 71 h 198"/>
                    <a:gd name="T72" fmla="*/ 194 w 227"/>
                    <a:gd name="T73" fmla="*/ 71 h 198"/>
                    <a:gd name="T74" fmla="*/ 199 w 227"/>
                    <a:gd name="T75" fmla="*/ 66 h 198"/>
                    <a:gd name="T76" fmla="*/ 206 w 227"/>
                    <a:gd name="T77" fmla="*/ 30 h 198"/>
                    <a:gd name="T78" fmla="*/ 201 w 227"/>
                    <a:gd name="T79" fmla="*/ 24 h 198"/>
                    <a:gd name="T80" fmla="*/ 90 w 227"/>
                    <a:gd name="T81" fmla="*/ 24 h 198"/>
                    <a:gd name="T82" fmla="*/ 84 w 227"/>
                    <a:gd name="T83" fmla="*/ 30 h 198"/>
                    <a:gd name="T84" fmla="*/ 90 w 227"/>
                    <a:gd name="T85" fmla="*/ 35 h 198"/>
                    <a:gd name="T86" fmla="*/ 201 w 227"/>
                    <a:gd name="T87" fmla="*/ 35 h 198"/>
                    <a:gd name="T88" fmla="*/ 206 w 227"/>
                    <a:gd name="T89" fmla="*/ 3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27" h="198">
                      <a:moveTo>
                        <a:pt x="50" y="0"/>
                      </a:moveTo>
                      <a:cubicBezTo>
                        <a:pt x="50" y="0"/>
                        <a:pt x="73" y="135"/>
                        <a:pt x="74" y="146"/>
                      </a:cubicBezTo>
                      <a:cubicBezTo>
                        <a:pt x="85" y="146"/>
                        <a:pt x="205" y="146"/>
                        <a:pt x="205" y="146"/>
                      </a:cubicBezTo>
                      <a:cubicBezTo>
                        <a:pt x="205" y="160"/>
                        <a:pt x="205" y="160"/>
                        <a:pt x="205" y="160"/>
                      </a:cubicBezTo>
                      <a:cubicBezTo>
                        <a:pt x="62" y="160"/>
                        <a:pt x="62" y="160"/>
                        <a:pt x="62" y="160"/>
                      </a:cubicBezTo>
                      <a:cubicBezTo>
                        <a:pt x="62" y="160"/>
                        <a:pt x="40" y="25"/>
                        <a:pt x="38" y="14"/>
                      </a:cubicBezTo>
                      <a:cubicBezTo>
                        <a:pt x="29" y="14"/>
                        <a:pt x="0" y="14"/>
                        <a:pt x="0" y="14"/>
                      </a:cubicBezTo>
                      <a:cubicBezTo>
                        <a:pt x="0" y="0"/>
                        <a:pt x="0" y="0"/>
                        <a:pt x="0" y="0"/>
                      </a:cubicBezTo>
                      <a:lnTo>
                        <a:pt x="50" y="0"/>
                      </a:lnTo>
                      <a:close/>
                      <a:moveTo>
                        <a:pt x="79" y="166"/>
                      </a:moveTo>
                      <a:cubicBezTo>
                        <a:pt x="70" y="166"/>
                        <a:pt x="62" y="173"/>
                        <a:pt x="62" y="182"/>
                      </a:cubicBezTo>
                      <a:cubicBezTo>
                        <a:pt x="62" y="191"/>
                        <a:pt x="70" y="198"/>
                        <a:pt x="79" y="198"/>
                      </a:cubicBezTo>
                      <a:cubicBezTo>
                        <a:pt x="88" y="198"/>
                        <a:pt x="95" y="191"/>
                        <a:pt x="95" y="182"/>
                      </a:cubicBezTo>
                      <a:cubicBezTo>
                        <a:pt x="95" y="173"/>
                        <a:pt x="88" y="166"/>
                        <a:pt x="79" y="166"/>
                      </a:cubicBezTo>
                      <a:close/>
                      <a:moveTo>
                        <a:pt x="190" y="166"/>
                      </a:moveTo>
                      <a:cubicBezTo>
                        <a:pt x="181" y="166"/>
                        <a:pt x="174" y="173"/>
                        <a:pt x="174" y="182"/>
                      </a:cubicBezTo>
                      <a:cubicBezTo>
                        <a:pt x="174" y="191"/>
                        <a:pt x="181" y="198"/>
                        <a:pt x="190" y="198"/>
                      </a:cubicBezTo>
                      <a:cubicBezTo>
                        <a:pt x="199" y="198"/>
                        <a:pt x="206" y="191"/>
                        <a:pt x="206" y="182"/>
                      </a:cubicBezTo>
                      <a:cubicBezTo>
                        <a:pt x="206" y="173"/>
                        <a:pt x="199" y="166"/>
                        <a:pt x="190" y="166"/>
                      </a:cubicBezTo>
                      <a:close/>
                      <a:moveTo>
                        <a:pt x="227" y="0"/>
                      </a:moveTo>
                      <a:cubicBezTo>
                        <a:pt x="205" y="129"/>
                        <a:pt x="205" y="129"/>
                        <a:pt x="205" y="129"/>
                      </a:cubicBezTo>
                      <a:cubicBezTo>
                        <a:pt x="84" y="129"/>
                        <a:pt x="84" y="129"/>
                        <a:pt x="84" y="129"/>
                      </a:cubicBezTo>
                      <a:cubicBezTo>
                        <a:pt x="63" y="0"/>
                        <a:pt x="63" y="0"/>
                        <a:pt x="63" y="0"/>
                      </a:cubicBezTo>
                      <a:lnTo>
                        <a:pt x="227" y="0"/>
                      </a:lnTo>
                      <a:close/>
                      <a:moveTo>
                        <a:pt x="192" y="101"/>
                      </a:moveTo>
                      <a:cubicBezTo>
                        <a:pt x="192" y="98"/>
                        <a:pt x="190" y="96"/>
                        <a:pt x="187" y="96"/>
                      </a:cubicBezTo>
                      <a:cubicBezTo>
                        <a:pt x="104" y="96"/>
                        <a:pt x="104" y="96"/>
                        <a:pt x="104" y="96"/>
                      </a:cubicBezTo>
                      <a:cubicBezTo>
                        <a:pt x="101" y="96"/>
                        <a:pt x="98" y="98"/>
                        <a:pt x="98" y="101"/>
                      </a:cubicBezTo>
                      <a:cubicBezTo>
                        <a:pt x="98" y="105"/>
                        <a:pt x="101" y="107"/>
                        <a:pt x="104" y="107"/>
                      </a:cubicBezTo>
                      <a:cubicBezTo>
                        <a:pt x="187" y="107"/>
                        <a:pt x="187" y="107"/>
                        <a:pt x="187" y="107"/>
                      </a:cubicBezTo>
                      <a:cubicBezTo>
                        <a:pt x="190" y="107"/>
                        <a:pt x="192" y="105"/>
                        <a:pt x="192" y="101"/>
                      </a:cubicBezTo>
                      <a:close/>
                      <a:moveTo>
                        <a:pt x="199" y="66"/>
                      </a:moveTo>
                      <a:cubicBezTo>
                        <a:pt x="199" y="63"/>
                        <a:pt x="197" y="60"/>
                        <a:pt x="194" y="60"/>
                      </a:cubicBezTo>
                      <a:cubicBezTo>
                        <a:pt x="97" y="60"/>
                        <a:pt x="97" y="60"/>
                        <a:pt x="97" y="60"/>
                      </a:cubicBezTo>
                      <a:cubicBezTo>
                        <a:pt x="94" y="60"/>
                        <a:pt x="91" y="63"/>
                        <a:pt x="91" y="66"/>
                      </a:cubicBezTo>
                      <a:cubicBezTo>
                        <a:pt x="91" y="69"/>
                        <a:pt x="94" y="71"/>
                        <a:pt x="97" y="71"/>
                      </a:cubicBezTo>
                      <a:cubicBezTo>
                        <a:pt x="194" y="71"/>
                        <a:pt x="194" y="71"/>
                        <a:pt x="194" y="71"/>
                      </a:cubicBezTo>
                      <a:cubicBezTo>
                        <a:pt x="197" y="71"/>
                        <a:pt x="199" y="69"/>
                        <a:pt x="199" y="66"/>
                      </a:cubicBezTo>
                      <a:close/>
                      <a:moveTo>
                        <a:pt x="206" y="30"/>
                      </a:moveTo>
                      <a:cubicBezTo>
                        <a:pt x="206" y="27"/>
                        <a:pt x="204" y="24"/>
                        <a:pt x="201" y="24"/>
                      </a:cubicBezTo>
                      <a:cubicBezTo>
                        <a:pt x="90" y="24"/>
                        <a:pt x="90" y="24"/>
                        <a:pt x="90" y="24"/>
                      </a:cubicBezTo>
                      <a:cubicBezTo>
                        <a:pt x="87" y="24"/>
                        <a:pt x="84" y="27"/>
                        <a:pt x="84" y="30"/>
                      </a:cubicBezTo>
                      <a:cubicBezTo>
                        <a:pt x="84" y="33"/>
                        <a:pt x="87" y="35"/>
                        <a:pt x="90" y="35"/>
                      </a:cubicBezTo>
                      <a:cubicBezTo>
                        <a:pt x="201" y="35"/>
                        <a:pt x="201" y="35"/>
                        <a:pt x="201" y="35"/>
                      </a:cubicBezTo>
                      <a:cubicBezTo>
                        <a:pt x="204" y="35"/>
                        <a:pt x="206" y="33"/>
                        <a:pt x="206" y="30"/>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grpSp>
            <p:nvGrpSpPr>
              <p:cNvPr id="41" name="组合 40"/>
              <p:cNvGrpSpPr/>
              <p:nvPr/>
            </p:nvGrpSpPr>
            <p:grpSpPr>
              <a:xfrm>
                <a:off x="7289581" y="2712945"/>
                <a:ext cx="1294661" cy="1294660"/>
                <a:chOff x="8328938" y="2097915"/>
                <a:chExt cx="1294661" cy="1294660"/>
              </a:xfrm>
            </p:grpSpPr>
            <p:sp>
              <p:nvSpPr>
                <p:cNvPr id="50" name="椭圆 3"/>
                <p:cNvSpPr/>
                <p:nvPr/>
              </p:nvSpPr>
              <p:spPr>
                <a:xfrm>
                  <a:off x="8328938" y="2097915"/>
                  <a:ext cx="1294661" cy="1294660"/>
                </a:xfrm>
                <a:custGeom>
                  <a:avLst/>
                  <a:gdLst/>
                  <a:ahLst/>
                  <a:cxnLst/>
                  <a:rect l="l" t="t" r="r" b="b"/>
                  <a:pathLst>
                    <a:path w="1152130" h="1152130">
                      <a:moveTo>
                        <a:pt x="576065" y="36005"/>
                      </a:moveTo>
                      <a:cubicBezTo>
                        <a:pt x="874332" y="36005"/>
                        <a:pt x="1116125" y="277798"/>
                        <a:pt x="1116125" y="576065"/>
                      </a:cubicBezTo>
                      <a:cubicBezTo>
                        <a:pt x="1116125" y="874332"/>
                        <a:pt x="874332" y="1116125"/>
                        <a:pt x="576065" y="1116125"/>
                      </a:cubicBezTo>
                      <a:cubicBezTo>
                        <a:pt x="277798" y="1116125"/>
                        <a:pt x="36005" y="874332"/>
                        <a:pt x="36005" y="576065"/>
                      </a:cubicBezTo>
                      <a:cubicBezTo>
                        <a:pt x="36005" y="277798"/>
                        <a:pt x="277798" y="36005"/>
                        <a:pt x="576065" y="36005"/>
                      </a:cubicBezTo>
                      <a:close/>
                      <a:moveTo>
                        <a:pt x="576065" y="15222"/>
                      </a:moveTo>
                      <a:cubicBezTo>
                        <a:pt x="266320" y="15222"/>
                        <a:pt x="15222" y="266320"/>
                        <a:pt x="15222" y="576065"/>
                      </a:cubicBezTo>
                      <a:cubicBezTo>
                        <a:pt x="15222" y="885811"/>
                        <a:pt x="266320" y="1136908"/>
                        <a:pt x="576065" y="1136908"/>
                      </a:cubicBezTo>
                      <a:cubicBezTo>
                        <a:pt x="885811" y="1136908"/>
                        <a:pt x="1136908" y="885811"/>
                        <a:pt x="1136908" y="576065"/>
                      </a:cubicBezTo>
                      <a:cubicBezTo>
                        <a:pt x="1136908" y="266320"/>
                        <a:pt x="885811" y="15222"/>
                        <a:pt x="576065" y="15222"/>
                      </a:cubicBezTo>
                      <a:close/>
                      <a:moveTo>
                        <a:pt x="576065" y="0"/>
                      </a:moveTo>
                      <a:cubicBezTo>
                        <a:pt x="894217" y="0"/>
                        <a:pt x="1152130" y="257913"/>
                        <a:pt x="1152130" y="576065"/>
                      </a:cubicBezTo>
                      <a:cubicBezTo>
                        <a:pt x="1152130" y="894217"/>
                        <a:pt x="894217" y="1152130"/>
                        <a:pt x="576065" y="1152130"/>
                      </a:cubicBezTo>
                      <a:cubicBezTo>
                        <a:pt x="257913" y="1152130"/>
                        <a:pt x="0" y="894217"/>
                        <a:pt x="0" y="576065"/>
                      </a:cubicBezTo>
                      <a:cubicBezTo>
                        <a:pt x="0" y="257913"/>
                        <a:pt x="257913" y="0"/>
                        <a:pt x="57606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Freeform 27"/>
                <p:cNvSpPr>
                  <a:spLocks noEditPoints="1"/>
                </p:cNvSpPr>
                <p:nvPr/>
              </p:nvSpPr>
              <p:spPr bwMode="auto">
                <a:xfrm>
                  <a:off x="8535132" y="2404254"/>
                  <a:ext cx="882273" cy="632842"/>
                </a:xfrm>
                <a:custGeom>
                  <a:avLst/>
                  <a:gdLst>
                    <a:gd name="T0" fmla="*/ 212 w 262"/>
                    <a:gd name="T1" fmla="*/ 119 h 188"/>
                    <a:gd name="T2" fmla="*/ 24 w 262"/>
                    <a:gd name="T3" fmla="*/ 98 h 188"/>
                    <a:gd name="T4" fmla="*/ 44 w 262"/>
                    <a:gd name="T5" fmla="*/ 13 h 188"/>
                    <a:gd name="T6" fmla="*/ 232 w 262"/>
                    <a:gd name="T7" fmla="*/ 33 h 188"/>
                    <a:gd name="T8" fmla="*/ 260 w 262"/>
                    <a:gd name="T9" fmla="*/ 172 h 188"/>
                    <a:gd name="T10" fmla="*/ 20 w 262"/>
                    <a:gd name="T11" fmla="*/ 178 h 188"/>
                    <a:gd name="T12" fmla="*/ 2 w 262"/>
                    <a:gd name="T13" fmla="*/ 180 h 188"/>
                    <a:gd name="T14" fmla="*/ 242 w 262"/>
                    <a:gd name="T15" fmla="*/ 188 h 188"/>
                    <a:gd name="T16" fmla="*/ 260 w 262"/>
                    <a:gd name="T17" fmla="*/ 172 h 188"/>
                    <a:gd name="T18" fmla="*/ 20 w 262"/>
                    <a:gd name="T19" fmla="*/ 172 h 188"/>
                    <a:gd name="T20" fmla="*/ 13 w 262"/>
                    <a:gd name="T21" fmla="*/ 134 h 188"/>
                    <a:gd name="T22" fmla="*/ 12 w 262"/>
                    <a:gd name="T23" fmla="*/ 98 h 188"/>
                    <a:gd name="T24" fmla="*/ 22 w 262"/>
                    <a:gd name="T25" fmla="*/ 10 h 188"/>
                    <a:gd name="T26" fmla="*/ 212 w 262"/>
                    <a:gd name="T27" fmla="*/ 0 h 188"/>
                    <a:gd name="T28" fmla="*/ 244 w 262"/>
                    <a:gd name="T29" fmla="*/ 98 h 188"/>
                    <a:gd name="T30" fmla="*/ 228 w 262"/>
                    <a:gd name="T31" fmla="*/ 127 h 188"/>
                    <a:gd name="T32" fmla="*/ 260 w 262"/>
                    <a:gd name="T33" fmla="*/ 164 h 188"/>
                    <a:gd name="T34" fmla="*/ 83 w 262"/>
                    <a:gd name="T35" fmla="*/ 153 h 188"/>
                    <a:gd name="T36" fmla="*/ 84 w 262"/>
                    <a:gd name="T37" fmla="*/ 144 h 188"/>
                    <a:gd name="T38" fmla="*/ 83 w 262"/>
                    <a:gd name="T39" fmla="*/ 153 h 188"/>
                    <a:gd name="T40" fmla="*/ 71 w 262"/>
                    <a:gd name="T41" fmla="*/ 132 h 188"/>
                    <a:gd name="T42" fmla="*/ 69 w 262"/>
                    <a:gd name="T43" fmla="*/ 141 h 188"/>
                    <a:gd name="T44" fmla="*/ 100 w 262"/>
                    <a:gd name="T45" fmla="*/ 141 h 188"/>
                    <a:gd name="T46" fmla="*/ 101 w 262"/>
                    <a:gd name="T47" fmla="*/ 132 h 188"/>
                    <a:gd name="T48" fmla="*/ 100 w 262"/>
                    <a:gd name="T49" fmla="*/ 141 h 188"/>
                    <a:gd name="T50" fmla="*/ 115 w 262"/>
                    <a:gd name="T51" fmla="*/ 153 h 188"/>
                    <a:gd name="T52" fmla="*/ 115 w 262"/>
                    <a:gd name="T53" fmla="*/ 144 h 188"/>
                    <a:gd name="T54" fmla="*/ 131 w 262"/>
                    <a:gd name="T55" fmla="*/ 141 h 188"/>
                    <a:gd name="T56" fmla="*/ 131 w 262"/>
                    <a:gd name="T57" fmla="*/ 132 h 188"/>
                    <a:gd name="T58" fmla="*/ 131 w 262"/>
                    <a:gd name="T59" fmla="*/ 141 h 188"/>
                    <a:gd name="T60" fmla="*/ 147 w 262"/>
                    <a:gd name="T61" fmla="*/ 153 h 188"/>
                    <a:gd name="T62" fmla="*/ 146 w 262"/>
                    <a:gd name="T63" fmla="*/ 144 h 188"/>
                    <a:gd name="T64" fmla="*/ 162 w 262"/>
                    <a:gd name="T65" fmla="*/ 141 h 188"/>
                    <a:gd name="T66" fmla="*/ 161 w 262"/>
                    <a:gd name="T67" fmla="*/ 132 h 188"/>
                    <a:gd name="T68" fmla="*/ 162 w 262"/>
                    <a:gd name="T69" fmla="*/ 141 h 188"/>
                    <a:gd name="T70" fmla="*/ 179 w 262"/>
                    <a:gd name="T71" fmla="*/ 153 h 188"/>
                    <a:gd name="T72" fmla="*/ 177 w 262"/>
                    <a:gd name="T73" fmla="*/ 144 h 188"/>
                    <a:gd name="T74" fmla="*/ 193 w 262"/>
                    <a:gd name="T75" fmla="*/ 141 h 188"/>
                    <a:gd name="T76" fmla="*/ 191 w 262"/>
                    <a:gd name="T77" fmla="*/ 132 h 188"/>
                    <a:gd name="T78" fmla="*/ 193 w 262"/>
                    <a:gd name="T79" fmla="*/ 141 h 188"/>
                    <a:gd name="T80" fmla="*/ 212 w 262"/>
                    <a:gd name="T81" fmla="*/ 127 h 188"/>
                    <a:gd name="T82" fmla="*/ 239 w 262"/>
                    <a:gd name="T83" fmla="*/ 33 h 188"/>
                    <a:gd name="T84" fmla="*/ 44 w 262"/>
                    <a:gd name="T85" fmla="*/ 5 h 188"/>
                    <a:gd name="T86" fmla="*/ 17 w 262"/>
                    <a:gd name="T87" fmla="*/ 33 h 188"/>
                    <a:gd name="T88" fmla="*/ 44 w 262"/>
                    <a:gd name="T89" fmla="*/ 127 h 188"/>
                    <a:gd name="T90" fmla="*/ 51 w 262"/>
                    <a:gd name="T91" fmla="*/ 137 h 188"/>
                    <a:gd name="T92" fmla="*/ 29 w 262"/>
                    <a:gd name="T93" fmla="*/ 137 h 188"/>
                    <a:gd name="T94" fmla="*/ 51 w 262"/>
                    <a:gd name="T95" fmla="*/ 153 h 188"/>
                    <a:gd name="T96" fmla="*/ 53 w 262"/>
                    <a:gd name="T97" fmla="*/ 144 h 188"/>
                    <a:gd name="T98" fmla="*/ 51 w 262"/>
                    <a:gd name="T99" fmla="*/ 153 h 188"/>
                    <a:gd name="T100" fmla="*/ 196 w 262"/>
                    <a:gd name="T101" fmla="*/ 159 h 188"/>
                    <a:gd name="T102" fmla="*/ 55 w 262"/>
                    <a:gd name="T103" fmla="*/ 163 h 188"/>
                    <a:gd name="T104" fmla="*/ 197 w 262"/>
                    <a:gd name="T105" fmla="*/ 167 h 188"/>
                    <a:gd name="T106" fmla="*/ 221 w 262"/>
                    <a:gd name="T107" fmla="*/ 149 h 188"/>
                    <a:gd name="T108" fmla="*/ 198 w 262"/>
                    <a:gd name="T109" fmla="*/ 149 h 188"/>
                    <a:gd name="T110" fmla="*/ 221 w 262"/>
                    <a:gd name="T111" fmla="*/ 149 h 188"/>
                    <a:gd name="T112" fmla="*/ 221 w 262"/>
                    <a:gd name="T113" fmla="*/ 132 h 188"/>
                    <a:gd name="T114" fmla="*/ 224 w 262"/>
                    <a:gd name="T115" fmla="*/ 141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62" h="188">
                      <a:moveTo>
                        <a:pt x="232" y="98"/>
                      </a:moveTo>
                      <a:cubicBezTo>
                        <a:pt x="232" y="110"/>
                        <a:pt x="223" y="119"/>
                        <a:pt x="212" y="119"/>
                      </a:cubicBezTo>
                      <a:cubicBezTo>
                        <a:pt x="44" y="119"/>
                        <a:pt x="44" y="119"/>
                        <a:pt x="44" y="119"/>
                      </a:cubicBezTo>
                      <a:cubicBezTo>
                        <a:pt x="33" y="119"/>
                        <a:pt x="24" y="110"/>
                        <a:pt x="24" y="98"/>
                      </a:cubicBezTo>
                      <a:cubicBezTo>
                        <a:pt x="24" y="33"/>
                        <a:pt x="24" y="33"/>
                        <a:pt x="24" y="33"/>
                      </a:cubicBezTo>
                      <a:cubicBezTo>
                        <a:pt x="24" y="22"/>
                        <a:pt x="33" y="13"/>
                        <a:pt x="44" y="13"/>
                      </a:cubicBezTo>
                      <a:cubicBezTo>
                        <a:pt x="212" y="13"/>
                        <a:pt x="212" y="13"/>
                        <a:pt x="212" y="13"/>
                      </a:cubicBezTo>
                      <a:cubicBezTo>
                        <a:pt x="223" y="13"/>
                        <a:pt x="232" y="22"/>
                        <a:pt x="232" y="33"/>
                      </a:cubicBezTo>
                      <a:lnTo>
                        <a:pt x="232" y="98"/>
                      </a:lnTo>
                      <a:close/>
                      <a:moveTo>
                        <a:pt x="260" y="172"/>
                      </a:moveTo>
                      <a:cubicBezTo>
                        <a:pt x="259" y="175"/>
                        <a:pt x="252" y="178"/>
                        <a:pt x="242" y="178"/>
                      </a:cubicBezTo>
                      <a:cubicBezTo>
                        <a:pt x="20" y="178"/>
                        <a:pt x="20" y="178"/>
                        <a:pt x="20" y="178"/>
                      </a:cubicBezTo>
                      <a:cubicBezTo>
                        <a:pt x="10" y="178"/>
                        <a:pt x="3" y="175"/>
                        <a:pt x="2" y="172"/>
                      </a:cubicBezTo>
                      <a:cubicBezTo>
                        <a:pt x="2" y="180"/>
                        <a:pt x="2" y="180"/>
                        <a:pt x="2" y="180"/>
                      </a:cubicBezTo>
                      <a:cubicBezTo>
                        <a:pt x="0" y="185"/>
                        <a:pt x="9" y="188"/>
                        <a:pt x="20" y="188"/>
                      </a:cubicBezTo>
                      <a:cubicBezTo>
                        <a:pt x="242" y="188"/>
                        <a:pt x="242" y="188"/>
                        <a:pt x="242" y="188"/>
                      </a:cubicBezTo>
                      <a:cubicBezTo>
                        <a:pt x="254" y="188"/>
                        <a:pt x="262" y="185"/>
                        <a:pt x="260" y="180"/>
                      </a:cubicBezTo>
                      <a:lnTo>
                        <a:pt x="260" y="172"/>
                      </a:lnTo>
                      <a:close/>
                      <a:moveTo>
                        <a:pt x="242" y="172"/>
                      </a:moveTo>
                      <a:cubicBezTo>
                        <a:pt x="20" y="172"/>
                        <a:pt x="20" y="172"/>
                        <a:pt x="20" y="172"/>
                      </a:cubicBezTo>
                      <a:cubicBezTo>
                        <a:pt x="9" y="172"/>
                        <a:pt x="0" y="169"/>
                        <a:pt x="2" y="164"/>
                      </a:cubicBezTo>
                      <a:cubicBezTo>
                        <a:pt x="13" y="134"/>
                        <a:pt x="13" y="134"/>
                        <a:pt x="13" y="134"/>
                      </a:cubicBezTo>
                      <a:cubicBezTo>
                        <a:pt x="14" y="131"/>
                        <a:pt x="21" y="128"/>
                        <a:pt x="29" y="127"/>
                      </a:cubicBezTo>
                      <a:cubicBezTo>
                        <a:pt x="19" y="122"/>
                        <a:pt x="12" y="111"/>
                        <a:pt x="12" y="98"/>
                      </a:cubicBezTo>
                      <a:cubicBezTo>
                        <a:pt x="12" y="33"/>
                        <a:pt x="12" y="33"/>
                        <a:pt x="12" y="33"/>
                      </a:cubicBezTo>
                      <a:cubicBezTo>
                        <a:pt x="12" y="24"/>
                        <a:pt x="16" y="16"/>
                        <a:pt x="22" y="10"/>
                      </a:cubicBezTo>
                      <a:cubicBezTo>
                        <a:pt x="27" y="4"/>
                        <a:pt x="35" y="0"/>
                        <a:pt x="44" y="0"/>
                      </a:cubicBezTo>
                      <a:cubicBezTo>
                        <a:pt x="212" y="0"/>
                        <a:pt x="212" y="0"/>
                        <a:pt x="212" y="0"/>
                      </a:cubicBezTo>
                      <a:cubicBezTo>
                        <a:pt x="230" y="0"/>
                        <a:pt x="244" y="15"/>
                        <a:pt x="244" y="33"/>
                      </a:cubicBezTo>
                      <a:cubicBezTo>
                        <a:pt x="244" y="98"/>
                        <a:pt x="244" y="98"/>
                        <a:pt x="244" y="98"/>
                      </a:cubicBezTo>
                      <a:cubicBezTo>
                        <a:pt x="244" y="110"/>
                        <a:pt x="237" y="121"/>
                        <a:pt x="228" y="127"/>
                      </a:cubicBezTo>
                      <a:cubicBezTo>
                        <a:pt x="228" y="127"/>
                        <a:pt x="228" y="127"/>
                        <a:pt x="228" y="127"/>
                      </a:cubicBezTo>
                      <a:cubicBezTo>
                        <a:pt x="238" y="127"/>
                        <a:pt x="248" y="130"/>
                        <a:pt x="249" y="134"/>
                      </a:cubicBezTo>
                      <a:cubicBezTo>
                        <a:pt x="260" y="164"/>
                        <a:pt x="260" y="164"/>
                        <a:pt x="260" y="164"/>
                      </a:cubicBezTo>
                      <a:cubicBezTo>
                        <a:pt x="262" y="169"/>
                        <a:pt x="254" y="172"/>
                        <a:pt x="242" y="172"/>
                      </a:cubicBezTo>
                      <a:close/>
                      <a:moveTo>
                        <a:pt x="83" y="153"/>
                      </a:moveTo>
                      <a:cubicBezTo>
                        <a:pt x="89" y="153"/>
                        <a:pt x="94" y="151"/>
                        <a:pt x="95" y="149"/>
                      </a:cubicBezTo>
                      <a:cubicBezTo>
                        <a:pt x="95" y="146"/>
                        <a:pt x="90" y="144"/>
                        <a:pt x="84" y="144"/>
                      </a:cubicBezTo>
                      <a:cubicBezTo>
                        <a:pt x="78" y="144"/>
                        <a:pt x="72" y="146"/>
                        <a:pt x="72" y="149"/>
                      </a:cubicBezTo>
                      <a:cubicBezTo>
                        <a:pt x="71" y="151"/>
                        <a:pt x="76" y="153"/>
                        <a:pt x="83" y="153"/>
                      </a:cubicBezTo>
                      <a:close/>
                      <a:moveTo>
                        <a:pt x="81" y="137"/>
                      </a:moveTo>
                      <a:cubicBezTo>
                        <a:pt x="81" y="134"/>
                        <a:pt x="77" y="132"/>
                        <a:pt x="71" y="132"/>
                      </a:cubicBezTo>
                      <a:cubicBezTo>
                        <a:pt x="65" y="132"/>
                        <a:pt x="60" y="134"/>
                        <a:pt x="59" y="137"/>
                      </a:cubicBezTo>
                      <a:cubicBezTo>
                        <a:pt x="59" y="139"/>
                        <a:pt x="63" y="141"/>
                        <a:pt x="69" y="141"/>
                      </a:cubicBezTo>
                      <a:cubicBezTo>
                        <a:pt x="75" y="141"/>
                        <a:pt x="81" y="139"/>
                        <a:pt x="81" y="137"/>
                      </a:cubicBezTo>
                      <a:close/>
                      <a:moveTo>
                        <a:pt x="100" y="141"/>
                      </a:moveTo>
                      <a:cubicBezTo>
                        <a:pt x="106" y="141"/>
                        <a:pt x="111" y="139"/>
                        <a:pt x="112" y="137"/>
                      </a:cubicBezTo>
                      <a:cubicBezTo>
                        <a:pt x="112" y="134"/>
                        <a:pt x="107" y="132"/>
                        <a:pt x="101" y="132"/>
                      </a:cubicBezTo>
                      <a:cubicBezTo>
                        <a:pt x="95" y="132"/>
                        <a:pt x="90" y="134"/>
                        <a:pt x="90" y="137"/>
                      </a:cubicBezTo>
                      <a:cubicBezTo>
                        <a:pt x="89" y="139"/>
                        <a:pt x="94" y="141"/>
                        <a:pt x="100" y="141"/>
                      </a:cubicBezTo>
                      <a:close/>
                      <a:moveTo>
                        <a:pt x="103" y="149"/>
                      </a:moveTo>
                      <a:cubicBezTo>
                        <a:pt x="103" y="151"/>
                        <a:pt x="108" y="153"/>
                        <a:pt x="115" y="153"/>
                      </a:cubicBezTo>
                      <a:cubicBezTo>
                        <a:pt x="121" y="153"/>
                        <a:pt x="126" y="151"/>
                        <a:pt x="126" y="149"/>
                      </a:cubicBezTo>
                      <a:cubicBezTo>
                        <a:pt x="126" y="146"/>
                        <a:pt x="121" y="144"/>
                        <a:pt x="115" y="144"/>
                      </a:cubicBezTo>
                      <a:cubicBezTo>
                        <a:pt x="109" y="144"/>
                        <a:pt x="104" y="146"/>
                        <a:pt x="103" y="149"/>
                      </a:cubicBezTo>
                      <a:close/>
                      <a:moveTo>
                        <a:pt x="131" y="141"/>
                      </a:moveTo>
                      <a:cubicBezTo>
                        <a:pt x="137" y="141"/>
                        <a:pt x="142" y="139"/>
                        <a:pt x="142" y="137"/>
                      </a:cubicBezTo>
                      <a:cubicBezTo>
                        <a:pt x="142" y="134"/>
                        <a:pt x="137" y="132"/>
                        <a:pt x="131" y="132"/>
                      </a:cubicBezTo>
                      <a:cubicBezTo>
                        <a:pt x="125" y="132"/>
                        <a:pt x="120" y="134"/>
                        <a:pt x="120" y="137"/>
                      </a:cubicBezTo>
                      <a:cubicBezTo>
                        <a:pt x="120" y="139"/>
                        <a:pt x="125" y="141"/>
                        <a:pt x="131" y="141"/>
                      </a:cubicBezTo>
                      <a:close/>
                      <a:moveTo>
                        <a:pt x="135" y="149"/>
                      </a:moveTo>
                      <a:cubicBezTo>
                        <a:pt x="135" y="151"/>
                        <a:pt x="140" y="153"/>
                        <a:pt x="147" y="153"/>
                      </a:cubicBezTo>
                      <a:cubicBezTo>
                        <a:pt x="153" y="153"/>
                        <a:pt x="158" y="151"/>
                        <a:pt x="158" y="149"/>
                      </a:cubicBezTo>
                      <a:cubicBezTo>
                        <a:pt x="158" y="146"/>
                        <a:pt x="152" y="144"/>
                        <a:pt x="146" y="144"/>
                      </a:cubicBezTo>
                      <a:cubicBezTo>
                        <a:pt x="140" y="144"/>
                        <a:pt x="135" y="146"/>
                        <a:pt x="135" y="149"/>
                      </a:cubicBezTo>
                      <a:close/>
                      <a:moveTo>
                        <a:pt x="162" y="141"/>
                      </a:moveTo>
                      <a:cubicBezTo>
                        <a:pt x="168" y="141"/>
                        <a:pt x="173" y="139"/>
                        <a:pt x="173" y="137"/>
                      </a:cubicBezTo>
                      <a:cubicBezTo>
                        <a:pt x="172" y="134"/>
                        <a:pt x="167" y="132"/>
                        <a:pt x="161" y="132"/>
                      </a:cubicBezTo>
                      <a:cubicBezTo>
                        <a:pt x="155" y="132"/>
                        <a:pt x="150" y="134"/>
                        <a:pt x="151" y="137"/>
                      </a:cubicBezTo>
                      <a:cubicBezTo>
                        <a:pt x="151" y="139"/>
                        <a:pt x="156" y="141"/>
                        <a:pt x="162" y="141"/>
                      </a:cubicBezTo>
                      <a:close/>
                      <a:moveTo>
                        <a:pt x="167" y="149"/>
                      </a:moveTo>
                      <a:cubicBezTo>
                        <a:pt x="167" y="151"/>
                        <a:pt x="172" y="153"/>
                        <a:pt x="179" y="153"/>
                      </a:cubicBezTo>
                      <a:cubicBezTo>
                        <a:pt x="185" y="153"/>
                        <a:pt x="190" y="151"/>
                        <a:pt x="189" y="149"/>
                      </a:cubicBezTo>
                      <a:cubicBezTo>
                        <a:pt x="189" y="146"/>
                        <a:pt x="184" y="144"/>
                        <a:pt x="177" y="144"/>
                      </a:cubicBezTo>
                      <a:cubicBezTo>
                        <a:pt x="171" y="144"/>
                        <a:pt x="166" y="146"/>
                        <a:pt x="167" y="149"/>
                      </a:cubicBezTo>
                      <a:close/>
                      <a:moveTo>
                        <a:pt x="193" y="141"/>
                      </a:moveTo>
                      <a:cubicBezTo>
                        <a:pt x="199" y="141"/>
                        <a:pt x="204" y="139"/>
                        <a:pt x="203" y="137"/>
                      </a:cubicBezTo>
                      <a:cubicBezTo>
                        <a:pt x="203" y="134"/>
                        <a:pt x="197" y="132"/>
                        <a:pt x="191" y="132"/>
                      </a:cubicBezTo>
                      <a:cubicBezTo>
                        <a:pt x="185" y="132"/>
                        <a:pt x="181" y="134"/>
                        <a:pt x="181" y="137"/>
                      </a:cubicBezTo>
                      <a:cubicBezTo>
                        <a:pt x="181" y="139"/>
                        <a:pt x="187" y="141"/>
                        <a:pt x="193" y="141"/>
                      </a:cubicBezTo>
                      <a:close/>
                      <a:moveTo>
                        <a:pt x="44" y="127"/>
                      </a:moveTo>
                      <a:cubicBezTo>
                        <a:pt x="212" y="127"/>
                        <a:pt x="212" y="127"/>
                        <a:pt x="212" y="127"/>
                      </a:cubicBezTo>
                      <a:cubicBezTo>
                        <a:pt x="227" y="127"/>
                        <a:pt x="239" y="114"/>
                        <a:pt x="239" y="98"/>
                      </a:cubicBezTo>
                      <a:cubicBezTo>
                        <a:pt x="239" y="33"/>
                        <a:pt x="239" y="33"/>
                        <a:pt x="239" y="33"/>
                      </a:cubicBezTo>
                      <a:cubicBezTo>
                        <a:pt x="239" y="17"/>
                        <a:pt x="227" y="5"/>
                        <a:pt x="212" y="5"/>
                      </a:cubicBezTo>
                      <a:cubicBezTo>
                        <a:pt x="44" y="5"/>
                        <a:pt x="44" y="5"/>
                        <a:pt x="44" y="5"/>
                      </a:cubicBezTo>
                      <a:cubicBezTo>
                        <a:pt x="36" y="5"/>
                        <a:pt x="30" y="7"/>
                        <a:pt x="24" y="13"/>
                      </a:cubicBezTo>
                      <a:cubicBezTo>
                        <a:pt x="19" y="18"/>
                        <a:pt x="17" y="25"/>
                        <a:pt x="17" y="33"/>
                      </a:cubicBezTo>
                      <a:cubicBezTo>
                        <a:pt x="17" y="98"/>
                        <a:pt x="17" y="98"/>
                        <a:pt x="17" y="98"/>
                      </a:cubicBezTo>
                      <a:cubicBezTo>
                        <a:pt x="17" y="114"/>
                        <a:pt x="29" y="127"/>
                        <a:pt x="44" y="127"/>
                      </a:cubicBezTo>
                      <a:close/>
                      <a:moveTo>
                        <a:pt x="38" y="141"/>
                      </a:moveTo>
                      <a:cubicBezTo>
                        <a:pt x="44" y="141"/>
                        <a:pt x="50" y="139"/>
                        <a:pt x="51" y="137"/>
                      </a:cubicBezTo>
                      <a:cubicBezTo>
                        <a:pt x="51" y="134"/>
                        <a:pt x="47" y="132"/>
                        <a:pt x="41" y="132"/>
                      </a:cubicBezTo>
                      <a:cubicBezTo>
                        <a:pt x="35" y="132"/>
                        <a:pt x="29" y="134"/>
                        <a:pt x="29" y="137"/>
                      </a:cubicBezTo>
                      <a:cubicBezTo>
                        <a:pt x="28" y="139"/>
                        <a:pt x="32" y="141"/>
                        <a:pt x="38" y="141"/>
                      </a:cubicBezTo>
                      <a:close/>
                      <a:moveTo>
                        <a:pt x="51" y="153"/>
                      </a:moveTo>
                      <a:cubicBezTo>
                        <a:pt x="57" y="153"/>
                        <a:pt x="62" y="151"/>
                        <a:pt x="63" y="149"/>
                      </a:cubicBezTo>
                      <a:cubicBezTo>
                        <a:pt x="63" y="146"/>
                        <a:pt x="59" y="144"/>
                        <a:pt x="53" y="144"/>
                      </a:cubicBezTo>
                      <a:cubicBezTo>
                        <a:pt x="46" y="144"/>
                        <a:pt x="41" y="146"/>
                        <a:pt x="40" y="149"/>
                      </a:cubicBezTo>
                      <a:cubicBezTo>
                        <a:pt x="40" y="151"/>
                        <a:pt x="44" y="153"/>
                        <a:pt x="51" y="153"/>
                      </a:cubicBezTo>
                      <a:close/>
                      <a:moveTo>
                        <a:pt x="207" y="163"/>
                      </a:moveTo>
                      <a:cubicBezTo>
                        <a:pt x="207" y="161"/>
                        <a:pt x="202" y="159"/>
                        <a:pt x="196" y="159"/>
                      </a:cubicBezTo>
                      <a:cubicBezTo>
                        <a:pt x="66" y="159"/>
                        <a:pt x="66" y="159"/>
                        <a:pt x="66" y="159"/>
                      </a:cubicBezTo>
                      <a:cubicBezTo>
                        <a:pt x="61" y="159"/>
                        <a:pt x="55" y="161"/>
                        <a:pt x="55" y="163"/>
                      </a:cubicBezTo>
                      <a:cubicBezTo>
                        <a:pt x="54" y="165"/>
                        <a:pt x="59" y="167"/>
                        <a:pt x="65" y="167"/>
                      </a:cubicBezTo>
                      <a:cubicBezTo>
                        <a:pt x="197" y="167"/>
                        <a:pt x="197" y="167"/>
                        <a:pt x="197" y="167"/>
                      </a:cubicBezTo>
                      <a:cubicBezTo>
                        <a:pt x="203" y="167"/>
                        <a:pt x="208" y="165"/>
                        <a:pt x="207" y="163"/>
                      </a:cubicBezTo>
                      <a:close/>
                      <a:moveTo>
                        <a:pt x="221" y="149"/>
                      </a:moveTo>
                      <a:cubicBezTo>
                        <a:pt x="220" y="146"/>
                        <a:pt x="215" y="144"/>
                        <a:pt x="209" y="144"/>
                      </a:cubicBezTo>
                      <a:cubicBezTo>
                        <a:pt x="202" y="144"/>
                        <a:pt x="198" y="146"/>
                        <a:pt x="198" y="149"/>
                      </a:cubicBezTo>
                      <a:cubicBezTo>
                        <a:pt x="199" y="151"/>
                        <a:pt x="204" y="153"/>
                        <a:pt x="211" y="153"/>
                      </a:cubicBezTo>
                      <a:cubicBezTo>
                        <a:pt x="217" y="153"/>
                        <a:pt x="222" y="151"/>
                        <a:pt x="221" y="149"/>
                      </a:cubicBezTo>
                      <a:close/>
                      <a:moveTo>
                        <a:pt x="234" y="137"/>
                      </a:moveTo>
                      <a:cubicBezTo>
                        <a:pt x="233" y="134"/>
                        <a:pt x="227" y="132"/>
                        <a:pt x="221" y="132"/>
                      </a:cubicBezTo>
                      <a:cubicBezTo>
                        <a:pt x="215" y="132"/>
                        <a:pt x="211" y="134"/>
                        <a:pt x="212" y="137"/>
                      </a:cubicBezTo>
                      <a:cubicBezTo>
                        <a:pt x="212" y="139"/>
                        <a:pt x="218" y="141"/>
                        <a:pt x="224" y="141"/>
                      </a:cubicBezTo>
                      <a:cubicBezTo>
                        <a:pt x="230" y="141"/>
                        <a:pt x="234" y="139"/>
                        <a:pt x="234" y="137"/>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grpSp>
            <p:nvGrpSpPr>
              <p:cNvPr id="42" name="组合 41"/>
              <p:cNvGrpSpPr/>
              <p:nvPr/>
            </p:nvGrpSpPr>
            <p:grpSpPr>
              <a:xfrm>
                <a:off x="8937321" y="3907258"/>
                <a:ext cx="1294661" cy="1294660"/>
                <a:chOff x="8328938" y="3507721"/>
                <a:chExt cx="1294661" cy="1294660"/>
              </a:xfrm>
            </p:grpSpPr>
            <p:sp>
              <p:nvSpPr>
                <p:cNvPr id="48" name="椭圆 3"/>
                <p:cNvSpPr/>
                <p:nvPr/>
              </p:nvSpPr>
              <p:spPr>
                <a:xfrm>
                  <a:off x="8328938" y="3507721"/>
                  <a:ext cx="1294661" cy="1294660"/>
                </a:xfrm>
                <a:custGeom>
                  <a:avLst/>
                  <a:gdLst/>
                  <a:ahLst/>
                  <a:cxnLst/>
                  <a:rect l="l" t="t" r="r" b="b"/>
                  <a:pathLst>
                    <a:path w="1152130" h="1152130">
                      <a:moveTo>
                        <a:pt x="576065" y="36005"/>
                      </a:moveTo>
                      <a:cubicBezTo>
                        <a:pt x="874332" y="36005"/>
                        <a:pt x="1116125" y="277798"/>
                        <a:pt x="1116125" y="576065"/>
                      </a:cubicBezTo>
                      <a:cubicBezTo>
                        <a:pt x="1116125" y="874332"/>
                        <a:pt x="874332" y="1116125"/>
                        <a:pt x="576065" y="1116125"/>
                      </a:cubicBezTo>
                      <a:cubicBezTo>
                        <a:pt x="277798" y="1116125"/>
                        <a:pt x="36005" y="874332"/>
                        <a:pt x="36005" y="576065"/>
                      </a:cubicBezTo>
                      <a:cubicBezTo>
                        <a:pt x="36005" y="277798"/>
                        <a:pt x="277798" y="36005"/>
                        <a:pt x="576065" y="36005"/>
                      </a:cubicBezTo>
                      <a:close/>
                      <a:moveTo>
                        <a:pt x="576065" y="15222"/>
                      </a:moveTo>
                      <a:cubicBezTo>
                        <a:pt x="266320" y="15222"/>
                        <a:pt x="15222" y="266320"/>
                        <a:pt x="15222" y="576065"/>
                      </a:cubicBezTo>
                      <a:cubicBezTo>
                        <a:pt x="15222" y="885811"/>
                        <a:pt x="266320" y="1136908"/>
                        <a:pt x="576065" y="1136908"/>
                      </a:cubicBezTo>
                      <a:cubicBezTo>
                        <a:pt x="885811" y="1136908"/>
                        <a:pt x="1136908" y="885811"/>
                        <a:pt x="1136908" y="576065"/>
                      </a:cubicBezTo>
                      <a:cubicBezTo>
                        <a:pt x="1136908" y="266320"/>
                        <a:pt x="885811" y="15222"/>
                        <a:pt x="576065" y="15222"/>
                      </a:cubicBezTo>
                      <a:close/>
                      <a:moveTo>
                        <a:pt x="576065" y="0"/>
                      </a:moveTo>
                      <a:cubicBezTo>
                        <a:pt x="894217" y="0"/>
                        <a:pt x="1152130" y="257913"/>
                        <a:pt x="1152130" y="576065"/>
                      </a:cubicBezTo>
                      <a:cubicBezTo>
                        <a:pt x="1152130" y="894217"/>
                        <a:pt x="894217" y="1152130"/>
                        <a:pt x="576065" y="1152130"/>
                      </a:cubicBezTo>
                      <a:cubicBezTo>
                        <a:pt x="257913" y="1152130"/>
                        <a:pt x="0" y="894217"/>
                        <a:pt x="0" y="576065"/>
                      </a:cubicBezTo>
                      <a:cubicBezTo>
                        <a:pt x="0" y="257913"/>
                        <a:pt x="257913" y="0"/>
                        <a:pt x="576065"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Freeform 28"/>
                <p:cNvSpPr>
                  <a:spLocks noEditPoints="1"/>
                </p:cNvSpPr>
                <p:nvPr/>
              </p:nvSpPr>
              <p:spPr bwMode="auto">
                <a:xfrm>
                  <a:off x="8538912" y="3718489"/>
                  <a:ext cx="874713" cy="873125"/>
                </a:xfrm>
                <a:custGeom>
                  <a:avLst/>
                  <a:gdLst>
                    <a:gd name="T0" fmla="*/ 0 w 233"/>
                    <a:gd name="T1" fmla="*/ 117 h 233"/>
                    <a:gd name="T2" fmla="*/ 233 w 233"/>
                    <a:gd name="T3" fmla="*/ 117 h 233"/>
                    <a:gd name="T4" fmla="*/ 25 w 233"/>
                    <a:gd name="T5" fmla="*/ 107 h 233"/>
                    <a:gd name="T6" fmla="*/ 41 w 233"/>
                    <a:gd name="T7" fmla="*/ 51 h 233"/>
                    <a:gd name="T8" fmla="*/ 51 w 233"/>
                    <a:gd name="T9" fmla="*/ 61 h 233"/>
                    <a:gd name="T10" fmla="*/ 43 w 233"/>
                    <a:gd name="T11" fmla="*/ 94 h 233"/>
                    <a:gd name="T12" fmla="*/ 33 w 233"/>
                    <a:gd name="T13" fmla="*/ 103 h 233"/>
                    <a:gd name="T14" fmla="*/ 43 w 233"/>
                    <a:gd name="T15" fmla="*/ 123 h 233"/>
                    <a:gd name="T16" fmla="*/ 74 w 233"/>
                    <a:gd name="T17" fmla="*/ 162 h 233"/>
                    <a:gd name="T18" fmla="*/ 51 w 233"/>
                    <a:gd name="T19" fmla="*/ 193 h 233"/>
                    <a:gd name="T20" fmla="*/ 47 w 233"/>
                    <a:gd name="T21" fmla="*/ 148 h 233"/>
                    <a:gd name="T22" fmla="*/ 52 w 233"/>
                    <a:gd name="T23" fmla="*/ 120 h 233"/>
                    <a:gd name="T24" fmla="*/ 74 w 233"/>
                    <a:gd name="T25" fmla="*/ 162 h 233"/>
                    <a:gd name="T26" fmla="*/ 68 w 233"/>
                    <a:gd name="T27" fmla="*/ 58 h 233"/>
                    <a:gd name="T28" fmla="*/ 66 w 233"/>
                    <a:gd name="T29" fmla="*/ 31 h 233"/>
                    <a:gd name="T30" fmla="*/ 84 w 233"/>
                    <a:gd name="T31" fmla="*/ 49 h 233"/>
                    <a:gd name="T32" fmla="*/ 164 w 233"/>
                    <a:gd name="T33" fmla="*/ 110 h 233"/>
                    <a:gd name="T34" fmla="*/ 158 w 233"/>
                    <a:gd name="T35" fmla="*/ 115 h 233"/>
                    <a:gd name="T36" fmla="*/ 147 w 233"/>
                    <a:gd name="T37" fmla="*/ 101 h 233"/>
                    <a:gd name="T38" fmla="*/ 139 w 233"/>
                    <a:gd name="T39" fmla="*/ 114 h 233"/>
                    <a:gd name="T40" fmla="*/ 135 w 233"/>
                    <a:gd name="T41" fmla="*/ 118 h 233"/>
                    <a:gd name="T42" fmla="*/ 123 w 233"/>
                    <a:gd name="T43" fmla="*/ 178 h 233"/>
                    <a:gd name="T44" fmla="*/ 110 w 233"/>
                    <a:gd name="T45" fmla="*/ 128 h 233"/>
                    <a:gd name="T46" fmla="*/ 94 w 233"/>
                    <a:gd name="T47" fmla="*/ 107 h 233"/>
                    <a:gd name="T48" fmla="*/ 123 w 233"/>
                    <a:gd name="T49" fmla="*/ 92 h 233"/>
                    <a:gd name="T50" fmla="*/ 111 w 233"/>
                    <a:gd name="T51" fmla="*/ 78 h 233"/>
                    <a:gd name="T52" fmla="*/ 99 w 233"/>
                    <a:gd name="T53" fmla="*/ 80 h 233"/>
                    <a:gd name="T54" fmla="*/ 124 w 233"/>
                    <a:gd name="T55" fmla="*/ 60 h 233"/>
                    <a:gd name="T56" fmla="*/ 126 w 233"/>
                    <a:gd name="T57" fmla="*/ 44 h 233"/>
                    <a:gd name="T58" fmla="*/ 177 w 233"/>
                    <a:gd name="T59" fmla="*/ 37 h 233"/>
                    <a:gd name="T60" fmla="*/ 198 w 233"/>
                    <a:gd name="T61" fmla="*/ 83 h 233"/>
                    <a:gd name="T62" fmla="*/ 192 w 233"/>
                    <a:gd name="T63" fmla="*/ 98 h 233"/>
                    <a:gd name="T64" fmla="*/ 184 w 233"/>
                    <a:gd name="T65" fmla="*/ 118 h 233"/>
                    <a:gd name="T66" fmla="*/ 172 w 233"/>
                    <a:gd name="T67" fmla="*/ 108 h 233"/>
                    <a:gd name="T68" fmla="*/ 193 w 233"/>
                    <a:gd name="T69" fmla="*/ 128 h 233"/>
                    <a:gd name="T70" fmla="*/ 184 w 233"/>
                    <a:gd name="T71" fmla="*/ 138 h 233"/>
                    <a:gd name="T72" fmla="*/ 198 w 233"/>
                    <a:gd name="T73" fmla="*/ 175 h 233"/>
                    <a:gd name="T74" fmla="*/ 186 w 233"/>
                    <a:gd name="T75" fmla="*/ 177 h 233"/>
                    <a:gd name="T76" fmla="*/ 199 w 233"/>
                    <a:gd name="T77" fmla="*/ 149 h 233"/>
                    <a:gd name="T78" fmla="*/ 208 w 233"/>
                    <a:gd name="T79" fmla="*/ 151 h 233"/>
                    <a:gd name="T80" fmla="*/ 198 w 233"/>
                    <a:gd name="T81" fmla="*/ 175 h 233"/>
                    <a:gd name="T82" fmla="*/ 200 w 233"/>
                    <a:gd name="T83" fmla="*/ 133 h 233"/>
                    <a:gd name="T84" fmla="*/ 210 w 233"/>
                    <a:gd name="T85" fmla="*/ 145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33" h="233">
                      <a:moveTo>
                        <a:pt x="116" y="0"/>
                      </a:moveTo>
                      <a:cubicBezTo>
                        <a:pt x="52" y="0"/>
                        <a:pt x="0" y="52"/>
                        <a:pt x="0" y="117"/>
                      </a:cubicBezTo>
                      <a:cubicBezTo>
                        <a:pt x="0" y="181"/>
                        <a:pt x="52" y="233"/>
                        <a:pt x="116" y="233"/>
                      </a:cubicBezTo>
                      <a:cubicBezTo>
                        <a:pt x="181" y="233"/>
                        <a:pt x="233" y="181"/>
                        <a:pt x="233" y="117"/>
                      </a:cubicBezTo>
                      <a:cubicBezTo>
                        <a:pt x="233" y="52"/>
                        <a:pt x="181" y="0"/>
                        <a:pt x="116" y="0"/>
                      </a:cubicBezTo>
                      <a:close/>
                      <a:moveTo>
                        <a:pt x="25" y="107"/>
                      </a:moveTo>
                      <a:cubicBezTo>
                        <a:pt x="19" y="92"/>
                        <a:pt x="19" y="92"/>
                        <a:pt x="19" y="92"/>
                      </a:cubicBezTo>
                      <a:cubicBezTo>
                        <a:pt x="23" y="76"/>
                        <a:pt x="31" y="62"/>
                        <a:pt x="41" y="51"/>
                      </a:cubicBezTo>
                      <a:cubicBezTo>
                        <a:pt x="44" y="68"/>
                        <a:pt x="44" y="68"/>
                        <a:pt x="44" y="68"/>
                      </a:cubicBezTo>
                      <a:cubicBezTo>
                        <a:pt x="51" y="61"/>
                        <a:pt x="51" y="61"/>
                        <a:pt x="51" y="61"/>
                      </a:cubicBezTo>
                      <a:cubicBezTo>
                        <a:pt x="64" y="68"/>
                        <a:pt x="64" y="68"/>
                        <a:pt x="64" y="68"/>
                      </a:cubicBezTo>
                      <a:cubicBezTo>
                        <a:pt x="43" y="94"/>
                        <a:pt x="43" y="94"/>
                        <a:pt x="43" y="94"/>
                      </a:cubicBezTo>
                      <a:cubicBezTo>
                        <a:pt x="33" y="94"/>
                        <a:pt x="33" y="94"/>
                        <a:pt x="33" y="94"/>
                      </a:cubicBezTo>
                      <a:cubicBezTo>
                        <a:pt x="33" y="103"/>
                        <a:pt x="33" y="103"/>
                        <a:pt x="33" y="103"/>
                      </a:cubicBezTo>
                      <a:cubicBezTo>
                        <a:pt x="43" y="113"/>
                        <a:pt x="43" y="113"/>
                        <a:pt x="43" y="113"/>
                      </a:cubicBezTo>
                      <a:cubicBezTo>
                        <a:pt x="43" y="123"/>
                        <a:pt x="43" y="123"/>
                        <a:pt x="43" y="123"/>
                      </a:cubicBezTo>
                      <a:lnTo>
                        <a:pt x="25" y="107"/>
                      </a:lnTo>
                      <a:close/>
                      <a:moveTo>
                        <a:pt x="74" y="162"/>
                      </a:moveTo>
                      <a:cubicBezTo>
                        <a:pt x="57" y="198"/>
                        <a:pt x="57" y="198"/>
                        <a:pt x="57" y="198"/>
                      </a:cubicBezTo>
                      <a:cubicBezTo>
                        <a:pt x="55" y="196"/>
                        <a:pt x="53" y="194"/>
                        <a:pt x="51" y="193"/>
                      </a:cubicBezTo>
                      <a:cubicBezTo>
                        <a:pt x="52" y="159"/>
                        <a:pt x="52" y="159"/>
                        <a:pt x="52" y="159"/>
                      </a:cubicBezTo>
                      <a:cubicBezTo>
                        <a:pt x="47" y="148"/>
                        <a:pt x="47" y="148"/>
                        <a:pt x="47" y="148"/>
                      </a:cubicBezTo>
                      <a:cubicBezTo>
                        <a:pt x="47" y="126"/>
                        <a:pt x="47" y="126"/>
                        <a:pt x="47" y="126"/>
                      </a:cubicBezTo>
                      <a:cubicBezTo>
                        <a:pt x="52" y="120"/>
                        <a:pt x="52" y="120"/>
                        <a:pt x="52" y="120"/>
                      </a:cubicBezTo>
                      <a:cubicBezTo>
                        <a:pt x="78" y="138"/>
                        <a:pt x="78" y="138"/>
                        <a:pt x="78" y="138"/>
                      </a:cubicBezTo>
                      <a:lnTo>
                        <a:pt x="74" y="162"/>
                      </a:lnTo>
                      <a:close/>
                      <a:moveTo>
                        <a:pt x="84" y="49"/>
                      </a:moveTo>
                      <a:cubicBezTo>
                        <a:pt x="68" y="58"/>
                        <a:pt x="68" y="58"/>
                        <a:pt x="68" y="58"/>
                      </a:cubicBezTo>
                      <a:cubicBezTo>
                        <a:pt x="59" y="36"/>
                        <a:pt x="59" y="36"/>
                        <a:pt x="59" y="36"/>
                      </a:cubicBezTo>
                      <a:cubicBezTo>
                        <a:pt x="66" y="31"/>
                        <a:pt x="66" y="31"/>
                        <a:pt x="66" y="31"/>
                      </a:cubicBezTo>
                      <a:cubicBezTo>
                        <a:pt x="89" y="33"/>
                        <a:pt x="89" y="33"/>
                        <a:pt x="89" y="33"/>
                      </a:cubicBezTo>
                      <a:lnTo>
                        <a:pt x="84" y="49"/>
                      </a:lnTo>
                      <a:close/>
                      <a:moveTo>
                        <a:pt x="172" y="108"/>
                      </a:moveTo>
                      <a:cubicBezTo>
                        <a:pt x="164" y="110"/>
                        <a:pt x="164" y="110"/>
                        <a:pt x="164" y="110"/>
                      </a:cubicBezTo>
                      <a:cubicBezTo>
                        <a:pt x="161" y="120"/>
                        <a:pt x="161" y="120"/>
                        <a:pt x="161" y="120"/>
                      </a:cubicBezTo>
                      <a:cubicBezTo>
                        <a:pt x="158" y="115"/>
                        <a:pt x="158" y="115"/>
                        <a:pt x="158" y="115"/>
                      </a:cubicBezTo>
                      <a:cubicBezTo>
                        <a:pt x="153" y="104"/>
                        <a:pt x="153" y="104"/>
                        <a:pt x="153" y="104"/>
                      </a:cubicBezTo>
                      <a:cubicBezTo>
                        <a:pt x="147" y="101"/>
                        <a:pt x="147" y="101"/>
                        <a:pt x="147" y="101"/>
                      </a:cubicBezTo>
                      <a:cubicBezTo>
                        <a:pt x="145" y="110"/>
                        <a:pt x="145" y="110"/>
                        <a:pt x="145" y="110"/>
                      </a:cubicBezTo>
                      <a:cubicBezTo>
                        <a:pt x="139" y="114"/>
                        <a:pt x="139" y="114"/>
                        <a:pt x="139" y="114"/>
                      </a:cubicBezTo>
                      <a:cubicBezTo>
                        <a:pt x="126" y="99"/>
                        <a:pt x="126" y="99"/>
                        <a:pt x="126" y="99"/>
                      </a:cubicBezTo>
                      <a:cubicBezTo>
                        <a:pt x="135" y="118"/>
                        <a:pt x="135" y="118"/>
                        <a:pt x="135" y="118"/>
                      </a:cubicBezTo>
                      <a:cubicBezTo>
                        <a:pt x="131" y="144"/>
                        <a:pt x="131" y="144"/>
                        <a:pt x="131" y="144"/>
                      </a:cubicBezTo>
                      <a:cubicBezTo>
                        <a:pt x="123" y="178"/>
                        <a:pt x="123" y="178"/>
                        <a:pt x="123" y="178"/>
                      </a:cubicBezTo>
                      <a:cubicBezTo>
                        <a:pt x="116" y="174"/>
                        <a:pt x="116" y="174"/>
                        <a:pt x="116" y="174"/>
                      </a:cubicBezTo>
                      <a:cubicBezTo>
                        <a:pt x="110" y="128"/>
                        <a:pt x="110" y="128"/>
                        <a:pt x="110" y="128"/>
                      </a:cubicBezTo>
                      <a:cubicBezTo>
                        <a:pt x="97" y="128"/>
                        <a:pt x="97" y="128"/>
                        <a:pt x="97" y="128"/>
                      </a:cubicBezTo>
                      <a:cubicBezTo>
                        <a:pt x="94" y="107"/>
                        <a:pt x="94" y="107"/>
                        <a:pt x="94" y="107"/>
                      </a:cubicBezTo>
                      <a:cubicBezTo>
                        <a:pt x="103" y="91"/>
                        <a:pt x="103" y="91"/>
                        <a:pt x="103" y="91"/>
                      </a:cubicBezTo>
                      <a:cubicBezTo>
                        <a:pt x="123" y="92"/>
                        <a:pt x="123" y="92"/>
                        <a:pt x="123" y="92"/>
                      </a:cubicBezTo>
                      <a:cubicBezTo>
                        <a:pt x="122" y="86"/>
                        <a:pt x="122" y="86"/>
                        <a:pt x="122" y="86"/>
                      </a:cubicBezTo>
                      <a:cubicBezTo>
                        <a:pt x="111" y="78"/>
                        <a:pt x="111" y="78"/>
                        <a:pt x="111" y="78"/>
                      </a:cubicBezTo>
                      <a:cubicBezTo>
                        <a:pt x="101" y="86"/>
                        <a:pt x="101" y="86"/>
                        <a:pt x="101" y="86"/>
                      </a:cubicBezTo>
                      <a:cubicBezTo>
                        <a:pt x="99" y="80"/>
                        <a:pt x="99" y="80"/>
                        <a:pt x="99" y="80"/>
                      </a:cubicBezTo>
                      <a:cubicBezTo>
                        <a:pt x="106" y="69"/>
                        <a:pt x="106" y="69"/>
                        <a:pt x="106" y="69"/>
                      </a:cubicBezTo>
                      <a:cubicBezTo>
                        <a:pt x="124" y="60"/>
                        <a:pt x="124" y="60"/>
                        <a:pt x="124" y="60"/>
                      </a:cubicBezTo>
                      <a:cubicBezTo>
                        <a:pt x="112" y="50"/>
                        <a:pt x="112" y="50"/>
                        <a:pt x="112" y="50"/>
                      </a:cubicBezTo>
                      <a:cubicBezTo>
                        <a:pt x="126" y="44"/>
                        <a:pt x="126" y="44"/>
                        <a:pt x="126" y="44"/>
                      </a:cubicBezTo>
                      <a:cubicBezTo>
                        <a:pt x="139" y="48"/>
                        <a:pt x="139" y="48"/>
                        <a:pt x="139" y="48"/>
                      </a:cubicBezTo>
                      <a:cubicBezTo>
                        <a:pt x="177" y="37"/>
                        <a:pt x="177" y="37"/>
                        <a:pt x="177" y="37"/>
                      </a:cubicBezTo>
                      <a:cubicBezTo>
                        <a:pt x="188" y="45"/>
                        <a:pt x="198" y="56"/>
                        <a:pt x="205" y="69"/>
                      </a:cubicBezTo>
                      <a:cubicBezTo>
                        <a:pt x="198" y="83"/>
                        <a:pt x="198" y="83"/>
                        <a:pt x="198" y="83"/>
                      </a:cubicBezTo>
                      <a:cubicBezTo>
                        <a:pt x="190" y="83"/>
                        <a:pt x="190" y="83"/>
                        <a:pt x="190" y="83"/>
                      </a:cubicBezTo>
                      <a:cubicBezTo>
                        <a:pt x="192" y="98"/>
                        <a:pt x="192" y="98"/>
                        <a:pt x="192" y="98"/>
                      </a:cubicBezTo>
                      <a:cubicBezTo>
                        <a:pt x="184" y="105"/>
                        <a:pt x="184" y="105"/>
                        <a:pt x="184" y="105"/>
                      </a:cubicBezTo>
                      <a:cubicBezTo>
                        <a:pt x="184" y="118"/>
                        <a:pt x="184" y="118"/>
                        <a:pt x="184" y="118"/>
                      </a:cubicBezTo>
                      <a:cubicBezTo>
                        <a:pt x="180" y="121"/>
                        <a:pt x="180" y="121"/>
                        <a:pt x="180" y="121"/>
                      </a:cubicBezTo>
                      <a:lnTo>
                        <a:pt x="172" y="108"/>
                      </a:lnTo>
                      <a:close/>
                      <a:moveTo>
                        <a:pt x="190" y="123"/>
                      </a:moveTo>
                      <a:cubicBezTo>
                        <a:pt x="193" y="128"/>
                        <a:pt x="193" y="128"/>
                        <a:pt x="193" y="128"/>
                      </a:cubicBezTo>
                      <a:cubicBezTo>
                        <a:pt x="189" y="139"/>
                        <a:pt x="189" y="139"/>
                        <a:pt x="189" y="139"/>
                      </a:cubicBezTo>
                      <a:cubicBezTo>
                        <a:pt x="184" y="138"/>
                        <a:pt x="184" y="138"/>
                        <a:pt x="184" y="138"/>
                      </a:cubicBezTo>
                      <a:lnTo>
                        <a:pt x="190" y="123"/>
                      </a:lnTo>
                      <a:close/>
                      <a:moveTo>
                        <a:pt x="198" y="175"/>
                      </a:moveTo>
                      <a:cubicBezTo>
                        <a:pt x="198" y="175"/>
                        <a:pt x="198" y="175"/>
                        <a:pt x="198" y="175"/>
                      </a:cubicBezTo>
                      <a:cubicBezTo>
                        <a:pt x="186" y="177"/>
                        <a:pt x="186" y="177"/>
                        <a:pt x="186" y="177"/>
                      </a:cubicBezTo>
                      <a:cubicBezTo>
                        <a:pt x="186" y="163"/>
                        <a:pt x="186" y="163"/>
                        <a:pt x="186" y="163"/>
                      </a:cubicBezTo>
                      <a:cubicBezTo>
                        <a:pt x="199" y="149"/>
                        <a:pt x="199" y="149"/>
                        <a:pt x="199" y="149"/>
                      </a:cubicBezTo>
                      <a:cubicBezTo>
                        <a:pt x="203" y="152"/>
                        <a:pt x="203" y="152"/>
                        <a:pt x="203" y="152"/>
                      </a:cubicBezTo>
                      <a:cubicBezTo>
                        <a:pt x="208" y="151"/>
                        <a:pt x="208" y="151"/>
                        <a:pt x="208" y="151"/>
                      </a:cubicBezTo>
                      <a:cubicBezTo>
                        <a:pt x="209" y="155"/>
                        <a:pt x="209" y="155"/>
                        <a:pt x="209" y="155"/>
                      </a:cubicBezTo>
                      <a:cubicBezTo>
                        <a:pt x="207" y="162"/>
                        <a:pt x="203" y="169"/>
                        <a:pt x="198" y="175"/>
                      </a:cubicBezTo>
                      <a:close/>
                      <a:moveTo>
                        <a:pt x="200" y="139"/>
                      </a:moveTo>
                      <a:cubicBezTo>
                        <a:pt x="200" y="133"/>
                        <a:pt x="200" y="133"/>
                        <a:pt x="200" y="133"/>
                      </a:cubicBezTo>
                      <a:cubicBezTo>
                        <a:pt x="211" y="141"/>
                        <a:pt x="211" y="141"/>
                        <a:pt x="211" y="141"/>
                      </a:cubicBezTo>
                      <a:cubicBezTo>
                        <a:pt x="210" y="145"/>
                        <a:pt x="210" y="145"/>
                        <a:pt x="210" y="145"/>
                      </a:cubicBezTo>
                      <a:lnTo>
                        <a:pt x="200" y="139"/>
                      </a:ln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sp>
            <p:nvSpPr>
              <p:cNvPr id="43" name="TextBox 18"/>
              <p:cNvSpPr txBox="1"/>
              <p:nvPr/>
            </p:nvSpPr>
            <p:spPr>
              <a:xfrm>
                <a:off x="982638" y="2125100"/>
                <a:ext cx="2044471" cy="400110"/>
              </a:xfrm>
              <a:prstGeom prst="rect">
                <a:avLst/>
              </a:prstGeom>
              <a:noFill/>
            </p:spPr>
            <p:txBody>
              <a:bodyPr wrap="square" rtlCol="0">
                <a:spAutoFit/>
              </a:bodyPr>
              <a:lstStyle/>
              <a:p>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华文黑体" pitchFamily="2" charset="-122"/>
                  </a:rPr>
                  <a:t>页面视图</a:t>
                </a:r>
              </a:p>
            </p:txBody>
          </p:sp>
          <p:sp>
            <p:nvSpPr>
              <p:cNvPr id="44" name="TextBox 20"/>
              <p:cNvSpPr txBox="1"/>
              <p:nvPr/>
            </p:nvSpPr>
            <p:spPr>
              <a:xfrm>
                <a:off x="4971083" y="1705104"/>
                <a:ext cx="2041728" cy="400110"/>
              </a:xfrm>
              <a:prstGeom prst="rect">
                <a:avLst/>
              </a:prstGeom>
              <a:noFill/>
            </p:spPr>
            <p:txBody>
              <a:bodyPr wrap="square" rtlCol="0">
                <a:spAutoFit/>
              </a:bodyPr>
              <a:lstStyle>
                <a:defPPr>
                  <a:defRPr lang="zh-CN"/>
                </a:defPPr>
                <a:lvl1pPr>
                  <a:defRPr sz="2000" b="1">
                    <a:solidFill>
                      <a:schemeClr val="tx1">
                        <a:lumMod val="75000"/>
                        <a:lumOff val="25000"/>
                      </a:schemeClr>
                    </a:solidFill>
                    <a:latin typeface="微软雅黑" panose="020B0503020204020204" pitchFamily="34" charset="-122"/>
                    <a:ea typeface="微软雅黑" panose="020B0503020204020204" pitchFamily="34" charset="-122"/>
                    <a:cs typeface="华文黑体" pitchFamily="2" charset="-122"/>
                  </a:defRPr>
                </a:lvl1pPr>
              </a:lstStyle>
              <a:p>
                <a:r>
                  <a:rPr lang="en-US" altLang="zh-CN" dirty="0"/>
                  <a:t>Web</a:t>
                </a:r>
                <a:r>
                  <a:rPr lang="zh-CN" altLang="en-US" dirty="0"/>
                  <a:t>版式视图</a:t>
                </a:r>
              </a:p>
            </p:txBody>
          </p:sp>
          <p:sp>
            <p:nvSpPr>
              <p:cNvPr id="45" name="TextBox 22"/>
              <p:cNvSpPr txBox="1"/>
              <p:nvPr/>
            </p:nvSpPr>
            <p:spPr>
              <a:xfrm>
                <a:off x="8584242" y="1835532"/>
                <a:ext cx="1979429" cy="465860"/>
              </a:xfrm>
              <a:prstGeom prst="rect">
                <a:avLst/>
              </a:prstGeom>
              <a:noFill/>
            </p:spPr>
            <p:txBody>
              <a:bodyPr wrap="square" rtlCol="0">
                <a:spAutoFit/>
              </a:bodyPr>
              <a:lstStyle>
                <a:defPPr>
                  <a:defRPr lang="zh-CN"/>
                </a:defPPr>
                <a:lvl1pPr>
                  <a:defRPr sz="2000" b="1">
                    <a:solidFill>
                      <a:schemeClr val="tx1">
                        <a:lumMod val="75000"/>
                        <a:lumOff val="25000"/>
                      </a:schemeClr>
                    </a:solidFill>
                    <a:latin typeface="微软雅黑" panose="020B0503020204020204" pitchFamily="34" charset="-122"/>
                    <a:ea typeface="微软雅黑" panose="020B0503020204020204" pitchFamily="34" charset="-122"/>
                    <a:cs typeface="华文黑体" pitchFamily="2" charset="-122"/>
                  </a:defRPr>
                </a:lvl1pPr>
              </a:lstStyle>
              <a:p>
                <a:r>
                  <a:rPr lang="zh-CN" altLang="en-US" dirty="0"/>
                  <a:t>写作模式视图</a:t>
                </a:r>
                <a:endParaRPr lang="zh-CN" altLang="en-US" dirty="0"/>
              </a:p>
            </p:txBody>
          </p:sp>
          <p:sp>
            <p:nvSpPr>
              <p:cNvPr id="46" name="TextBox 24"/>
              <p:cNvSpPr txBox="1"/>
              <p:nvPr/>
            </p:nvSpPr>
            <p:spPr>
              <a:xfrm>
                <a:off x="3027109" y="4827124"/>
                <a:ext cx="2135962" cy="465860"/>
              </a:xfrm>
              <a:prstGeom prst="rect">
                <a:avLst/>
              </a:prstGeom>
              <a:noFill/>
            </p:spPr>
            <p:txBody>
              <a:bodyPr wrap="square" rtlCol="0">
                <a:spAutoFit/>
              </a:bodyPr>
              <a:lstStyle>
                <a:defPPr>
                  <a:defRPr lang="zh-CN"/>
                </a:defPPr>
                <a:lvl1pPr>
                  <a:defRPr sz="2000" b="1">
                    <a:solidFill>
                      <a:schemeClr val="tx1">
                        <a:lumMod val="75000"/>
                        <a:lumOff val="25000"/>
                      </a:schemeClr>
                    </a:solidFill>
                    <a:latin typeface="微软雅黑" panose="020B0503020204020204" pitchFamily="34" charset="-122"/>
                    <a:ea typeface="微软雅黑" panose="020B0503020204020204" pitchFamily="34" charset="-122"/>
                    <a:cs typeface="华文黑体" pitchFamily="2" charset="-122"/>
                  </a:defRPr>
                </a:lvl1pPr>
              </a:lstStyle>
              <a:p>
                <a:r>
                  <a:rPr lang="zh-CN" altLang="en-US" dirty="0" smtClean="0"/>
                  <a:t>阅读版式视图</a:t>
                </a:r>
                <a:endParaRPr lang="zh-CN" altLang="en-US" dirty="0"/>
              </a:p>
            </p:txBody>
          </p:sp>
          <p:sp>
            <p:nvSpPr>
              <p:cNvPr id="47" name="TextBox 26"/>
              <p:cNvSpPr txBox="1"/>
              <p:nvPr/>
            </p:nvSpPr>
            <p:spPr>
              <a:xfrm>
                <a:off x="7009661" y="5063788"/>
                <a:ext cx="1927660" cy="400110"/>
              </a:xfrm>
              <a:prstGeom prst="rect">
                <a:avLst/>
              </a:prstGeom>
              <a:noFill/>
            </p:spPr>
            <p:txBody>
              <a:bodyPr wrap="square" rtlCol="0">
                <a:spAutoFit/>
              </a:bodyPr>
              <a:lstStyle>
                <a:defPPr>
                  <a:defRPr lang="zh-CN"/>
                </a:defPPr>
                <a:lvl1pPr>
                  <a:defRPr sz="2000" b="1">
                    <a:solidFill>
                      <a:schemeClr val="tx1">
                        <a:lumMod val="75000"/>
                        <a:lumOff val="25000"/>
                      </a:schemeClr>
                    </a:solidFill>
                    <a:latin typeface="微软雅黑" panose="020B0503020204020204" pitchFamily="34" charset="-122"/>
                    <a:ea typeface="微软雅黑" panose="020B0503020204020204" pitchFamily="34" charset="-122"/>
                    <a:cs typeface="华文黑体" pitchFamily="2" charset="-122"/>
                  </a:defRPr>
                </a:lvl1pPr>
              </a:lstStyle>
              <a:p>
                <a:r>
                  <a:rPr lang="zh-CN" altLang="en-US" dirty="0"/>
                  <a:t>大纲视图</a:t>
                </a:r>
              </a:p>
            </p:txBody>
          </p:sp>
        </p:grpSp>
      </p:grpSp>
      <p:sp>
        <p:nvSpPr>
          <p:cNvPr id="59" name="内容占位符 2"/>
          <p:cNvSpPr txBox="1"/>
          <p:nvPr/>
        </p:nvSpPr>
        <p:spPr>
          <a:xfrm>
            <a:off x="1001609" y="1175008"/>
            <a:ext cx="10045524" cy="1102971"/>
          </a:xfrm>
          <a:prstGeom prst="rect">
            <a:avLst/>
          </a:prstGeom>
        </p:spPr>
        <p:txBody>
          <a:bodyPr vert="horz" lIns="91440" tIns="45720" rIns="91440" bIns="45720" rtlCol="0">
            <a:norm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5000"/>
              </a:lnSpc>
            </a:pPr>
            <a:r>
              <a:rPr lang="zh-CN" altLang="en-US" sz="2000" dirty="0"/>
              <a:t>为满足不同用户的编辑需求</a:t>
            </a:r>
            <a:r>
              <a:rPr lang="zh-CN" altLang="en-US" sz="2000" dirty="0" smtClean="0"/>
              <a:t>，</a:t>
            </a:r>
            <a:r>
              <a:rPr lang="en-US" altLang="zh-CN" sz="2000" dirty="0"/>
              <a:t>WPS Office</a:t>
            </a:r>
            <a:r>
              <a:rPr lang="zh-CN" altLang="en-US" sz="2000" dirty="0" smtClean="0"/>
              <a:t>提供</a:t>
            </a:r>
            <a:r>
              <a:rPr lang="zh-CN" altLang="en-US" sz="2000" dirty="0"/>
              <a:t>了多种视图模式供用户使用，不同的视图模式具有不同的特点。</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（二）“导航”任务窗格的使用</a:t>
            </a:r>
          </a:p>
        </p:txBody>
      </p:sp>
      <p:sp>
        <p:nvSpPr>
          <p:cNvPr id="4" name="内容占位符 3"/>
          <p:cNvSpPr>
            <a:spLocks noGrp="1"/>
          </p:cNvSpPr>
          <p:nvPr>
            <p:ph sz="quarter" idx="10"/>
          </p:nvPr>
        </p:nvSpPr>
        <p:spPr>
          <a:xfrm>
            <a:off x="669925" y="1122681"/>
            <a:ext cx="10912475" cy="862787"/>
          </a:xfrm>
        </p:spPr>
        <p:txBody>
          <a:bodyPr>
            <a:normAutofit/>
          </a:bodyPr>
          <a:lstStyle/>
          <a:p>
            <a:r>
              <a:rPr lang="en-US" altLang="zh-CN" dirty="0">
                <a:solidFill>
                  <a:schemeClr val="bg1"/>
                </a:solidFill>
              </a:rPr>
              <a:t>2</a:t>
            </a:r>
            <a:r>
              <a:rPr lang="zh-CN" altLang="zh-CN" dirty="0">
                <a:solidFill>
                  <a:schemeClr val="bg1"/>
                </a:solidFill>
              </a:rPr>
              <a:t>．</a:t>
            </a:r>
            <a:r>
              <a:rPr lang="zh-CN" altLang="en-US" dirty="0">
                <a:solidFill>
                  <a:schemeClr val="bg1"/>
                </a:solidFill>
              </a:rPr>
              <a:t>未来新一代计算机芯片技术</a:t>
            </a:r>
            <a:endParaRPr lang="en-US" altLang="zh-CN" sz="1100" dirty="0"/>
          </a:p>
        </p:txBody>
      </p:sp>
      <p:sp>
        <p:nvSpPr>
          <p:cNvPr id="59" name="内容占位符 2"/>
          <p:cNvSpPr txBox="1"/>
          <p:nvPr/>
        </p:nvSpPr>
        <p:spPr>
          <a:xfrm>
            <a:off x="1001609" y="1175008"/>
            <a:ext cx="10045524" cy="1504024"/>
          </a:xfrm>
          <a:prstGeom prst="rect">
            <a:avLst/>
          </a:prstGeom>
        </p:spPr>
        <p:txBody>
          <a:bodyPr vert="horz" lIns="91440" tIns="45720" rIns="91440" bIns="45720" rtlCol="0">
            <a:norm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5000"/>
              </a:lnSpc>
            </a:pPr>
            <a:r>
              <a:rPr lang="zh-CN" altLang="en-US" sz="2000" dirty="0"/>
              <a:t>“导航”任务窗格是浏览、查看和编辑长文档的有效工具，在“视图”选项卡中单击“导航窗格”按钮 ，在</a:t>
            </a:r>
            <a:r>
              <a:rPr lang="en-US" altLang="zh-CN" sz="2000" dirty="0"/>
              <a:t>WPS Office</a:t>
            </a:r>
            <a:r>
              <a:rPr lang="zh-CN" altLang="en-US" sz="2000" dirty="0"/>
              <a:t>的文档操作界面的左侧将显示该任务窗格，利用它可以实现定位、搜索等操作。</a:t>
            </a:r>
            <a:endParaRPr lang="zh-CN" altLang="en-US" sz="2000" dirty="0"/>
          </a:p>
        </p:txBody>
      </p:sp>
      <p:grpSp>
        <p:nvGrpSpPr>
          <p:cNvPr id="30" name="组合 29"/>
          <p:cNvGrpSpPr/>
          <p:nvPr/>
        </p:nvGrpSpPr>
        <p:grpSpPr>
          <a:xfrm>
            <a:off x="1074206" y="3071254"/>
            <a:ext cx="9972927" cy="3050475"/>
            <a:chOff x="496034" y="2076772"/>
            <a:chExt cx="10819883" cy="3657043"/>
          </a:xfrm>
        </p:grpSpPr>
        <p:grpSp>
          <p:nvGrpSpPr>
            <p:cNvPr id="34" name="组合 33"/>
            <p:cNvGrpSpPr/>
            <p:nvPr/>
          </p:nvGrpSpPr>
          <p:grpSpPr>
            <a:xfrm>
              <a:off x="3287924" y="2914442"/>
              <a:ext cx="4240664" cy="2324576"/>
              <a:chOff x="4561682" y="1971392"/>
              <a:chExt cx="5566409" cy="2974077"/>
            </a:xfrm>
          </p:grpSpPr>
          <p:sp>
            <p:nvSpPr>
              <p:cNvPr id="78" name="i$liḋe-Oval 12"/>
              <p:cNvSpPr/>
              <p:nvPr/>
            </p:nvSpPr>
            <p:spPr bwMode="auto">
              <a:xfrm>
                <a:off x="5801428" y="1971392"/>
                <a:ext cx="2284976" cy="2283619"/>
              </a:xfrm>
              <a:prstGeom prst="ellipse">
                <a:avLst/>
              </a:prstGeom>
              <a:solidFill>
                <a:schemeClr val="accent1"/>
              </a:solidFill>
              <a:ln w="50800">
                <a:solidFill>
                  <a:schemeClr val="tx1">
                    <a:alpha val="0"/>
                  </a:schemeClr>
                </a:solidFill>
                <a:miter lim="800000"/>
              </a:ln>
            </p:spPr>
            <p:txBody>
              <a:bodyPr wrap="none" lIns="0" tIns="0" rIns="0" bIns="0" anchor="ctr">
                <a:normAutofit/>
              </a:bodyPr>
              <a:lstStyle/>
              <a:p>
                <a:pPr algn="ctr"/>
                <a:endPar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79" name="i$liḋe-Oval 14"/>
              <p:cNvSpPr/>
              <p:nvPr/>
            </p:nvSpPr>
            <p:spPr bwMode="auto">
              <a:xfrm>
                <a:off x="4561682" y="3048533"/>
                <a:ext cx="326312" cy="326231"/>
              </a:xfrm>
              <a:prstGeom prst="ellipse">
                <a:avLst/>
              </a:prstGeom>
              <a:solidFill>
                <a:schemeClr val="bg1">
                  <a:lumMod val="75000"/>
                  <a:alpha val="20000"/>
                </a:schemeClr>
              </a:solidFill>
              <a:ln w="50800">
                <a:solidFill>
                  <a:schemeClr val="tx1">
                    <a:alpha val="0"/>
                  </a:schemeClr>
                </a:solidFill>
                <a:miter lim="800000"/>
              </a:ln>
            </p:spPr>
            <p:txBody>
              <a:bodyPr anchor="ctr"/>
              <a:lstStyle/>
              <a:p>
                <a:pPr algn="ctr"/>
                <a:endParaRPr sz="2400">
                  <a:latin typeface="Arial" panose="020B0604020202020204" pitchFamily="34" charset="0"/>
                  <a:ea typeface="微软雅黑" panose="020B0503020204020204" pitchFamily="34" charset="-122"/>
                  <a:sym typeface="Arial" panose="020B0604020202020204" pitchFamily="34" charset="0"/>
                </a:endParaRPr>
              </a:p>
            </p:txBody>
          </p:sp>
          <p:sp>
            <p:nvSpPr>
              <p:cNvPr id="80" name="i$liḋe-Oval 15"/>
              <p:cNvSpPr/>
              <p:nvPr/>
            </p:nvSpPr>
            <p:spPr bwMode="auto">
              <a:xfrm>
                <a:off x="5878044" y="4354252"/>
                <a:ext cx="543853" cy="543719"/>
              </a:xfrm>
              <a:prstGeom prst="ellipse">
                <a:avLst/>
              </a:prstGeom>
              <a:solidFill>
                <a:schemeClr val="bg1">
                  <a:lumMod val="75000"/>
                  <a:alpha val="20000"/>
                </a:schemeClr>
              </a:solidFill>
              <a:ln w="50800">
                <a:solidFill>
                  <a:schemeClr val="tx1">
                    <a:alpha val="0"/>
                  </a:schemeClr>
                </a:solidFill>
                <a:miter lim="800000"/>
              </a:ln>
            </p:spPr>
            <p:txBody>
              <a:bodyPr anchor="ctr"/>
              <a:lstStyle/>
              <a:p>
                <a:pPr algn="ctr"/>
                <a:endParaRPr sz="2400">
                  <a:latin typeface="Arial" panose="020B0604020202020204" pitchFamily="34" charset="0"/>
                  <a:ea typeface="微软雅黑" panose="020B0503020204020204" pitchFamily="34" charset="-122"/>
                  <a:sym typeface="Arial" panose="020B0604020202020204" pitchFamily="34" charset="0"/>
                </a:endParaRPr>
              </a:p>
            </p:txBody>
          </p:sp>
          <p:sp>
            <p:nvSpPr>
              <p:cNvPr id="81" name="i$liḋe-Oval 17"/>
              <p:cNvSpPr/>
              <p:nvPr/>
            </p:nvSpPr>
            <p:spPr bwMode="auto">
              <a:xfrm>
                <a:off x="7244421" y="4543038"/>
                <a:ext cx="402530" cy="402431"/>
              </a:xfrm>
              <a:prstGeom prst="ellipse">
                <a:avLst/>
              </a:prstGeom>
              <a:solidFill>
                <a:schemeClr val="bg1">
                  <a:lumMod val="75000"/>
                  <a:alpha val="20000"/>
                </a:schemeClr>
              </a:solidFill>
              <a:ln w="50800">
                <a:solidFill>
                  <a:schemeClr val="tx1">
                    <a:alpha val="0"/>
                  </a:schemeClr>
                </a:solidFill>
                <a:miter lim="800000"/>
              </a:ln>
            </p:spPr>
            <p:txBody>
              <a:bodyPr anchor="ctr"/>
              <a:lstStyle/>
              <a:p>
                <a:pPr algn="ctr"/>
                <a:endParaRPr sz="2400">
                  <a:latin typeface="Arial" panose="020B0604020202020204" pitchFamily="34" charset="0"/>
                  <a:ea typeface="微软雅黑" panose="020B0503020204020204" pitchFamily="34" charset="-122"/>
                  <a:sym typeface="Arial" panose="020B0604020202020204" pitchFamily="34" charset="0"/>
                </a:endParaRPr>
              </a:p>
            </p:txBody>
          </p:sp>
          <p:sp>
            <p:nvSpPr>
              <p:cNvPr id="82" name="i$liḋe-Oval 18"/>
              <p:cNvSpPr/>
              <p:nvPr/>
            </p:nvSpPr>
            <p:spPr bwMode="auto">
              <a:xfrm>
                <a:off x="7292061" y="2939789"/>
                <a:ext cx="489071" cy="489744"/>
              </a:xfrm>
              <a:prstGeom prst="ellipse">
                <a:avLst/>
              </a:prstGeom>
              <a:solidFill>
                <a:schemeClr val="bg1">
                  <a:lumMod val="75000"/>
                  <a:alpha val="20000"/>
                </a:schemeClr>
              </a:solidFill>
              <a:ln w="50800">
                <a:solidFill>
                  <a:schemeClr val="tx1">
                    <a:alpha val="0"/>
                  </a:schemeClr>
                </a:solidFill>
                <a:miter lim="800000"/>
              </a:ln>
            </p:spPr>
            <p:txBody>
              <a:bodyPr anchor="ctr"/>
              <a:lstStyle/>
              <a:p>
                <a:pPr algn="ctr"/>
                <a:endParaRPr sz="2400">
                  <a:latin typeface="Arial" panose="020B0604020202020204" pitchFamily="34" charset="0"/>
                  <a:ea typeface="微软雅黑" panose="020B0503020204020204" pitchFamily="34" charset="-122"/>
                  <a:sym typeface="Arial" panose="020B0604020202020204" pitchFamily="34" charset="0"/>
                </a:endParaRPr>
              </a:p>
            </p:txBody>
          </p:sp>
          <p:sp>
            <p:nvSpPr>
              <p:cNvPr id="83" name="îṣļîḑé-TextBox 36"/>
              <p:cNvSpPr txBox="1"/>
              <p:nvPr/>
            </p:nvSpPr>
            <p:spPr bwMode="auto">
              <a:xfrm>
                <a:off x="7741575" y="3786402"/>
                <a:ext cx="2386516" cy="837614"/>
              </a:xfrm>
              <a:prstGeom prst="rect">
                <a:avLst/>
              </a:prstGeom>
              <a:noFill/>
            </p:spPr>
            <p:txBody>
              <a:bodyPr wrap="square" lIns="90000" tIns="46800" rIns="90000" bIns="46800" anchor="ctr" anchorCtr="1">
                <a:normAutofit/>
              </a:bodyPr>
              <a:lstStyle/>
              <a:p>
                <a:pPr>
                  <a:lnSpc>
                    <a:spcPct val="120000"/>
                  </a:lnSpc>
                </a:pPr>
                <a:r>
                  <a:rPr lang="zh-CN" altLang="en-US" sz="2000" dirty="0">
                    <a:solidFill>
                      <a:schemeClr val="tx1">
                        <a:lumMod val="85000"/>
                        <a:lumOff val="15000"/>
                      </a:schemeClr>
                    </a:solidFill>
                    <a:latin typeface="Arial" panose="020B0604020202020204" pitchFamily="34" charset="0"/>
                    <a:ea typeface="微软雅黑" panose="020B0503020204020204" pitchFamily="34" charset="-122"/>
                    <a:sym typeface="Arial" panose="020B0604020202020204" pitchFamily="34" charset="0"/>
                  </a:rPr>
                  <a:t>定位页面</a:t>
                </a:r>
                <a:endParaRPr lang="zh-CN" altLang="en-US" sz="2000" b="0" dirty="0">
                  <a:solidFill>
                    <a:schemeClr val="tx1">
                      <a:lumMod val="85000"/>
                      <a:lumOff val="15000"/>
                    </a:schemeClr>
                  </a:solidFill>
                  <a:effectLst/>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5" name="组合 34"/>
            <p:cNvGrpSpPr/>
            <p:nvPr/>
          </p:nvGrpSpPr>
          <p:grpSpPr>
            <a:xfrm>
              <a:off x="6432372" y="2585316"/>
              <a:ext cx="2091655" cy="2357539"/>
              <a:chOff x="8787626" y="1522152"/>
              <a:chExt cx="2745562" cy="3016250"/>
            </a:xfrm>
          </p:grpSpPr>
          <p:sp>
            <p:nvSpPr>
              <p:cNvPr id="73" name="i$liḋe-Oval 22"/>
              <p:cNvSpPr/>
              <p:nvPr/>
            </p:nvSpPr>
            <p:spPr bwMode="auto">
              <a:xfrm>
                <a:off x="8787626" y="3152241"/>
                <a:ext cx="491331" cy="491330"/>
              </a:xfrm>
              <a:prstGeom prst="ellipse">
                <a:avLst/>
              </a:prstGeom>
              <a:solidFill>
                <a:schemeClr val="bg1">
                  <a:lumMod val="75000"/>
                  <a:alpha val="29803"/>
                </a:schemeClr>
              </a:solidFill>
              <a:ln w="50800">
                <a:solidFill>
                  <a:schemeClr val="tx1">
                    <a:alpha val="0"/>
                  </a:schemeClr>
                </a:solidFill>
                <a:miter lim="800000"/>
              </a:ln>
            </p:spPr>
            <p:txBody>
              <a:bodyPr anchor="ctr"/>
              <a:lstStyle/>
              <a:p>
                <a:pPr algn="ctr"/>
                <a:endParaRPr sz="2400">
                  <a:latin typeface="Arial" panose="020B0604020202020204" pitchFamily="34" charset="0"/>
                  <a:ea typeface="微软雅黑" panose="020B0503020204020204" pitchFamily="34" charset="-122"/>
                  <a:sym typeface="Arial" panose="020B0604020202020204" pitchFamily="34" charset="0"/>
                </a:endParaRPr>
              </a:p>
            </p:txBody>
          </p:sp>
          <p:sp>
            <p:nvSpPr>
              <p:cNvPr id="74" name="i$liḋe-Oval 23"/>
              <p:cNvSpPr/>
              <p:nvPr/>
            </p:nvSpPr>
            <p:spPr bwMode="auto">
              <a:xfrm>
                <a:off x="9205913" y="1522152"/>
                <a:ext cx="250825" cy="250825"/>
              </a:xfrm>
              <a:prstGeom prst="ellipse">
                <a:avLst/>
              </a:prstGeom>
              <a:solidFill>
                <a:schemeClr val="bg1">
                  <a:lumMod val="75000"/>
                  <a:alpha val="29803"/>
                </a:schemeClr>
              </a:solidFill>
              <a:ln w="50800">
                <a:solidFill>
                  <a:schemeClr val="tx1">
                    <a:alpha val="0"/>
                  </a:schemeClr>
                </a:solidFill>
                <a:miter lim="800000"/>
              </a:ln>
            </p:spPr>
            <p:txBody>
              <a:bodyPr anchor="ctr"/>
              <a:lstStyle/>
              <a:p>
                <a:pPr algn="ctr"/>
                <a:endParaRPr sz="2400">
                  <a:latin typeface="Arial" panose="020B0604020202020204" pitchFamily="34" charset="0"/>
                  <a:ea typeface="微软雅黑" panose="020B0503020204020204" pitchFamily="34" charset="-122"/>
                  <a:sym typeface="Arial" panose="020B0604020202020204" pitchFamily="34" charset="0"/>
                </a:endParaRPr>
              </a:p>
            </p:txBody>
          </p:sp>
          <p:sp>
            <p:nvSpPr>
              <p:cNvPr id="75" name="îṣļîḑé-Oval 24"/>
              <p:cNvSpPr/>
              <p:nvPr/>
            </p:nvSpPr>
            <p:spPr bwMode="auto">
              <a:xfrm>
                <a:off x="10167144" y="3915308"/>
                <a:ext cx="623094" cy="623094"/>
              </a:xfrm>
              <a:prstGeom prst="ellipse">
                <a:avLst/>
              </a:prstGeom>
              <a:solidFill>
                <a:schemeClr val="bg1">
                  <a:lumMod val="75000"/>
                  <a:alpha val="29803"/>
                </a:schemeClr>
              </a:solidFill>
              <a:ln w="50800">
                <a:solidFill>
                  <a:schemeClr val="tx1">
                    <a:alpha val="0"/>
                  </a:schemeClr>
                </a:solidFill>
                <a:miter lim="800000"/>
              </a:ln>
            </p:spPr>
            <p:txBody>
              <a:bodyPr anchor="ctr"/>
              <a:lstStyle/>
              <a:p>
                <a:pPr algn="ctr"/>
                <a:endParaRPr sz="2400">
                  <a:latin typeface="Arial" panose="020B0604020202020204" pitchFamily="34" charset="0"/>
                  <a:ea typeface="微软雅黑" panose="020B0503020204020204" pitchFamily="34" charset="-122"/>
                  <a:sym typeface="Arial" panose="020B0604020202020204" pitchFamily="34" charset="0"/>
                </a:endParaRPr>
              </a:p>
            </p:txBody>
          </p:sp>
          <p:sp>
            <p:nvSpPr>
              <p:cNvPr id="76" name="îṣļîḑé-Oval 25"/>
              <p:cNvSpPr/>
              <p:nvPr/>
            </p:nvSpPr>
            <p:spPr bwMode="auto">
              <a:xfrm>
                <a:off x="11358563" y="3477952"/>
                <a:ext cx="174625" cy="174625"/>
              </a:xfrm>
              <a:prstGeom prst="ellipse">
                <a:avLst/>
              </a:prstGeom>
              <a:solidFill>
                <a:schemeClr val="bg1">
                  <a:lumMod val="75000"/>
                  <a:alpha val="29803"/>
                </a:schemeClr>
              </a:solidFill>
              <a:ln w="50800">
                <a:solidFill>
                  <a:schemeClr val="tx1">
                    <a:alpha val="0"/>
                  </a:schemeClr>
                </a:solidFill>
                <a:miter lim="800000"/>
              </a:ln>
            </p:spPr>
            <p:txBody>
              <a:bodyPr anchor="ctr"/>
              <a:lstStyle/>
              <a:p>
                <a:pPr algn="ctr"/>
                <a:endParaRPr sz="2400">
                  <a:latin typeface="Arial" panose="020B0604020202020204" pitchFamily="34" charset="0"/>
                  <a:ea typeface="微软雅黑" panose="020B0503020204020204" pitchFamily="34" charset="-122"/>
                  <a:sym typeface="Arial" panose="020B0604020202020204" pitchFamily="34" charset="0"/>
                </a:endParaRPr>
              </a:p>
            </p:txBody>
          </p:sp>
          <p:sp>
            <p:nvSpPr>
              <p:cNvPr id="77" name="îṣļîḑé-Oval 26"/>
              <p:cNvSpPr/>
              <p:nvPr/>
            </p:nvSpPr>
            <p:spPr bwMode="auto">
              <a:xfrm>
                <a:off x="9752013" y="2035708"/>
                <a:ext cx="415131" cy="415131"/>
              </a:xfrm>
              <a:prstGeom prst="ellipse">
                <a:avLst/>
              </a:prstGeom>
              <a:solidFill>
                <a:schemeClr val="bg1">
                  <a:lumMod val="75000"/>
                  <a:alpha val="29803"/>
                </a:schemeClr>
              </a:solidFill>
              <a:ln w="50800">
                <a:solidFill>
                  <a:schemeClr val="tx1">
                    <a:alpha val="0"/>
                  </a:schemeClr>
                </a:solidFill>
                <a:miter lim="800000"/>
              </a:ln>
            </p:spPr>
            <p:txBody>
              <a:bodyPr anchor="ctr"/>
              <a:lstStyle/>
              <a:p>
                <a:pPr algn="ctr"/>
                <a:endParaRPr sz="24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6" name="组合 35"/>
            <p:cNvGrpSpPr/>
            <p:nvPr/>
          </p:nvGrpSpPr>
          <p:grpSpPr>
            <a:xfrm>
              <a:off x="496034" y="2880863"/>
              <a:ext cx="4209059" cy="2852952"/>
              <a:chOff x="755650" y="1929345"/>
              <a:chExt cx="5524923" cy="3650084"/>
            </a:xfrm>
          </p:grpSpPr>
          <p:sp>
            <p:nvSpPr>
              <p:cNvPr id="66" name="i$liḋe-Oval 4"/>
              <p:cNvSpPr/>
              <p:nvPr/>
            </p:nvSpPr>
            <p:spPr bwMode="auto">
              <a:xfrm>
                <a:off x="1576387" y="2723302"/>
                <a:ext cx="2222500" cy="2223081"/>
              </a:xfrm>
              <a:prstGeom prst="ellipse">
                <a:avLst/>
              </a:prstGeom>
              <a:solidFill>
                <a:schemeClr val="accent4"/>
              </a:solidFill>
              <a:ln w="50800" cap="flat">
                <a:solidFill>
                  <a:schemeClr val="tx1">
                    <a:alpha val="0"/>
                  </a:schemeClr>
                </a:solidFill>
                <a:prstDash val="solid"/>
                <a:miter lim="800000"/>
                <a:headEnd type="none" w="med" len="med"/>
                <a:tailEnd type="none" w="med" len="med"/>
              </a:ln>
            </p:spPr>
            <p:txBody>
              <a:bodyPr wrap="none" lIns="0" tIns="0" rIns="0" bIns="0" anchor="ctr">
                <a:normAutofit/>
              </a:bodyPr>
              <a:lstStyle/>
              <a:p>
                <a:pPr algn="ctr">
                  <a:defRPr/>
                </a:pPr>
                <a:endPar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67" name="i$liḋe-Oval 6"/>
              <p:cNvSpPr/>
              <p:nvPr/>
            </p:nvSpPr>
            <p:spPr bwMode="auto">
              <a:xfrm>
                <a:off x="3967956" y="3601420"/>
                <a:ext cx="350044" cy="349341"/>
              </a:xfrm>
              <a:prstGeom prst="ellipse">
                <a:avLst/>
              </a:prstGeom>
              <a:solidFill>
                <a:schemeClr val="bg1">
                  <a:lumMod val="75000"/>
                  <a:alpha val="39999"/>
                </a:schemeClr>
              </a:solidFill>
              <a:ln w="50800" cap="flat">
                <a:solidFill>
                  <a:schemeClr val="tx1">
                    <a:alpha val="0"/>
                  </a:schemeClr>
                </a:solidFill>
                <a:prstDash val="solid"/>
                <a:miter lim="800000"/>
                <a:headEnd type="none" w="med" len="med"/>
                <a:tailEnd type="none" w="med" len="med"/>
              </a:ln>
            </p:spPr>
            <p:txBody>
              <a:bodyPr anchor="ctr"/>
              <a:lstStyle/>
              <a:p>
                <a:pPr algn="ctr"/>
                <a:endParaRPr sz="2400">
                  <a:latin typeface="Arial" panose="020B0604020202020204" pitchFamily="34" charset="0"/>
                  <a:ea typeface="微软雅黑" panose="020B0503020204020204" pitchFamily="34" charset="-122"/>
                  <a:sym typeface="Arial" panose="020B0604020202020204" pitchFamily="34" charset="0"/>
                </a:endParaRPr>
              </a:p>
            </p:txBody>
          </p:sp>
          <p:sp>
            <p:nvSpPr>
              <p:cNvPr id="68" name="i$liḋe-Oval 7"/>
              <p:cNvSpPr/>
              <p:nvPr/>
            </p:nvSpPr>
            <p:spPr bwMode="auto">
              <a:xfrm>
                <a:off x="972344" y="4180494"/>
                <a:ext cx="349251" cy="349341"/>
              </a:xfrm>
              <a:prstGeom prst="ellipse">
                <a:avLst/>
              </a:prstGeom>
              <a:solidFill>
                <a:schemeClr val="bg1">
                  <a:lumMod val="75000"/>
                  <a:alpha val="39999"/>
                </a:schemeClr>
              </a:solidFill>
              <a:ln w="50800" cap="flat">
                <a:solidFill>
                  <a:schemeClr val="tx1">
                    <a:alpha val="0"/>
                  </a:schemeClr>
                </a:solidFill>
                <a:prstDash val="solid"/>
                <a:miter lim="800000"/>
                <a:headEnd type="none" w="med" len="med"/>
                <a:tailEnd type="none" w="med" len="med"/>
              </a:ln>
            </p:spPr>
            <p:txBody>
              <a:bodyPr anchor="ctr"/>
              <a:lstStyle/>
              <a:p>
                <a:pPr algn="ctr"/>
                <a:endParaRPr sz="2400">
                  <a:latin typeface="Arial" panose="020B0604020202020204" pitchFamily="34" charset="0"/>
                  <a:ea typeface="微软雅黑" panose="020B0503020204020204" pitchFamily="34" charset="-122"/>
                  <a:sym typeface="Arial" panose="020B0604020202020204" pitchFamily="34" charset="0"/>
                </a:endParaRPr>
              </a:p>
            </p:txBody>
          </p:sp>
          <p:sp>
            <p:nvSpPr>
              <p:cNvPr id="69" name="i$liḋe-Oval 8"/>
              <p:cNvSpPr/>
              <p:nvPr/>
            </p:nvSpPr>
            <p:spPr bwMode="auto">
              <a:xfrm>
                <a:off x="1380741" y="4961379"/>
                <a:ext cx="603250" cy="603408"/>
              </a:xfrm>
              <a:prstGeom prst="ellipse">
                <a:avLst/>
              </a:prstGeom>
              <a:solidFill>
                <a:schemeClr val="bg1">
                  <a:lumMod val="75000"/>
                  <a:alpha val="39999"/>
                </a:schemeClr>
              </a:solidFill>
              <a:ln w="50800" cap="flat">
                <a:solidFill>
                  <a:schemeClr val="tx1">
                    <a:alpha val="0"/>
                  </a:schemeClr>
                </a:solidFill>
                <a:prstDash val="solid"/>
                <a:miter lim="800000"/>
                <a:headEnd type="none" w="med" len="med"/>
                <a:tailEnd type="none" w="med" len="med"/>
              </a:ln>
            </p:spPr>
            <p:txBody>
              <a:bodyPr anchor="ctr"/>
              <a:lstStyle/>
              <a:p>
                <a:pPr algn="ctr"/>
                <a:endParaRPr sz="2400">
                  <a:latin typeface="Arial" panose="020B0604020202020204" pitchFamily="34" charset="0"/>
                  <a:ea typeface="微软雅黑" panose="020B0503020204020204" pitchFamily="34" charset="-122"/>
                  <a:sym typeface="Arial" panose="020B0604020202020204" pitchFamily="34" charset="0"/>
                </a:endParaRPr>
              </a:p>
            </p:txBody>
          </p:sp>
          <p:sp>
            <p:nvSpPr>
              <p:cNvPr id="70" name="i$liḋe-Oval 9"/>
              <p:cNvSpPr/>
              <p:nvPr/>
            </p:nvSpPr>
            <p:spPr bwMode="auto">
              <a:xfrm>
                <a:off x="2486819" y="1929345"/>
                <a:ext cx="200819" cy="200871"/>
              </a:xfrm>
              <a:prstGeom prst="ellipse">
                <a:avLst/>
              </a:prstGeom>
              <a:solidFill>
                <a:schemeClr val="bg1">
                  <a:lumMod val="75000"/>
                  <a:alpha val="39999"/>
                </a:schemeClr>
              </a:solidFill>
              <a:ln w="50800" cap="flat">
                <a:solidFill>
                  <a:schemeClr val="tx1">
                    <a:alpha val="0"/>
                  </a:schemeClr>
                </a:solidFill>
                <a:prstDash val="solid"/>
                <a:miter lim="800000"/>
                <a:headEnd type="none" w="med" len="med"/>
                <a:tailEnd type="none" w="med" len="med"/>
              </a:ln>
            </p:spPr>
            <p:txBody>
              <a:bodyPr anchor="ctr"/>
              <a:lstStyle/>
              <a:p>
                <a:pPr algn="ctr"/>
                <a:endParaRPr sz="2400">
                  <a:latin typeface="Arial" panose="020B0604020202020204" pitchFamily="34" charset="0"/>
                  <a:ea typeface="微软雅黑" panose="020B0503020204020204" pitchFamily="34" charset="-122"/>
                  <a:sym typeface="Arial" panose="020B0604020202020204" pitchFamily="34" charset="0"/>
                </a:endParaRPr>
              </a:p>
            </p:txBody>
          </p:sp>
          <p:sp>
            <p:nvSpPr>
              <p:cNvPr id="71" name="i$liḋe-Oval 10"/>
              <p:cNvSpPr/>
              <p:nvPr/>
            </p:nvSpPr>
            <p:spPr bwMode="auto">
              <a:xfrm>
                <a:off x="755650" y="3109960"/>
                <a:ext cx="433388" cy="435089"/>
              </a:xfrm>
              <a:prstGeom prst="ellipse">
                <a:avLst/>
              </a:prstGeom>
              <a:solidFill>
                <a:schemeClr val="bg1">
                  <a:lumMod val="75000"/>
                  <a:alpha val="39999"/>
                </a:schemeClr>
              </a:solidFill>
              <a:ln w="50800" cap="flat">
                <a:solidFill>
                  <a:schemeClr val="tx1">
                    <a:alpha val="0"/>
                  </a:schemeClr>
                </a:solidFill>
                <a:prstDash val="solid"/>
                <a:miter lim="800000"/>
                <a:headEnd type="none" w="med" len="med"/>
                <a:tailEnd type="none" w="med" len="med"/>
              </a:ln>
            </p:spPr>
            <p:txBody>
              <a:bodyPr anchor="ctr"/>
              <a:lstStyle/>
              <a:p>
                <a:pPr algn="ctr"/>
                <a:endParaRPr sz="2400">
                  <a:latin typeface="Arial" panose="020B0604020202020204" pitchFamily="34" charset="0"/>
                  <a:ea typeface="微软雅黑" panose="020B0503020204020204" pitchFamily="34" charset="-122"/>
                  <a:sym typeface="Arial" panose="020B0604020202020204" pitchFamily="34" charset="0"/>
                </a:endParaRPr>
              </a:p>
            </p:txBody>
          </p:sp>
          <p:sp>
            <p:nvSpPr>
              <p:cNvPr id="72" name="îṣļîḑé-TextBox 44"/>
              <p:cNvSpPr txBox="1"/>
              <p:nvPr/>
            </p:nvSpPr>
            <p:spPr bwMode="auto">
              <a:xfrm>
                <a:off x="3227100" y="4741815"/>
                <a:ext cx="3053473" cy="837614"/>
              </a:xfrm>
              <a:prstGeom prst="rect">
                <a:avLst/>
              </a:prstGeom>
              <a:noFill/>
            </p:spPr>
            <p:txBody>
              <a:bodyPr wrap="square" lIns="90000" tIns="46800" rIns="90000" bIns="46800" anchor="ctr" anchorCtr="1">
                <a:noAutofit/>
              </a:bodyPr>
              <a:lstStyle/>
              <a:p>
                <a:pPr>
                  <a:lnSpc>
                    <a:spcPct val="120000"/>
                  </a:lnSpc>
                </a:pPr>
                <a:r>
                  <a:rPr lang="zh-CN" altLang="en-US" sz="2000" dirty="0">
                    <a:solidFill>
                      <a:schemeClr val="tx1">
                        <a:lumMod val="85000"/>
                        <a:lumOff val="15000"/>
                      </a:schemeClr>
                    </a:solidFill>
                    <a:latin typeface="Arial" panose="020B0604020202020204" pitchFamily="34" charset="0"/>
                    <a:ea typeface="微软雅黑" panose="020B0503020204020204" pitchFamily="34" charset="-122"/>
                    <a:sym typeface="Arial" panose="020B0604020202020204" pitchFamily="34" charset="0"/>
                  </a:rPr>
                  <a:t>定位段落</a:t>
                </a:r>
                <a:endParaRPr lang="zh-CN" altLang="en-US" sz="2000" b="0" dirty="0">
                  <a:solidFill>
                    <a:schemeClr val="tx1">
                      <a:lumMod val="85000"/>
                      <a:lumOff val="15000"/>
                    </a:schemeClr>
                  </a:solidFill>
                  <a:effectLst/>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7" name="组合 36"/>
            <p:cNvGrpSpPr/>
            <p:nvPr/>
          </p:nvGrpSpPr>
          <p:grpSpPr>
            <a:xfrm>
              <a:off x="7167071" y="2076772"/>
              <a:ext cx="4148846" cy="3189096"/>
              <a:chOff x="-1127885" y="886879"/>
              <a:chExt cx="5445885" cy="4080148"/>
            </a:xfrm>
          </p:grpSpPr>
          <p:sp>
            <p:nvSpPr>
              <p:cNvPr id="52" name="i$liḋe-Oval 4"/>
              <p:cNvSpPr/>
              <p:nvPr/>
            </p:nvSpPr>
            <p:spPr bwMode="auto">
              <a:xfrm>
                <a:off x="-1127885" y="886879"/>
                <a:ext cx="2222500" cy="2223081"/>
              </a:xfrm>
              <a:prstGeom prst="ellipse">
                <a:avLst/>
              </a:prstGeom>
              <a:solidFill>
                <a:schemeClr val="accent3">
                  <a:lumMod val="75000"/>
                </a:schemeClr>
              </a:solidFill>
              <a:ln w="50800" cap="flat">
                <a:solidFill>
                  <a:schemeClr val="tx1">
                    <a:alpha val="0"/>
                  </a:schemeClr>
                </a:solidFill>
                <a:prstDash val="solid"/>
                <a:miter lim="800000"/>
                <a:headEnd type="none" w="med" len="med"/>
                <a:tailEnd type="none" w="med" len="med"/>
              </a:ln>
            </p:spPr>
            <p:txBody>
              <a:bodyPr wrap="none" lIns="0" tIns="0" rIns="0" bIns="0" anchor="ctr">
                <a:normAutofit/>
              </a:bodyPr>
              <a:lstStyle/>
              <a:p>
                <a:pPr algn="ctr">
                  <a:defRPr/>
                </a:pPr>
                <a:endPar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60" name="i$liḋe-Oval 6"/>
              <p:cNvSpPr/>
              <p:nvPr/>
            </p:nvSpPr>
            <p:spPr bwMode="auto">
              <a:xfrm>
                <a:off x="3967956" y="3601420"/>
                <a:ext cx="350044" cy="349341"/>
              </a:xfrm>
              <a:prstGeom prst="ellipse">
                <a:avLst/>
              </a:prstGeom>
              <a:solidFill>
                <a:schemeClr val="bg1">
                  <a:lumMod val="75000"/>
                  <a:alpha val="39999"/>
                </a:schemeClr>
              </a:solidFill>
              <a:ln w="50800" cap="flat">
                <a:solidFill>
                  <a:schemeClr val="tx1">
                    <a:alpha val="0"/>
                  </a:schemeClr>
                </a:solidFill>
                <a:prstDash val="solid"/>
                <a:miter lim="800000"/>
                <a:headEnd type="none" w="med" len="med"/>
                <a:tailEnd type="none" w="med" len="med"/>
              </a:ln>
            </p:spPr>
            <p:txBody>
              <a:bodyPr anchor="ctr"/>
              <a:lstStyle/>
              <a:p>
                <a:pPr algn="ctr"/>
                <a:endParaRPr sz="2400">
                  <a:latin typeface="Arial" panose="020B0604020202020204" pitchFamily="34" charset="0"/>
                  <a:ea typeface="微软雅黑" panose="020B0503020204020204" pitchFamily="34" charset="-122"/>
                  <a:sym typeface="Arial" panose="020B0604020202020204" pitchFamily="34" charset="0"/>
                </a:endParaRPr>
              </a:p>
            </p:txBody>
          </p:sp>
          <p:sp>
            <p:nvSpPr>
              <p:cNvPr id="61" name="i$liḋe-Oval 7"/>
              <p:cNvSpPr/>
              <p:nvPr/>
            </p:nvSpPr>
            <p:spPr bwMode="auto">
              <a:xfrm>
                <a:off x="1524000" y="3834843"/>
                <a:ext cx="349250" cy="349341"/>
              </a:xfrm>
              <a:prstGeom prst="ellipse">
                <a:avLst/>
              </a:prstGeom>
              <a:solidFill>
                <a:schemeClr val="bg1">
                  <a:lumMod val="75000"/>
                  <a:alpha val="39999"/>
                </a:schemeClr>
              </a:solidFill>
              <a:ln w="50800" cap="flat">
                <a:solidFill>
                  <a:schemeClr val="tx1">
                    <a:alpha val="0"/>
                  </a:schemeClr>
                </a:solidFill>
                <a:prstDash val="solid"/>
                <a:miter lim="800000"/>
                <a:headEnd type="none" w="med" len="med"/>
                <a:tailEnd type="none" w="med" len="med"/>
              </a:ln>
            </p:spPr>
            <p:txBody>
              <a:bodyPr anchor="ctr"/>
              <a:lstStyle/>
              <a:p>
                <a:pPr algn="ctr"/>
                <a:endParaRPr sz="2400">
                  <a:latin typeface="Arial" panose="020B0604020202020204" pitchFamily="34" charset="0"/>
                  <a:ea typeface="微软雅黑" panose="020B0503020204020204" pitchFamily="34" charset="-122"/>
                  <a:sym typeface="Arial" panose="020B0604020202020204" pitchFamily="34" charset="0"/>
                </a:endParaRPr>
              </a:p>
            </p:txBody>
          </p:sp>
          <p:sp>
            <p:nvSpPr>
              <p:cNvPr id="62" name="i$liḋe-Oval 8"/>
              <p:cNvSpPr/>
              <p:nvPr/>
            </p:nvSpPr>
            <p:spPr bwMode="auto">
              <a:xfrm>
                <a:off x="2010569" y="4363619"/>
                <a:ext cx="603250" cy="603408"/>
              </a:xfrm>
              <a:prstGeom prst="ellipse">
                <a:avLst/>
              </a:prstGeom>
              <a:solidFill>
                <a:schemeClr val="bg1">
                  <a:lumMod val="75000"/>
                  <a:alpha val="39999"/>
                </a:schemeClr>
              </a:solidFill>
              <a:ln w="50800" cap="flat">
                <a:solidFill>
                  <a:schemeClr val="tx1">
                    <a:alpha val="0"/>
                  </a:schemeClr>
                </a:solidFill>
                <a:prstDash val="solid"/>
                <a:miter lim="800000"/>
                <a:headEnd type="none" w="med" len="med"/>
                <a:tailEnd type="none" w="med" len="med"/>
              </a:ln>
            </p:spPr>
            <p:txBody>
              <a:bodyPr anchor="ctr"/>
              <a:lstStyle/>
              <a:p>
                <a:pPr algn="ctr"/>
                <a:endParaRPr sz="2400">
                  <a:latin typeface="Arial" panose="020B0604020202020204" pitchFamily="34" charset="0"/>
                  <a:ea typeface="微软雅黑" panose="020B0503020204020204" pitchFamily="34" charset="-122"/>
                  <a:sym typeface="Arial" panose="020B0604020202020204" pitchFamily="34" charset="0"/>
                </a:endParaRPr>
              </a:p>
            </p:txBody>
          </p:sp>
          <p:sp>
            <p:nvSpPr>
              <p:cNvPr id="63" name="i$liḋe-Oval 9"/>
              <p:cNvSpPr/>
              <p:nvPr/>
            </p:nvSpPr>
            <p:spPr bwMode="auto">
              <a:xfrm>
                <a:off x="2486819" y="1929345"/>
                <a:ext cx="200819" cy="200871"/>
              </a:xfrm>
              <a:prstGeom prst="ellipse">
                <a:avLst/>
              </a:prstGeom>
              <a:solidFill>
                <a:schemeClr val="bg1">
                  <a:lumMod val="75000"/>
                  <a:alpha val="39999"/>
                </a:schemeClr>
              </a:solidFill>
              <a:ln w="50800" cap="flat">
                <a:solidFill>
                  <a:schemeClr val="tx1">
                    <a:alpha val="0"/>
                  </a:schemeClr>
                </a:solidFill>
                <a:prstDash val="solid"/>
                <a:miter lim="800000"/>
                <a:headEnd type="none" w="med" len="med"/>
                <a:tailEnd type="none" w="med" len="med"/>
              </a:ln>
            </p:spPr>
            <p:txBody>
              <a:bodyPr anchor="ctr"/>
              <a:lstStyle/>
              <a:p>
                <a:pPr algn="ctr"/>
                <a:endParaRPr sz="2400">
                  <a:latin typeface="Arial" panose="020B0604020202020204" pitchFamily="34" charset="0"/>
                  <a:ea typeface="微软雅黑" panose="020B0503020204020204" pitchFamily="34" charset="-122"/>
                  <a:sym typeface="Arial" panose="020B0604020202020204" pitchFamily="34" charset="0"/>
                </a:endParaRPr>
              </a:p>
            </p:txBody>
          </p:sp>
          <p:sp>
            <p:nvSpPr>
              <p:cNvPr id="64" name="i$liḋe-Oval 10"/>
              <p:cNvSpPr/>
              <p:nvPr/>
            </p:nvSpPr>
            <p:spPr bwMode="auto">
              <a:xfrm>
                <a:off x="755650" y="3109960"/>
                <a:ext cx="433388" cy="435089"/>
              </a:xfrm>
              <a:prstGeom prst="ellipse">
                <a:avLst/>
              </a:prstGeom>
              <a:solidFill>
                <a:schemeClr val="bg1">
                  <a:lumMod val="75000"/>
                  <a:alpha val="39999"/>
                </a:schemeClr>
              </a:solidFill>
              <a:ln w="50800" cap="flat">
                <a:solidFill>
                  <a:schemeClr val="tx1">
                    <a:alpha val="0"/>
                  </a:schemeClr>
                </a:solidFill>
                <a:prstDash val="solid"/>
                <a:miter lim="800000"/>
                <a:headEnd type="none" w="med" len="med"/>
                <a:tailEnd type="none" w="med" len="med"/>
              </a:ln>
            </p:spPr>
            <p:txBody>
              <a:bodyPr anchor="ctr"/>
              <a:lstStyle/>
              <a:p>
                <a:pPr algn="ctr"/>
                <a:endParaRPr sz="2400">
                  <a:latin typeface="Arial" panose="020B0604020202020204" pitchFamily="34" charset="0"/>
                  <a:ea typeface="微软雅黑" panose="020B0503020204020204" pitchFamily="34" charset="-122"/>
                  <a:sym typeface="Arial" panose="020B0604020202020204" pitchFamily="34" charset="0"/>
                </a:endParaRPr>
              </a:p>
            </p:txBody>
          </p:sp>
          <p:sp>
            <p:nvSpPr>
              <p:cNvPr id="65" name="îṣļîḑé-TextBox 44"/>
              <p:cNvSpPr txBox="1"/>
              <p:nvPr/>
            </p:nvSpPr>
            <p:spPr bwMode="auto">
              <a:xfrm>
                <a:off x="1118936" y="2146509"/>
                <a:ext cx="2386516" cy="837614"/>
              </a:xfrm>
              <a:prstGeom prst="rect">
                <a:avLst/>
              </a:prstGeom>
              <a:noFill/>
            </p:spPr>
            <p:txBody>
              <a:bodyPr wrap="square" lIns="90000" tIns="46800" rIns="90000" bIns="46800" anchor="ctr" anchorCtr="1">
                <a:normAutofit/>
              </a:bodyPr>
              <a:lstStyle/>
              <a:p>
                <a:pPr>
                  <a:lnSpc>
                    <a:spcPct val="120000"/>
                  </a:lnSpc>
                </a:pPr>
                <a:r>
                  <a:rPr lang="zh-CN" altLang="en-US" sz="2000" dirty="0">
                    <a:solidFill>
                      <a:schemeClr val="tx1">
                        <a:lumMod val="85000"/>
                        <a:lumOff val="15000"/>
                      </a:schemeClr>
                    </a:solidFill>
                    <a:latin typeface="Arial" panose="020B0604020202020204" pitchFamily="34" charset="0"/>
                    <a:ea typeface="微软雅黑" panose="020B0503020204020204" pitchFamily="34" charset="-122"/>
                    <a:sym typeface="Arial" panose="020B0604020202020204" pitchFamily="34" charset="0"/>
                  </a:rPr>
                  <a:t>搜索文本</a:t>
                </a:r>
                <a:endParaRPr lang="zh-CN" altLang="en-US" sz="2000" b="0" dirty="0">
                  <a:solidFill>
                    <a:schemeClr val="tx1">
                      <a:lumMod val="85000"/>
                      <a:lumOff val="15000"/>
                    </a:schemeClr>
                  </a:solidFill>
                  <a:effectLst/>
                  <a:latin typeface="Arial" panose="020B0604020202020204" pitchFamily="34" charset="0"/>
                  <a:ea typeface="微软雅黑" panose="020B0503020204020204" pitchFamily="34" charset="-122"/>
                  <a:sym typeface="Arial" panose="020B0604020202020204" pitchFamily="34" charset="0"/>
                </a:endParaRPr>
              </a:p>
            </p:txBody>
          </p:sp>
        </p:grpSp>
        <p:sp>
          <p:nvSpPr>
            <p:cNvPr id="38" name="KSO_Shape"/>
            <p:cNvSpPr/>
            <p:nvPr/>
          </p:nvSpPr>
          <p:spPr bwMode="auto">
            <a:xfrm>
              <a:off x="1689467" y="3958198"/>
              <a:ext cx="556832" cy="683467"/>
            </a:xfrm>
            <a:custGeom>
              <a:avLst/>
              <a:gdLst>
                <a:gd name="T0" fmla="*/ 23403 w 709759"/>
                <a:gd name="T1" fmla="*/ 0 h 1280034"/>
                <a:gd name="T2" fmla="*/ 36274 w 709759"/>
                <a:gd name="T3" fmla="*/ 0 h 1280034"/>
                <a:gd name="T4" fmla="*/ 36274 w 709759"/>
                <a:gd name="T5" fmla="*/ 11590 h 1280034"/>
                <a:gd name="T6" fmla="*/ 56166 w 709759"/>
                <a:gd name="T7" fmla="*/ 15067 h 1280034"/>
                <a:gd name="T8" fmla="*/ 51486 w 709759"/>
                <a:gd name="T9" fmla="*/ 30134 h 1280034"/>
                <a:gd name="T10" fmla="*/ 32764 w 709759"/>
                <a:gd name="T11" fmla="*/ 25498 h 1280034"/>
                <a:gd name="T12" fmla="*/ 21062 w 709759"/>
                <a:gd name="T13" fmla="*/ 33611 h 1280034"/>
                <a:gd name="T14" fmla="*/ 37444 w 709759"/>
                <a:gd name="T15" fmla="*/ 44043 h 1280034"/>
                <a:gd name="T16" fmla="*/ 59677 w 709759"/>
                <a:gd name="T17" fmla="*/ 69541 h 1280034"/>
                <a:gd name="T18" fmla="*/ 36274 w 709759"/>
                <a:gd name="T19" fmla="*/ 92721 h 1280034"/>
                <a:gd name="T20" fmla="*/ 36274 w 709759"/>
                <a:gd name="T21" fmla="*/ 106630 h 1280034"/>
                <a:gd name="T22" fmla="*/ 23403 w 709759"/>
                <a:gd name="T23" fmla="*/ 106630 h 1280034"/>
                <a:gd name="T24" fmla="*/ 23403 w 709759"/>
                <a:gd name="T25" fmla="*/ 93880 h 1280034"/>
                <a:gd name="T26" fmla="*/ 0 w 709759"/>
                <a:gd name="T27" fmla="*/ 88085 h 1280034"/>
                <a:gd name="T28" fmla="*/ 4680 w 709759"/>
                <a:gd name="T29" fmla="*/ 73018 h 1280034"/>
                <a:gd name="T30" fmla="*/ 26913 w 709759"/>
                <a:gd name="T31" fmla="*/ 78813 h 1280034"/>
                <a:gd name="T32" fmla="*/ 39784 w 709759"/>
                <a:gd name="T33" fmla="*/ 70700 h 1280034"/>
                <a:gd name="T34" fmla="*/ 25743 w 709759"/>
                <a:gd name="T35" fmla="*/ 59110 h 1280034"/>
                <a:gd name="T36" fmla="*/ 1170 w 709759"/>
                <a:gd name="T37" fmla="*/ 35930 h 1280034"/>
                <a:gd name="T38" fmla="*/ 23403 w 709759"/>
                <a:gd name="T39" fmla="*/ 11590 h 1280034"/>
                <a:gd name="T40" fmla="*/ 23403 w 709759"/>
                <a:gd name="T41" fmla="*/ 0 h 128003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09759" h="1280034">
                  <a:moveTo>
                    <a:pt x="278337" y="0"/>
                  </a:moveTo>
                  <a:cubicBezTo>
                    <a:pt x="431422" y="0"/>
                    <a:pt x="431422" y="0"/>
                    <a:pt x="431422" y="0"/>
                  </a:cubicBezTo>
                  <a:cubicBezTo>
                    <a:pt x="431422" y="139134"/>
                    <a:pt x="431422" y="139134"/>
                    <a:pt x="431422" y="139134"/>
                  </a:cubicBezTo>
                  <a:cubicBezTo>
                    <a:pt x="542757" y="139134"/>
                    <a:pt x="612342" y="166961"/>
                    <a:pt x="668009" y="180875"/>
                  </a:cubicBezTo>
                  <a:cubicBezTo>
                    <a:pt x="612342" y="361749"/>
                    <a:pt x="612342" y="361749"/>
                    <a:pt x="612342" y="361749"/>
                  </a:cubicBezTo>
                  <a:cubicBezTo>
                    <a:pt x="584508" y="347835"/>
                    <a:pt x="501007" y="306095"/>
                    <a:pt x="389672" y="306095"/>
                  </a:cubicBezTo>
                  <a:cubicBezTo>
                    <a:pt x="292254" y="306095"/>
                    <a:pt x="250503" y="361749"/>
                    <a:pt x="250503" y="403489"/>
                  </a:cubicBezTo>
                  <a:cubicBezTo>
                    <a:pt x="250503" y="445229"/>
                    <a:pt x="306171" y="486970"/>
                    <a:pt x="445339" y="528710"/>
                  </a:cubicBezTo>
                  <a:cubicBezTo>
                    <a:pt x="640175" y="598277"/>
                    <a:pt x="709759" y="681757"/>
                    <a:pt x="709759" y="834805"/>
                  </a:cubicBezTo>
                  <a:cubicBezTo>
                    <a:pt x="709759" y="973939"/>
                    <a:pt x="612342" y="1085246"/>
                    <a:pt x="431422" y="1113073"/>
                  </a:cubicBezTo>
                  <a:cubicBezTo>
                    <a:pt x="431422" y="1280034"/>
                    <a:pt x="431422" y="1280034"/>
                    <a:pt x="431422" y="1280034"/>
                  </a:cubicBezTo>
                  <a:cubicBezTo>
                    <a:pt x="278337" y="1280034"/>
                    <a:pt x="278337" y="1280034"/>
                    <a:pt x="278337" y="1280034"/>
                  </a:cubicBezTo>
                  <a:cubicBezTo>
                    <a:pt x="278337" y="1126986"/>
                    <a:pt x="278337" y="1126986"/>
                    <a:pt x="278337" y="1126986"/>
                  </a:cubicBezTo>
                  <a:cubicBezTo>
                    <a:pt x="167002" y="1126986"/>
                    <a:pt x="69584" y="1099160"/>
                    <a:pt x="0" y="1057419"/>
                  </a:cubicBezTo>
                  <a:cubicBezTo>
                    <a:pt x="55667" y="876545"/>
                    <a:pt x="55667" y="876545"/>
                    <a:pt x="55667" y="876545"/>
                  </a:cubicBezTo>
                  <a:cubicBezTo>
                    <a:pt x="125252" y="918285"/>
                    <a:pt x="208753" y="946112"/>
                    <a:pt x="320088" y="946112"/>
                  </a:cubicBezTo>
                  <a:cubicBezTo>
                    <a:pt x="403589" y="946112"/>
                    <a:pt x="473173" y="918285"/>
                    <a:pt x="473173" y="848718"/>
                  </a:cubicBezTo>
                  <a:cubicBezTo>
                    <a:pt x="473173" y="793065"/>
                    <a:pt x="417506" y="751324"/>
                    <a:pt x="306171" y="709584"/>
                  </a:cubicBezTo>
                  <a:cubicBezTo>
                    <a:pt x="125252" y="653930"/>
                    <a:pt x="13917" y="584363"/>
                    <a:pt x="13917" y="431316"/>
                  </a:cubicBezTo>
                  <a:cubicBezTo>
                    <a:pt x="13917" y="292182"/>
                    <a:pt x="111335" y="180875"/>
                    <a:pt x="278337" y="139134"/>
                  </a:cubicBezTo>
                  <a:cubicBezTo>
                    <a:pt x="278337" y="0"/>
                    <a:pt x="278337" y="0"/>
                    <a:pt x="278337" y="0"/>
                  </a:cubicBezTo>
                  <a:close/>
                </a:path>
              </a:pathLst>
            </a:custGeom>
            <a:solidFill>
              <a:schemeClr val="bg1"/>
            </a:solidFill>
            <a:ln>
              <a:solidFill>
                <a:schemeClr val="bg1"/>
              </a:solidFill>
            </a:ln>
          </p:spPr>
          <p:txBody>
            <a:bodyPr anchor="ctr"/>
            <a:lstStyle/>
            <a:p>
              <a:endParaRPr lang="zh-CN" altLang="en-US"/>
            </a:p>
          </p:txBody>
        </p:sp>
        <p:sp>
          <p:nvSpPr>
            <p:cNvPr id="39" name="KSO_Shape"/>
            <p:cNvSpPr/>
            <p:nvPr/>
          </p:nvSpPr>
          <p:spPr bwMode="auto">
            <a:xfrm>
              <a:off x="4852983" y="3371479"/>
              <a:ext cx="632065" cy="689052"/>
            </a:xfrm>
            <a:custGeom>
              <a:avLst/>
              <a:gdLst>
                <a:gd name="T0" fmla="*/ 1753292 w 4636"/>
                <a:gd name="T1" fmla="*/ 1304768 h 4986"/>
                <a:gd name="T2" fmla="*/ 1683756 w 4636"/>
                <a:gd name="T3" fmla="*/ 1479374 h 4986"/>
                <a:gd name="T4" fmla="*/ 1569137 w 4636"/>
                <a:gd name="T5" fmla="*/ 1631438 h 4986"/>
                <a:gd name="T6" fmla="*/ 1415547 w 4636"/>
                <a:gd name="T7" fmla="*/ 1755611 h 4986"/>
                <a:gd name="T8" fmla="*/ 1230628 w 4636"/>
                <a:gd name="T9" fmla="*/ 1845779 h 4986"/>
                <a:gd name="T10" fmla="*/ 1020493 w 4636"/>
                <a:gd name="T11" fmla="*/ 1896594 h 4986"/>
                <a:gd name="T12" fmla="*/ 817235 w 4636"/>
                <a:gd name="T13" fmla="*/ 1902708 h 4986"/>
                <a:gd name="T14" fmla="*/ 601369 w 4636"/>
                <a:gd name="T15" fmla="*/ 1865647 h 4986"/>
                <a:gd name="T16" fmla="*/ 408426 w 4636"/>
                <a:gd name="T17" fmla="*/ 1786558 h 4986"/>
                <a:gd name="T18" fmla="*/ 244521 w 4636"/>
                <a:gd name="T19" fmla="*/ 1671937 h 4986"/>
                <a:gd name="T20" fmla="*/ 117294 w 4636"/>
                <a:gd name="T21" fmla="*/ 1527897 h 4986"/>
                <a:gd name="T22" fmla="*/ 33622 w 4636"/>
                <a:gd name="T23" fmla="*/ 1359022 h 4986"/>
                <a:gd name="T24" fmla="*/ 382 w 4636"/>
                <a:gd name="T25" fmla="*/ 1173336 h 4986"/>
                <a:gd name="T26" fmla="*/ 9170 w 4636"/>
                <a:gd name="T27" fmla="*/ 1046107 h 4986"/>
                <a:gd name="T28" fmla="*/ 44319 w 4636"/>
                <a:gd name="T29" fmla="*/ 918114 h 4986"/>
                <a:gd name="T30" fmla="*/ 104303 w 4636"/>
                <a:gd name="T31" fmla="*/ 799672 h 4986"/>
                <a:gd name="T32" fmla="*/ 224654 w 4636"/>
                <a:gd name="T33" fmla="*/ 654103 h 4986"/>
                <a:gd name="T34" fmla="*/ 458477 w 4636"/>
                <a:gd name="T35" fmla="*/ 495927 h 4986"/>
                <a:gd name="T36" fmla="*/ 1413637 w 4636"/>
                <a:gd name="T37" fmla="*/ 551327 h 4986"/>
                <a:gd name="T38" fmla="*/ 1619952 w 4636"/>
                <a:gd name="T39" fmla="*/ 733956 h 4986"/>
                <a:gd name="T40" fmla="*/ 1693690 w 4636"/>
                <a:gd name="T41" fmla="*/ 845520 h 4986"/>
                <a:gd name="T42" fmla="*/ 1744122 w 4636"/>
                <a:gd name="T43" fmla="*/ 968165 h 4986"/>
                <a:gd name="T44" fmla="*/ 1768957 w 4636"/>
                <a:gd name="T45" fmla="*/ 1099215 h 4986"/>
                <a:gd name="T46" fmla="*/ 810740 w 4636"/>
                <a:gd name="T47" fmla="*/ 1403342 h 4986"/>
                <a:gd name="T48" fmla="*/ 749610 w 4636"/>
                <a:gd name="T49" fmla="*/ 1364371 h 4986"/>
                <a:gd name="T50" fmla="*/ 721337 w 4636"/>
                <a:gd name="T51" fmla="*/ 1311646 h 4986"/>
                <a:gd name="T52" fmla="*/ 574242 w 4636"/>
                <a:gd name="T53" fmla="*/ 1220331 h 4986"/>
                <a:gd name="T54" fmla="*/ 590289 w 4636"/>
                <a:gd name="T55" fmla="*/ 1349853 h 4986"/>
                <a:gd name="T56" fmla="*/ 636519 w 4636"/>
                <a:gd name="T57" fmla="*/ 1442696 h 4986"/>
                <a:gd name="T58" fmla="*/ 705290 w 4636"/>
                <a:gd name="T59" fmla="*/ 1500770 h 4986"/>
                <a:gd name="T60" fmla="*/ 835956 w 4636"/>
                <a:gd name="T61" fmla="*/ 1679961 h 4986"/>
                <a:gd name="T62" fmla="*/ 1024696 w 4636"/>
                <a:gd name="T63" fmla="*/ 1517199 h 4986"/>
                <a:gd name="T64" fmla="*/ 1127089 w 4636"/>
                <a:gd name="T65" fmla="*/ 1453011 h 4986"/>
                <a:gd name="T66" fmla="*/ 1182488 w 4636"/>
                <a:gd name="T67" fmla="*/ 1354819 h 4986"/>
                <a:gd name="T68" fmla="*/ 1193950 w 4636"/>
                <a:gd name="T69" fmla="*/ 1246694 h 4986"/>
                <a:gd name="T70" fmla="*/ 1176375 w 4636"/>
                <a:gd name="T71" fmla="*/ 1166459 h 4986"/>
                <a:gd name="T72" fmla="*/ 1133584 w 4636"/>
                <a:gd name="T73" fmla="*/ 1100361 h 4986"/>
                <a:gd name="T74" fmla="*/ 1066341 w 4636"/>
                <a:gd name="T75" fmla="*/ 1049164 h 4986"/>
                <a:gd name="T76" fmla="*/ 943316 w 4636"/>
                <a:gd name="T77" fmla="*/ 710650 h 4986"/>
                <a:gd name="T78" fmla="*/ 992220 w 4636"/>
                <a:gd name="T79" fmla="*/ 732810 h 4986"/>
                <a:gd name="T80" fmla="*/ 1028899 w 4636"/>
                <a:gd name="T81" fmla="*/ 775984 h 4986"/>
                <a:gd name="T82" fmla="*/ 1183634 w 4636"/>
                <a:gd name="T83" fmla="*/ 862332 h 4986"/>
                <a:gd name="T84" fmla="*/ 1156126 w 4636"/>
                <a:gd name="T85" fmla="*/ 728989 h 4986"/>
                <a:gd name="T86" fmla="*/ 1112953 w 4636"/>
                <a:gd name="T87" fmla="*/ 665566 h 4986"/>
                <a:gd name="T88" fmla="*/ 1054879 w 4636"/>
                <a:gd name="T89" fmla="*/ 620481 h 4986"/>
                <a:gd name="T90" fmla="*/ 971207 w 4636"/>
                <a:gd name="T91" fmla="*/ 591062 h 4986"/>
                <a:gd name="T92" fmla="*/ 831753 w 4636"/>
                <a:gd name="T93" fmla="*/ 588005 h 4986"/>
                <a:gd name="T94" fmla="*/ 707201 w 4636"/>
                <a:gd name="T95" fmla="*/ 635382 h 4986"/>
                <a:gd name="T96" fmla="*/ 628877 w 4636"/>
                <a:gd name="T97" fmla="*/ 713324 h 4986"/>
                <a:gd name="T98" fmla="*/ 596784 w 4636"/>
                <a:gd name="T99" fmla="*/ 822978 h 4986"/>
                <a:gd name="T100" fmla="*/ 609010 w 4636"/>
                <a:gd name="T101" fmla="*/ 933779 h 4986"/>
                <a:gd name="T102" fmla="*/ 664409 w 4636"/>
                <a:gd name="T103" fmla="*/ 1020508 h 4986"/>
                <a:gd name="T104" fmla="*/ 780175 w 4636"/>
                <a:gd name="T105" fmla="*/ 1086989 h 4986"/>
                <a:gd name="T106" fmla="*/ 829461 w 4636"/>
                <a:gd name="T107" fmla="*/ 963962 h 4986"/>
                <a:gd name="T108" fmla="*/ 750374 w 4636"/>
                <a:gd name="T109" fmla="*/ 897100 h 4986"/>
                <a:gd name="T110" fmla="*/ 740440 w 4636"/>
                <a:gd name="T111" fmla="*/ 809988 h 4986"/>
                <a:gd name="T112" fmla="*/ 788198 w 4636"/>
                <a:gd name="T113" fmla="*/ 733192 h 4986"/>
                <a:gd name="T114" fmla="*/ 943316 w 4636"/>
                <a:gd name="T115" fmla="*/ 1136276 h 4986"/>
                <a:gd name="T116" fmla="*/ 1017437 w 4636"/>
                <a:gd name="T117" fmla="*/ 1185945 h 4986"/>
                <a:gd name="T118" fmla="*/ 1045709 w 4636"/>
                <a:gd name="T119" fmla="*/ 1231411 h 4986"/>
                <a:gd name="T120" fmla="*/ 1048766 w 4636"/>
                <a:gd name="T121" fmla="*/ 1299801 h 4986"/>
                <a:gd name="T122" fmla="*/ 1017819 w 4636"/>
                <a:gd name="T123" fmla="*/ 1372395 h 4986"/>
                <a:gd name="T124" fmla="*/ 965858 w 4636"/>
                <a:gd name="T125" fmla="*/ 1409838 h 498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636" h="4986">
                  <a:moveTo>
                    <a:pt x="4636" y="3019"/>
                  </a:moveTo>
                  <a:lnTo>
                    <a:pt x="4636" y="3019"/>
                  </a:lnTo>
                  <a:lnTo>
                    <a:pt x="4635" y="3071"/>
                  </a:lnTo>
                  <a:lnTo>
                    <a:pt x="4633" y="3121"/>
                  </a:lnTo>
                  <a:lnTo>
                    <a:pt x="4629" y="3171"/>
                  </a:lnTo>
                  <a:lnTo>
                    <a:pt x="4624" y="3221"/>
                  </a:lnTo>
                  <a:lnTo>
                    <a:pt x="4618" y="3270"/>
                  </a:lnTo>
                  <a:lnTo>
                    <a:pt x="4609" y="3319"/>
                  </a:lnTo>
                  <a:lnTo>
                    <a:pt x="4600" y="3367"/>
                  </a:lnTo>
                  <a:lnTo>
                    <a:pt x="4589" y="3415"/>
                  </a:lnTo>
                  <a:lnTo>
                    <a:pt x="4577" y="3464"/>
                  </a:lnTo>
                  <a:lnTo>
                    <a:pt x="4563" y="3511"/>
                  </a:lnTo>
                  <a:lnTo>
                    <a:pt x="4548" y="3557"/>
                  </a:lnTo>
                  <a:lnTo>
                    <a:pt x="4532" y="3605"/>
                  </a:lnTo>
                  <a:lnTo>
                    <a:pt x="4515" y="3650"/>
                  </a:lnTo>
                  <a:lnTo>
                    <a:pt x="4496" y="3696"/>
                  </a:lnTo>
                  <a:lnTo>
                    <a:pt x="4476" y="3740"/>
                  </a:lnTo>
                  <a:lnTo>
                    <a:pt x="4454" y="3785"/>
                  </a:lnTo>
                  <a:lnTo>
                    <a:pt x="4431" y="3829"/>
                  </a:lnTo>
                  <a:lnTo>
                    <a:pt x="4407" y="3872"/>
                  </a:lnTo>
                  <a:lnTo>
                    <a:pt x="4382" y="3915"/>
                  </a:lnTo>
                  <a:lnTo>
                    <a:pt x="4357" y="3957"/>
                  </a:lnTo>
                  <a:lnTo>
                    <a:pt x="4330" y="3999"/>
                  </a:lnTo>
                  <a:lnTo>
                    <a:pt x="4300" y="4039"/>
                  </a:lnTo>
                  <a:lnTo>
                    <a:pt x="4271" y="4080"/>
                  </a:lnTo>
                  <a:lnTo>
                    <a:pt x="4240" y="4119"/>
                  </a:lnTo>
                  <a:lnTo>
                    <a:pt x="4209" y="4157"/>
                  </a:lnTo>
                  <a:lnTo>
                    <a:pt x="4176" y="4196"/>
                  </a:lnTo>
                  <a:lnTo>
                    <a:pt x="4141" y="4233"/>
                  </a:lnTo>
                  <a:lnTo>
                    <a:pt x="4107" y="4270"/>
                  </a:lnTo>
                  <a:lnTo>
                    <a:pt x="4071" y="4307"/>
                  </a:lnTo>
                  <a:lnTo>
                    <a:pt x="4034" y="4341"/>
                  </a:lnTo>
                  <a:lnTo>
                    <a:pt x="3996" y="4376"/>
                  </a:lnTo>
                  <a:lnTo>
                    <a:pt x="3957" y="4410"/>
                  </a:lnTo>
                  <a:lnTo>
                    <a:pt x="3917" y="4443"/>
                  </a:lnTo>
                  <a:lnTo>
                    <a:pt x="3876" y="4475"/>
                  </a:lnTo>
                  <a:lnTo>
                    <a:pt x="3835" y="4506"/>
                  </a:lnTo>
                  <a:lnTo>
                    <a:pt x="3792" y="4537"/>
                  </a:lnTo>
                  <a:lnTo>
                    <a:pt x="3749" y="4566"/>
                  </a:lnTo>
                  <a:lnTo>
                    <a:pt x="3705" y="4595"/>
                  </a:lnTo>
                  <a:lnTo>
                    <a:pt x="3660" y="4623"/>
                  </a:lnTo>
                  <a:lnTo>
                    <a:pt x="3614" y="4650"/>
                  </a:lnTo>
                  <a:lnTo>
                    <a:pt x="3567" y="4676"/>
                  </a:lnTo>
                  <a:lnTo>
                    <a:pt x="3520" y="4701"/>
                  </a:lnTo>
                  <a:lnTo>
                    <a:pt x="3472" y="4725"/>
                  </a:lnTo>
                  <a:lnTo>
                    <a:pt x="3422" y="4748"/>
                  </a:lnTo>
                  <a:lnTo>
                    <a:pt x="3373" y="4770"/>
                  </a:lnTo>
                  <a:lnTo>
                    <a:pt x="3322" y="4792"/>
                  </a:lnTo>
                  <a:lnTo>
                    <a:pt x="3272" y="4812"/>
                  </a:lnTo>
                  <a:lnTo>
                    <a:pt x="3221" y="4831"/>
                  </a:lnTo>
                  <a:lnTo>
                    <a:pt x="3168" y="4849"/>
                  </a:lnTo>
                  <a:lnTo>
                    <a:pt x="3114" y="4867"/>
                  </a:lnTo>
                  <a:lnTo>
                    <a:pt x="3062" y="4883"/>
                  </a:lnTo>
                  <a:lnTo>
                    <a:pt x="3007" y="4897"/>
                  </a:lnTo>
                  <a:lnTo>
                    <a:pt x="2952" y="4911"/>
                  </a:lnTo>
                  <a:lnTo>
                    <a:pt x="2897" y="4924"/>
                  </a:lnTo>
                  <a:lnTo>
                    <a:pt x="2841" y="4935"/>
                  </a:lnTo>
                  <a:lnTo>
                    <a:pt x="2785" y="4946"/>
                  </a:lnTo>
                  <a:lnTo>
                    <a:pt x="2729" y="4955"/>
                  </a:lnTo>
                  <a:lnTo>
                    <a:pt x="2671" y="4964"/>
                  </a:lnTo>
                  <a:lnTo>
                    <a:pt x="2613" y="4970"/>
                  </a:lnTo>
                  <a:lnTo>
                    <a:pt x="2555" y="4975"/>
                  </a:lnTo>
                  <a:lnTo>
                    <a:pt x="2496" y="4980"/>
                  </a:lnTo>
                  <a:lnTo>
                    <a:pt x="2437" y="4984"/>
                  </a:lnTo>
                  <a:lnTo>
                    <a:pt x="2377" y="4986"/>
                  </a:lnTo>
                  <a:lnTo>
                    <a:pt x="2318" y="4986"/>
                  </a:lnTo>
                  <a:lnTo>
                    <a:pt x="2258" y="4986"/>
                  </a:lnTo>
                  <a:lnTo>
                    <a:pt x="2199" y="4984"/>
                  </a:lnTo>
                  <a:lnTo>
                    <a:pt x="2139" y="4980"/>
                  </a:lnTo>
                  <a:lnTo>
                    <a:pt x="2081" y="4975"/>
                  </a:lnTo>
                  <a:lnTo>
                    <a:pt x="2022" y="4970"/>
                  </a:lnTo>
                  <a:lnTo>
                    <a:pt x="1964" y="4964"/>
                  </a:lnTo>
                  <a:lnTo>
                    <a:pt x="1908" y="4955"/>
                  </a:lnTo>
                  <a:lnTo>
                    <a:pt x="1851" y="4946"/>
                  </a:lnTo>
                  <a:lnTo>
                    <a:pt x="1794" y="4935"/>
                  </a:lnTo>
                  <a:lnTo>
                    <a:pt x="1738" y="4924"/>
                  </a:lnTo>
                  <a:lnTo>
                    <a:pt x="1683" y="4911"/>
                  </a:lnTo>
                  <a:lnTo>
                    <a:pt x="1628" y="4897"/>
                  </a:lnTo>
                  <a:lnTo>
                    <a:pt x="1574" y="4883"/>
                  </a:lnTo>
                  <a:lnTo>
                    <a:pt x="1521" y="4867"/>
                  </a:lnTo>
                  <a:lnTo>
                    <a:pt x="1468" y="4849"/>
                  </a:lnTo>
                  <a:lnTo>
                    <a:pt x="1416" y="4831"/>
                  </a:lnTo>
                  <a:lnTo>
                    <a:pt x="1364" y="4812"/>
                  </a:lnTo>
                  <a:lnTo>
                    <a:pt x="1313" y="4792"/>
                  </a:lnTo>
                  <a:lnTo>
                    <a:pt x="1262" y="4770"/>
                  </a:lnTo>
                  <a:lnTo>
                    <a:pt x="1213" y="4748"/>
                  </a:lnTo>
                  <a:lnTo>
                    <a:pt x="1163" y="4725"/>
                  </a:lnTo>
                  <a:lnTo>
                    <a:pt x="1116" y="4701"/>
                  </a:lnTo>
                  <a:lnTo>
                    <a:pt x="1069" y="4676"/>
                  </a:lnTo>
                  <a:lnTo>
                    <a:pt x="1021" y="4650"/>
                  </a:lnTo>
                  <a:lnTo>
                    <a:pt x="976" y="4623"/>
                  </a:lnTo>
                  <a:lnTo>
                    <a:pt x="931" y="4595"/>
                  </a:lnTo>
                  <a:lnTo>
                    <a:pt x="887" y="4566"/>
                  </a:lnTo>
                  <a:lnTo>
                    <a:pt x="843" y="4537"/>
                  </a:lnTo>
                  <a:lnTo>
                    <a:pt x="801" y="4506"/>
                  </a:lnTo>
                  <a:lnTo>
                    <a:pt x="759" y="4475"/>
                  </a:lnTo>
                  <a:lnTo>
                    <a:pt x="719" y="4443"/>
                  </a:lnTo>
                  <a:lnTo>
                    <a:pt x="679" y="4410"/>
                  </a:lnTo>
                  <a:lnTo>
                    <a:pt x="640" y="4376"/>
                  </a:lnTo>
                  <a:lnTo>
                    <a:pt x="602" y="4341"/>
                  </a:lnTo>
                  <a:lnTo>
                    <a:pt x="565" y="4307"/>
                  </a:lnTo>
                  <a:lnTo>
                    <a:pt x="529" y="4270"/>
                  </a:lnTo>
                  <a:lnTo>
                    <a:pt x="494" y="4233"/>
                  </a:lnTo>
                  <a:lnTo>
                    <a:pt x="460" y="4196"/>
                  </a:lnTo>
                  <a:lnTo>
                    <a:pt x="428" y="4157"/>
                  </a:lnTo>
                  <a:lnTo>
                    <a:pt x="396" y="4119"/>
                  </a:lnTo>
                  <a:lnTo>
                    <a:pt x="364" y="4080"/>
                  </a:lnTo>
                  <a:lnTo>
                    <a:pt x="335" y="4039"/>
                  </a:lnTo>
                  <a:lnTo>
                    <a:pt x="307" y="3999"/>
                  </a:lnTo>
                  <a:lnTo>
                    <a:pt x="279" y="3957"/>
                  </a:lnTo>
                  <a:lnTo>
                    <a:pt x="253" y="3915"/>
                  </a:lnTo>
                  <a:lnTo>
                    <a:pt x="228" y="3872"/>
                  </a:lnTo>
                  <a:lnTo>
                    <a:pt x="205" y="3829"/>
                  </a:lnTo>
                  <a:lnTo>
                    <a:pt x="182" y="3785"/>
                  </a:lnTo>
                  <a:lnTo>
                    <a:pt x="160" y="3740"/>
                  </a:lnTo>
                  <a:lnTo>
                    <a:pt x="141" y="3696"/>
                  </a:lnTo>
                  <a:lnTo>
                    <a:pt x="122" y="3650"/>
                  </a:lnTo>
                  <a:lnTo>
                    <a:pt x="104" y="3605"/>
                  </a:lnTo>
                  <a:lnTo>
                    <a:pt x="88" y="3557"/>
                  </a:lnTo>
                  <a:lnTo>
                    <a:pt x="72" y="3511"/>
                  </a:lnTo>
                  <a:lnTo>
                    <a:pt x="59" y="3464"/>
                  </a:lnTo>
                  <a:lnTo>
                    <a:pt x="47" y="3415"/>
                  </a:lnTo>
                  <a:lnTo>
                    <a:pt x="35" y="3367"/>
                  </a:lnTo>
                  <a:lnTo>
                    <a:pt x="26" y="3319"/>
                  </a:lnTo>
                  <a:lnTo>
                    <a:pt x="19" y="3270"/>
                  </a:lnTo>
                  <a:lnTo>
                    <a:pt x="11" y="3221"/>
                  </a:lnTo>
                  <a:lnTo>
                    <a:pt x="6" y="3171"/>
                  </a:lnTo>
                  <a:lnTo>
                    <a:pt x="3" y="3121"/>
                  </a:lnTo>
                  <a:lnTo>
                    <a:pt x="1" y="3071"/>
                  </a:lnTo>
                  <a:lnTo>
                    <a:pt x="0" y="3019"/>
                  </a:lnTo>
                  <a:lnTo>
                    <a:pt x="0" y="2983"/>
                  </a:lnTo>
                  <a:lnTo>
                    <a:pt x="1" y="2948"/>
                  </a:lnTo>
                  <a:lnTo>
                    <a:pt x="3" y="2912"/>
                  </a:lnTo>
                  <a:lnTo>
                    <a:pt x="6" y="2877"/>
                  </a:lnTo>
                  <a:lnTo>
                    <a:pt x="9" y="2842"/>
                  </a:lnTo>
                  <a:lnTo>
                    <a:pt x="13" y="2807"/>
                  </a:lnTo>
                  <a:lnTo>
                    <a:pt x="18" y="2772"/>
                  </a:lnTo>
                  <a:lnTo>
                    <a:pt x="24" y="2738"/>
                  </a:lnTo>
                  <a:lnTo>
                    <a:pt x="29" y="2703"/>
                  </a:lnTo>
                  <a:lnTo>
                    <a:pt x="36" y="2669"/>
                  </a:lnTo>
                  <a:lnTo>
                    <a:pt x="44" y="2635"/>
                  </a:lnTo>
                  <a:lnTo>
                    <a:pt x="52" y="2601"/>
                  </a:lnTo>
                  <a:lnTo>
                    <a:pt x="62" y="2567"/>
                  </a:lnTo>
                  <a:lnTo>
                    <a:pt x="71" y="2534"/>
                  </a:lnTo>
                  <a:lnTo>
                    <a:pt x="82" y="2501"/>
                  </a:lnTo>
                  <a:lnTo>
                    <a:pt x="92" y="2468"/>
                  </a:lnTo>
                  <a:lnTo>
                    <a:pt x="104" y="2436"/>
                  </a:lnTo>
                  <a:lnTo>
                    <a:pt x="116" y="2403"/>
                  </a:lnTo>
                  <a:lnTo>
                    <a:pt x="129" y="2371"/>
                  </a:lnTo>
                  <a:lnTo>
                    <a:pt x="143" y="2339"/>
                  </a:lnTo>
                  <a:lnTo>
                    <a:pt x="156" y="2308"/>
                  </a:lnTo>
                  <a:lnTo>
                    <a:pt x="172" y="2276"/>
                  </a:lnTo>
                  <a:lnTo>
                    <a:pt x="187" y="2245"/>
                  </a:lnTo>
                  <a:lnTo>
                    <a:pt x="203" y="2214"/>
                  </a:lnTo>
                  <a:lnTo>
                    <a:pt x="219" y="2184"/>
                  </a:lnTo>
                  <a:lnTo>
                    <a:pt x="237" y="2153"/>
                  </a:lnTo>
                  <a:lnTo>
                    <a:pt x="255" y="2123"/>
                  </a:lnTo>
                  <a:lnTo>
                    <a:pt x="273" y="2093"/>
                  </a:lnTo>
                  <a:lnTo>
                    <a:pt x="292" y="2064"/>
                  </a:lnTo>
                  <a:lnTo>
                    <a:pt x="312" y="2034"/>
                  </a:lnTo>
                  <a:lnTo>
                    <a:pt x="332" y="2006"/>
                  </a:lnTo>
                  <a:lnTo>
                    <a:pt x="353" y="1978"/>
                  </a:lnTo>
                  <a:lnTo>
                    <a:pt x="374" y="1949"/>
                  </a:lnTo>
                  <a:lnTo>
                    <a:pt x="396" y="1922"/>
                  </a:lnTo>
                  <a:lnTo>
                    <a:pt x="440" y="1867"/>
                  </a:lnTo>
                  <a:lnTo>
                    <a:pt x="487" y="1814"/>
                  </a:lnTo>
                  <a:lnTo>
                    <a:pt x="537" y="1762"/>
                  </a:lnTo>
                  <a:lnTo>
                    <a:pt x="588" y="1712"/>
                  </a:lnTo>
                  <a:lnTo>
                    <a:pt x="642" y="1662"/>
                  </a:lnTo>
                  <a:lnTo>
                    <a:pt x="697" y="1615"/>
                  </a:lnTo>
                  <a:lnTo>
                    <a:pt x="754" y="1570"/>
                  </a:lnTo>
                  <a:lnTo>
                    <a:pt x="812" y="1526"/>
                  </a:lnTo>
                  <a:lnTo>
                    <a:pt x="873" y="1483"/>
                  </a:lnTo>
                  <a:lnTo>
                    <a:pt x="935" y="1443"/>
                  </a:lnTo>
                  <a:lnTo>
                    <a:pt x="999" y="1404"/>
                  </a:lnTo>
                  <a:lnTo>
                    <a:pt x="1065" y="1366"/>
                  </a:lnTo>
                  <a:lnTo>
                    <a:pt x="1132" y="1331"/>
                  </a:lnTo>
                  <a:lnTo>
                    <a:pt x="1200" y="1298"/>
                  </a:lnTo>
                  <a:lnTo>
                    <a:pt x="1271" y="1266"/>
                  </a:lnTo>
                  <a:lnTo>
                    <a:pt x="553" y="0"/>
                  </a:lnTo>
                  <a:lnTo>
                    <a:pt x="4082" y="0"/>
                  </a:lnTo>
                  <a:lnTo>
                    <a:pt x="3365" y="1266"/>
                  </a:lnTo>
                  <a:lnTo>
                    <a:pt x="3435" y="1298"/>
                  </a:lnTo>
                  <a:lnTo>
                    <a:pt x="3503" y="1331"/>
                  </a:lnTo>
                  <a:lnTo>
                    <a:pt x="3571" y="1366"/>
                  </a:lnTo>
                  <a:lnTo>
                    <a:pt x="3636" y="1404"/>
                  </a:lnTo>
                  <a:lnTo>
                    <a:pt x="3700" y="1443"/>
                  </a:lnTo>
                  <a:lnTo>
                    <a:pt x="3762" y="1483"/>
                  </a:lnTo>
                  <a:lnTo>
                    <a:pt x="3823" y="1526"/>
                  </a:lnTo>
                  <a:lnTo>
                    <a:pt x="3882" y="1570"/>
                  </a:lnTo>
                  <a:lnTo>
                    <a:pt x="3938" y="1615"/>
                  </a:lnTo>
                  <a:lnTo>
                    <a:pt x="3994" y="1662"/>
                  </a:lnTo>
                  <a:lnTo>
                    <a:pt x="4047" y="1712"/>
                  </a:lnTo>
                  <a:lnTo>
                    <a:pt x="4098" y="1762"/>
                  </a:lnTo>
                  <a:lnTo>
                    <a:pt x="4148" y="1814"/>
                  </a:lnTo>
                  <a:lnTo>
                    <a:pt x="4195" y="1866"/>
                  </a:lnTo>
                  <a:lnTo>
                    <a:pt x="4240" y="1921"/>
                  </a:lnTo>
                  <a:lnTo>
                    <a:pt x="4262" y="1949"/>
                  </a:lnTo>
                  <a:lnTo>
                    <a:pt x="4283" y="1978"/>
                  </a:lnTo>
                  <a:lnTo>
                    <a:pt x="4304" y="2006"/>
                  </a:lnTo>
                  <a:lnTo>
                    <a:pt x="4324" y="2034"/>
                  </a:lnTo>
                  <a:lnTo>
                    <a:pt x="4343" y="2064"/>
                  </a:lnTo>
                  <a:lnTo>
                    <a:pt x="4362" y="2093"/>
                  </a:lnTo>
                  <a:lnTo>
                    <a:pt x="4381" y="2123"/>
                  </a:lnTo>
                  <a:lnTo>
                    <a:pt x="4399" y="2153"/>
                  </a:lnTo>
                  <a:lnTo>
                    <a:pt x="4416" y="2183"/>
                  </a:lnTo>
                  <a:lnTo>
                    <a:pt x="4433" y="2213"/>
                  </a:lnTo>
                  <a:lnTo>
                    <a:pt x="4448" y="2245"/>
                  </a:lnTo>
                  <a:lnTo>
                    <a:pt x="4464" y="2275"/>
                  </a:lnTo>
                  <a:lnTo>
                    <a:pt x="4479" y="2307"/>
                  </a:lnTo>
                  <a:lnTo>
                    <a:pt x="4494" y="2338"/>
                  </a:lnTo>
                  <a:lnTo>
                    <a:pt x="4507" y="2371"/>
                  </a:lnTo>
                  <a:lnTo>
                    <a:pt x="4520" y="2402"/>
                  </a:lnTo>
                  <a:lnTo>
                    <a:pt x="4532" y="2435"/>
                  </a:lnTo>
                  <a:lnTo>
                    <a:pt x="4544" y="2467"/>
                  </a:lnTo>
                  <a:lnTo>
                    <a:pt x="4554" y="2501"/>
                  </a:lnTo>
                  <a:lnTo>
                    <a:pt x="4565" y="2534"/>
                  </a:lnTo>
                  <a:lnTo>
                    <a:pt x="4574" y="2567"/>
                  </a:lnTo>
                  <a:lnTo>
                    <a:pt x="4584" y="2601"/>
                  </a:lnTo>
                  <a:lnTo>
                    <a:pt x="4592" y="2635"/>
                  </a:lnTo>
                  <a:lnTo>
                    <a:pt x="4600" y="2669"/>
                  </a:lnTo>
                  <a:lnTo>
                    <a:pt x="4606" y="2703"/>
                  </a:lnTo>
                  <a:lnTo>
                    <a:pt x="4612" y="2738"/>
                  </a:lnTo>
                  <a:lnTo>
                    <a:pt x="4618" y="2772"/>
                  </a:lnTo>
                  <a:lnTo>
                    <a:pt x="4623" y="2807"/>
                  </a:lnTo>
                  <a:lnTo>
                    <a:pt x="4627" y="2842"/>
                  </a:lnTo>
                  <a:lnTo>
                    <a:pt x="4630" y="2877"/>
                  </a:lnTo>
                  <a:lnTo>
                    <a:pt x="4633" y="2912"/>
                  </a:lnTo>
                  <a:lnTo>
                    <a:pt x="4634" y="2948"/>
                  </a:lnTo>
                  <a:lnTo>
                    <a:pt x="4635" y="2983"/>
                  </a:lnTo>
                  <a:lnTo>
                    <a:pt x="4636" y="3019"/>
                  </a:lnTo>
                  <a:close/>
                  <a:moveTo>
                    <a:pt x="2188" y="3696"/>
                  </a:moveTo>
                  <a:lnTo>
                    <a:pt x="2188" y="3696"/>
                  </a:lnTo>
                  <a:lnTo>
                    <a:pt x="2165" y="3689"/>
                  </a:lnTo>
                  <a:lnTo>
                    <a:pt x="2143" y="3681"/>
                  </a:lnTo>
                  <a:lnTo>
                    <a:pt x="2122" y="3673"/>
                  </a:lnTo>
                  <a:lnTo>
                    <a:pt x="2101" y="3665"/>
                  </a:lnTo>
                  <a:lnTo>
                    <a:pt x="2082" y="3655"/>
                  </a:lnTo>
                  <a:lnTo>
                    <a:pt x="2064" y="3646"/>
                  </a:lnTo>
                  <a:lnTo>
                    <a:pt x="2046" y="3636"/>
                  </a:lnTo>
                  <a:lnTo>
                    <a:pt x="2030" y="3627"/>
                  </a:lnTo>
                  <a:lnTo>
                    <a:pt x="2015" y="3616"/>
                  </a:lnTo>
                  <a:lnTo>
                    <a:pt x="2000" y="3606"/>
                  </a:lnTo>
                  <a:lnTo>
                    <a:pt x="1986" y="3594"/>
                  </a:lnTo>
                  <a:lnTo>
                    <a:pt x="1974" y="3583"/>
                  </a:lnTo>
                  <a:lnTo>
                    <a:pt x="1962" y="3571"/>
                  </a:lnTo>
                  <a:lnTo>
                    <a:pt x="1952" y="3558"/>
                  </a:lnTo>
                  <a:lnTo>
                    <a:pt x="1942" y="3546"/>
                  </a:lnTo>
                  <a:lnTo>
                    <a:pt x="1934" y="3533"/>
                  </a:lnTo>
                  <a:lnTo>
                    <a:pt x="1925" y="3518"/>
                  </a:lnTo>
                  <a:lnTo>
                    <a:pt x="1917" y="3504"/>
                  </a:lnTo>
                  <a:lnTo>
                    <a:pt x="1909" y="3487"/>
                  </a:lnTo>
                  <a:lnTo>
                    <a:pt x="1901" y="3470"/>
                  </a:lnTo>
                  <a:lnTo>
                    <a:pt x="1894" y="3452"/>
                  </a:lnTo>
                  <a:lnTo>
                    <a:pt x="1888" y="3433"/>
                  </a:lnTo>
                  <a:lnTo>
                    <a:pt x="1882" y="3413"/>
                  </a:lnTo>
                  <a:lnTo>
                    <a:pt x="1877" y="3392"/>
                  </a:lnTo>
                  <a:lnTo>
                    <a:pt x="1873" y="3370"/>
                  </a:lnTo>
                  <a:lnTo>
                    <a:pt x="1869" y="3348"/>
                  </a:lnTo>
                  <a:lnTo>
                    <a:pt x="1866" y="3325"/>
                  </a:lnTo>
                  <a:lnTo>
                    <a:pt x="1862" y="3300"/>
                  </a:lnTo>
                  <a:lnTo>
                    <a:pt x="1858" y="3248"/>
                  </a:lnTo>
                  <a:lnTo>
                    <a:pt x="1856" y="3194"/>
                  </a:lnTo>
                  <a:lnTo>
                    <a:pt x="1503" y="3194"/>
                  </a:lnTo>
                  <a:lnTo>
                    <a:pt x="1505" y="3234"/>
                  </a:lnTo>
                  <a:lnTo>
                    <a:pt x="1507" y="3271"/>
                  </a:lnTo>
                  <a:lnTo>
                    <a:pt x="1509" y="3309"/>
                  </a:lnTo>
                  <a:lnTo>
                    <a:pt x="1512" y="3345"/>
                  </a:lnTo>
                  <a:lnTo>
                    <a:pt x="1517" y="3380"/>
                  </a:lnTo>
                  <a:lnTo>
                    <a:pt x="1521" y="3412"/>
                  </a:lnTo>
                  <a:lnTo>
                    <a:pt x="1526" y="3445"/>
                  </a:lnTo>
                  <a:lnTo>
                    <a:pt x="1532" y="3475"/>
                  </a:lnTo>
                  <a:lnTo>
                    <a:pt x="1538" y="3505"/>
                  </a:lnTo>
                  <a:lnTo>
                    <a:pt x="1545" y="3533"/>
                  </a:lnTo>
                  <a:lnTo>
                    <a:pt x="1552" y="3559"/>
                  </a:lnTo>
                  <a:lnTo>
                    <a:pt x="1561" y="3585"/>
                  </a:lnTo>
                  <a:lnTo>
                    <a:pt x="1569" y="3609"/>
                  </a:lnTo>
                  <a:lnTo>
                    <a:pt x="1578" y="3632"/>
                  </a:lnTo>
                  <a:lnTo>
                    <a:pt x="1588" y="3653"/>
                  </a:lnTo>
                  <a:lnTo>
                    <a:pt x="1599" y="3673"/>
                  </a:lnTo>
                  <a:lnTo>
                    <a:pt x="1618" y="3710"/>
                  </a:lnTo>
                  <a:lnTo>
                    <a:pt x="1642" y="3743"/>
                  </a:lnTo>
                  <a:lnTo>
                    <a:pt x="1666" y="3776"/>
                  </a:lnTo>
                  <a:lnTo>
                    <a:pt x="1691" y="3806"/>
                  </a:lnTo>
                  <a:lnTo>
                    <a:pt x="1705" y="3820"/>
                  </a:lnTo>
                  <a:lnTo>
                    <a:pt x="1718" y="3835"/>
                  </a:lnTo>
                  <a:lnTo>
                    <a:pt x="1733" y="3848"/>
                  </a:lnTo>
                  <a:lnTo>
                    <a:pt x="1748" y="3861"/>
                  </a:lnTo>
                  <a:lnTo>
                    <a:pt x="1763" y="3874"/>
                  </a:lnTo>
                  <a:lnTo>
                    <a:pt x="1778" y="3885"/>
                  </a:lnTo>
                  <a:lnTo>
                    <a:pt x="1795" y="3897"/>
                  </a:lnTo>
                  <a:lnTo>
                    <a:pt x="1811" y="3908"/>
                  </a:lnTo>
                  <a:lnTo>
                    <a:pt x="1846" y="3928"/>
                  </a:lnTo>
                  <a:lnTo>
                    <a:pt x="1881" y="3947"/>
                  </a:lnTo>
                  <a:lnTo>
                    <a:pt x="1918" y="3964"/>
                  </a:lnTo>
                  <a:lnTo>
                    <a:pt x="1958" y="3980"/>
                  </a:lnTo>
                  <a:lnTo>
                    <a:pt x="1998" y="3992"/>
                  </a:lnTo>
                  <a:lnTo>
                    <a:pt x="2041" y="4004"/>
                  </a:lnTo>
                  <a:lnTo>
                    <a:pt x="2085" y="4012"/>
                  </a:lnTo>
                  <a:lnTo>
                    <a:pt x="2131" y="4020"/>
                  </a:lnTo>
                  <a:lnTo>
                    <a:pt x="2188" y="4027"/>
                  </a:lnTo>
                  <a:lnTo>
                    <a:pt x="2188" y="4397"/>
                  </a:lnTo>
                  <a:lnTo>
                    <a:pt x="2469" y="4397"/>
                  </a:lnTo>
                  <a:lnTo>
                    <a:pt x="2469" y="4027"/>
                  </a:lnTo>
                  <a:lnTo>
                    <a:pt x="2504" y="4021"/>
                  </a:lnTo>
                  <a:lnTo>
                    <a:pt x="2541" y="4012"/>
                  </a:lnTo>
                  <a:lnTo>
                    <a:pt x="2578" y="4004"/>
                  </a:lnTo>
                  <a:lnTo>
                    <a:pt x="2614" y="3994"/>
                  </a:lnTo>
                  <a:lnTo>
                    <a:pt x="2649" y="3983"/>
                  </a:lnTo>
                  <a:lnTo>
                    <a:pt x="2682" y="3971"/>
                  </a:lnTo>
                  <a:lnTo>
                    <a:pt x="2715" y="3959"/>
                  </a:lnTo>
                  <a:lnTo>
                    <a:pt x="2745" y="3945"/>
                  </a:lnTo>
                  <a:lnTo>
                    <a:pt x="2776" y="3930"/>
                  </a:lnTo>
                  <a:lnTo>
                    <a:pt x="2804" y="3915"/>
                  </a:lnTo>
                  <a:lnTo>
                    <a:pt x="2832" y="3899"/>
                  </a:lnTo>
                  <a:lnTo>
                    <a:pt x="2858" y="3882"/>
                  </a:lnTo>
                  <a:lnTo>
                    <a:pt x="2882" y="3863"/>
                  </a:lnTo>
                  <a:lnTo>
                    <a:pt x="2906" y="3844"/>
                  </a:lnTo>
                  <a:lnTo>
                    <a:pt x="2928" y="3824"/>
                  </a:lnTo>
                  <a:lnTo>
                    <a:pt x="2950" y="3803"/>
                  </a:lnTo>
                  <a:lnTo>
                    <a:pt x="2970" y="3782"/>
                  </a:lnTo>
                  <a:lnTo>
                    <a:pt x="2989" y="3759"/>
                  </a:lnTo>
                  <a:lnTo>
                    <a:pt x="3006" y="3736"/>
                  </a:lnTo>
                  <a:lnTo>
                    <a:pt x="3023" y="3711"/>
                  </a:lnTo>
                  <a:lnTo>
                    <a:pt x="3038" y="3686"/>
                  </a:lnTo>
                  <a:lnTo>
                    <a:pt x="3052" y="3659"/>
                  </a:lnTo>
                  <a:lnTo>
                    <a:pt x="3065" y="3632"/>
                  </a:lnTo>
                  <a:lnTo>
                    <a:pt x="3076" y="3605"/>
                  </a:lnTo>
                  <a:lnTo>
                    <a:pt x="3087" y="3575"/>
                  </a:lnTo>
                  <a:lnTo>
                    <a:pt x="3095" y="3546"/>
                  </a:lnTo>
                  <a:lnTo>
                    <a:pt x="3104" y="3514"/>
                  </a:lnTo>
                  <a:lnTo>
                    <a:pt x="3110" y="3483"/>
                  </a:lnTo>
                  <a:lnTo>
                    <a:pt x="3115" y="3450"/>
                  </a:lnTo>
                  <a:lnTo>
                    <a:pt x="3121" y="3417"/>
                  </a:lnTo>
                  <a:lnTo>
                    <a:pt x="3123" y="3382"/>
                  </a:lnTo>
                  <a:lnTo>
                    <a:pt x="3125" y="3346"/>
                  </a:lnTo>
                  <a:lnTo>
                    <a:pt x="3126" y="3310"/>
                  </a:lnTo>
                  <a:lnTo>
                    <a:pt x="3125" y="3286"/>
                  </a:lnTo>
                  <a:lnTo>
                    <a:pt x="3125" y="3263"/>
                  </a:lnTo>
                  <a:lnTo>
                    <a:pt x="3123" y="3241"/>
                  </a:lnTo>
                  <a:lnTo>
                    <a:pt x="3121" y="3218"/>
                  </a:lnTo>
                  <a:lnTo>
                    <a:pt x="3117" y="3196"/>
                  </a:lnTo>
                  <a:lnTo>
                    <a:pt x="3114" y="3175"/>
                  </a:lnTo>
                  <a:lnTo>
                    <a:pt x="3109" y="3154"/>
                  </a:lnTo>
                  <a:lnTo>
                    <a:pt x="3105" y="3133"/>
                  </a:lnTo>
                  <a:lnTo>
                    <a:pt x="3100" y="3112"/>
                  </a:lnTo>
                  <a:lnTo>
                    <a:pt x="3093" y="3092"/>
                  </a:lnTo>
                  <a:lnTo>
                    <a:pt x="3086" y="3072"/>
                  </a:lnTo>
                  <a:lnTo>
                    <a:pt x="3079" y="3053"/>
                  </a:lnTo>
                  <a:lnTo>
                    <a:pt x="3070" y="3034"/>
                  </a:lnTo>
                  <a:lnTo>
                    <a:pt x="3062" y="3015"/>
                  </a:lnTo>
                  <a:lnTo>
                    <a:pt x="3052" y="2997"/>
                  </a:lnTo>
                  <a:lnTo>
                    <a:pt x="3042" y="2979"/>
                  </a:lnTo>
                  <a:lnTo>
                    <a:pt x="3031" y="2961"/>
                  </a:lnTo>
                  <a:lnTo>
                    <a:pt x="3020" y="2945"/>
                  </a:lnTo>
                  <a:lnTo>
                    <a:pt x="3007" y="2928"/>
                  </a:lnTo>
                  <a:lnTo>
                    <a:pt x="2995" y="2912"/>
                  </a:lnTo>
                  <a:lnTo>
                    <a:pt x="2981" y="2895"/>
                  </a:lnTo>
                  <a:lnTo>
                    <a:pt x="2967" y="2880"/>
                  </a:lnTo>
                  <a:lnTo>
                    <a:pt x="2952" y="2865"/>
                  </a:lnTo>
                  <a:lnTo>
                    <a:pt x="2937" y="2850"/>
                  </a:lnTo>
                  <a:lnTo>
                    <a:pt x="2921" y="2836"/>
                  </a:lnTo>
                  <a:lnTo>
                    <a:pt x="2904" y="2822"/>
                  </a:lnTo>
                  <a:lnTo>
                    <a:pt x="2887" y="2808"/>
                  </a:lnTo>
                  <a:lnTo>
                    <a:pt x="2869" y="2795"/>
                  </a:lnTo>
                  <a:lnTo>
                    <a:pt x="2850" y="2783"/>
                  </a:lnTo>
                  <a:lnTo>
                    <a:pt x="2832" y="2770"/>
                  </a:lnTo>
                  <a:lnTo>
                    <a:pt x="2812" y="2758"/>
                  </a:lnTo>
                  <a:lnTo>
                    <a:pt x="2791" y="2746"/>
                  </a:lnTo>
                  <a:lnTo>
                    <a:pt x="2756" y="2728"/>
                  </a:lnTo>
                  <a:lnTo>
                    <a:pt x="2720" y="2709"/>
                  </a:lnTo>
                  <a:lnTo>
                    <a:pt x="2682" y="2690"/>
                  </a:lnTo>
                  <a:lnTo>
                    <a:pt x="2642" y="2672"/>
                  </a:lnTo>
                  <a:lnTo>
                    <a:pt x="2601" y="2655"/>
                  </a:lnTo>
                  <a:lnTo>
                    <a:pt x="2559" y="2637"/>
                  </a:lnTo>
                  <a:lnTo>
                    <a:pt x="2515" y="2618"/>
                  </a:lnTo>
                  <a:lnTo>
                    <a:pt x="2469" y="2600"/>
                  </a:lnTo>
                  <a:lnTo>
                    <a:pt x="2469" y="1860"/>
                  </a:lnTo>
                  <a:lnTo>
                    <a:pt x="2486" y="1864"/>
                  </a:lnTo>
                  <a:lnTo>
                    <a:pt x="2501" y="1869"/>
                  </a:lnTo>
                  <a:lnTo>
                    <a:pt x="2516" y="1875"/>
                  </a:lnTo>
                  <a:lnTo>
                    <a:pt x="2531" y="1880"/>
                  </a:lnTo>
                  <a:lnTo>
                    <a:pt x="2545" y="1886"/>
                  </a:lnTo>
                  <a:lnTo>
                    <a:pt x="2558" y="1894"/>
                  </a:lnTo>
                  <a:lnTo>
                    <a:pt x="2572" y="1901"/>
                  </a:lnTo>
                  <a:lnTo>
                    <a:pt x="2585" y="1909"/>
                  </a:lnTo>
                  <a:lnTo>
                    <a:pt x="2597" y="1918"/>
                  </a:lnTo>
                  <a:lnTo>
                    <a:pt x="2609" y="1926"/>
                  </a:lnTo>
                  <a:lnTo>
                    <a:pt x="2620" y="1936"/>
                  </a:lnTo>
                  <a:lnTo>
                    <a:pt x="2631" y="1946"/>
                  </a:lnTo>
                  <a:lnTo>
                    <a:pt x="2641" y="1957"/>
                  </a:lnTo>
                  <a:lnTo>
                    <a:pt x="2651" y="1967"/>
                  </a:lnTo>
                  <a:lnTo>
                    <a:pt x="2660" y="1979"/>
                  </a:lnTo>
                  <a:lnTo>
                    <a:pt x="2669" y="1991"/>
                  </a:lnTo>
                  <a:lnTo>
                    <a:pt x="2677" y="2004"/>
                  </a:lnTo>
                  <a:lnTo>
                    <a:pt x="2685" y="2018"/>
                  </a:lnTo>
                  <a:lnTo>
                    <a:pt x="2693" y="2031"/>
                  </a:lnTo>
                  <a:lnTo>
                    <a:pt x="2699" y="2045"/>
                  </a:lnTo>
                  <a:lnTo>
                    <a:pt x="2705" y="2060"/>
                  </a:lnTo>
                  <a:lnTo>
                    <a:pt x="2712" y="2075"/>
                  </a:lnTo>
                  <a:lnTo>
                    <a:pt x="2722" y="2107"/>
                  </a:lnTo>
                  <a:lnTo>
                    <a:pt x="2731" y="2142"/>
                  </a:lnTo>
                  <a:lnTo>
                    <a:pt x="2737" y="2178"/>
                  </a:lnTo>
                  <a:lnTo>
                    <a:pt x="2741" y="2216"/>
                  </a:lnTo>
                  <a:lnTo>
                    <a:pt x="2744" y="2257"/>
                  </a:lnTo>
                  <a:lnTo>
                    <a:pt x="3098" y="2257"/>
                  </a:lnTo>
                  <a:lnTo>
                    <a:pt x="3095" y="2208"/>
                  </a:lnTo>
                  <a:lnTo>
                    <a:pt x="3092" y="2161"/>
                  </a:lnTo>
                  <a:lnTo>
                    <a:pt x="3087" y="2114"/>
                  </a:lnTo>
                  <a:lnTo>
                    <a:pt x="3079" y="2070"/>
                  </a:lnTo>
                  <a:lnTo>
                    <a:pt x="3069" y="2027"/>
                  </a:lnTo>
                  <a:lnTo>
                    <a:pt x="3057" y="1986"/>
                  </a:lnTo>
                  <a:lnTo>
                    <a:pt x="3050" y="1966"/>
                  </a:lnTo>
                  <a:lnTo>
                    <a:pt x="3043" y="1946"/>
                  </a:lnTo>
                  <a:lnTo>
                    <a:pt x="3034" y="1927"/>
                  </a:lnTo>
                  <a:lnTo>
                    <a:pt x="3026" y="1908"/>
                  </a:lnTo>
                  <a:lnTo>
                    <a:pt x="3017" y="1889"/>
                  </a:lnTo>
                  <a:lnTo>
                    <a:pt x="3007" y="1871"/>
                  </a:lnTo>
                  <a:lnTo>
                    <a:pt x="2998" y="1854"/>
                  </a:lnTo>
                  <a:lnTo>
                    <a:pt x="2987" y="1837"/>
                  </a:lnTo>
                  <a:lnTo>
                    <a:pt x="2976" y="1820"/>
                  </a:lnTo>
                  <a:lnTo>
                    <a:pt x="2964" y="1803"/>
                  </a:lnTo>
                  <a:lnTo>
                    <a:pt x="2952" y="1787"/>
                  </a:lnTo>
                  <a:lnTo>
                    <a:pt x="2940" y="1772"/>
                  </a:lnTo>
                  <a:lnTo>
                    <a:pt x="2926" y="1757"/>
                  </a:lnTo>
                  <a:lnTo>
                    <a:pt x="2913" y="1742"/>
                  </a:lnTo>
                  <a:lnTo>
                    <a:pt x="2898" y="1727"/>
                  </a:lnTo>
                  <a:lnTo>
                    <a:pt x="2883" y="1714"/>
                  </a:lnTo>
                  <a:lnTo>
                    <a:pt x="2868" y="1700"/>
                  </a:lnTo>
                  <a:lnTo>
                    <a:pt x="2853" y="1686"/>
                  </a:lnTo>
                  <a:lnTo>
                    <a:pt x="2836" y="1674"/>
                  </a:lnTo>
                  <a:lnTo>
                    <a:pt x="2819" y="1661"/>
                  </a:lnTo>
                  <a:lnTo>
                    <a:pt x="2800" y="1649"/>
                  </a:lnTo>
                  <a:lnTo>
                    <a:pt x="2781" y="1636"/>
                  </a:lnTo>
                  <a:lnTo>
                    <a:pt x="2761" y="1624"/>
                  </a:lnTo>
                  <a:lnTo>
                    <a:pt x="2741" y="1614"/>
                  </a:lnTo>
                  <a:lnTo>
                    <a:pt x="2720" y="1603"/>
                  </a:lnTo>
                  <a:lnTo>
                    <a:pt x="2700" y="1594"/>
                  </a:lnTo>
                  <a:lnTo>
                    <a:pt x="2678" y="1586"/>
                  </a:lnTo>
                  <a:lnTo>
                    <a:pt x="2657" y="1577"/>
                  </a:lnTo>
                  <a:lnTo>
                    <a:pt x="2635" y="1570"/>
                  </a:lnTo>
                  <a:lnTo>
                    <a:pt x="2612" y="1562"/>
                  </a:lnTo>
                  <a:lnTo>
                    <a:pt x="2590" y="1556"/>
                  </a:lnTo>
                  <a:lnTo>
                    <a:pt x="2567" y="1551"/>
                  </a:lnTo>
                  <a:lnTo>
                    <a:pt x="2542" y="1547"/>
                  </a:lnTo>
                  <a:lnTo>
                    <a:pt x="2518" y="1542"/>
                  </a:lnTo>
                  <a:lnTo>
                    <a:pt x="2494" y="1538"/>
                  </a:lnTo>
                  <a:lnTo>
                    <a:pt x="2469" y="1535"/>
                  </a:lnTo>
                  <a:lnTo>
                    <a:pt x="2469" y="1248"/>
                  </a:lnTo>
                  <a:lnTo>
                    <a:pt x="2197" y="1248"/>
                  </a:lnTo>
                  <a:lnTo>
                    <a:pt x="2197" y="1536"/>
                  </a:lnTo>
                  <a:lnTo>
                    <a:pt x="2186" y="1537"/>
                  </a:lnTo>
                  <a:lnTo>
                    <a:pt x="2177" y="1539"/>
                  </a:lnTo>
                  <a:lnTo>
                    <a:pt x="2139" y="1549"/>
                  </a:lnTo>
                  <a:lnTo>
                    <a:pt x="2102" y="1558"/>
                  </a:lnTo>
                  <a:lnTo>
                    <a:pt x="2066" y="1568"/>
                  </a:lnTo>
                  <a:lnTo>
                    <a:pt x="2032" y="1579"/>
                  </a:lnTo>
                  <a:lnTo>
                    <a:pt x="1999" y="1591"/>
                  </a:lnTo>
                  <a:lnTo>
                    <a:pt x="1966" y="1603"/>
                  </a:lnTo>
                  <a:lnTo>
                    <a:pt x="1936" y="1617"/>
                  </a:lnTo>
                  <a:lnTo>
                    <a:pt x="1907" y="1632"/>
                  </a:lnTo>
                  <a:lnTo>
                    <a:pt x="1878" y="1647"/>
                  </a:lnTo>
                  <a:lnTo>
                    <a:pt x="1851" y="1663"/>
                  </a:lnTo>
                  <a:lnTo>
                    <a:pt x="1826" y="1680"/>
                  </a:lnTo>
                  <a:lnTo>
                    <a:pt x="1800" y="1697"/>
                  </a:lnTo>
                  <a:lnTo>
                    <a:pt x="1777" y="1716"/>
                  </a:lnTo>
                  <a:lnTo>
                    <a:pt x="1755" y="1735"/>
                  </a:lnTo>
                  <a:lnTo>
                    <a:pt x="1734" y="1755"/>
                  </a:lnTo>
                  <a:lnTo>
                    <a:pt x="1714" y="1776"/>
                  </a:lnTo>
                  <a:lnTo>
                    <a:pt x="1695" y="1798"/>
                  </a:lnTo>
                  <a:lnTo>
                    <a:pt x="1677" y="1820"/>
                  </a:lnTo>
                  <a:lnTo>
                    <a:pt x="1662" y="1843"/>
                  </a:lnTo>
                  <a:lnTo>
                    <a:pt x="1646" y="1867"/>
                  </a:lnTo>
                  <a:lnTo>
                    <a:pt x="1632" y="1892"/>
                  </a:lnTo>
                  <a:lnTo>
                    <a:pt x="1620" y="1919"/>
                  </a:lnTo>
                  <a:lnTo>
                    <a:pt x="1608" y="1945"/>
                  </a:lnTo>
                  <a:lnTo>
                    <a:pt x="1599" y="1972"/>
                  </a:lnTo>
                  <a:lnTo>
                    <a:pt x="1589" y="2001"/>
                  </a:lnTo>
                  <a:lnTo>
                    <a:pt x="1582" y="2029"/>
                  </a:lnTo>
                  <a:lnTo>
                    <a:pt x="1574" y="2060"/>
                  </a:lnTo>
                  <a:lnTo>
                    <a:pt x="1569" y="2090"/>
                  </a:lnTo>
                  <a:lnTo>
                    <a:pt x="1565" y="2122"/>
                  </a:lnTo>
                  <a:lnTo>
                    <a:pt x="1562" y="2154"/>
                  </a:lnTo>
                  <a:lnTo>
                    <a:pt x="1561" y="2187"/>
                  </a:lnTo>
                  <a:lnTo>
                    <a:pt x="1560" y="2220"/>
                  </a:lnTo>
                  <a:lnTo>
                    <a:pt x="1561" y="2255"/>
                  </a:lnTo>
                  <a:lnTo>
                    <a:pt x="1563" y="2289"/>
                  </a:lnTo>
                  <a:lnTo>
                    <a:pt x="1566" y="2321"/>
                  </a:lnTo>
                  <a:lnTo>
                    <a:pt x="1571" y="2353"/>
                  </a:lnTo>
                  <a:lnTo>
                    <a:pt x="1578" y="2384"/>
                  </a:lnTo>
                  <a:lnTo>
                    <a:pt x="1585" y="2415"/>
                  </a:lnTo>
                  <a:lnTo>
                    <a:pt x="1594" y="2444"/>
                  </a:lnTo>
                  <a:lnTo>
                    <a:pt x="1605" y="2473"/>
                  </a:lnTo>
                  <a:lnTo>
                    <a:pt x="1616" y="2500"/>
                  </a:lnTo>
                  <a:lnTo>
                    <a:pt x="1630" y="2527"/>
                  </a:lnTo>
                  <a:lnTo>
                    <a:pt x="1645" y="2554"/>
                  </a:lnTo>
                  <a:lnTo>
                    <a:pt x="1661" y="2579"/>
                  </a:lnTo>
                  <a:lnTo>
                    <a:pt x="1678" y="2603"/>
                  </a:lnTo>
                  <a:lnTo>
                    <a:pt x="1697" y="2627"/>
                  </a:lnTo>
                  <a:lnTo>
                    <a:pt x="1718" y="2649"/>
                  </a:lnTo>
                  <a:lnTo>
                    <a:pt x="1739" y="2671"/>
                  </a:lnTo>
                  <a:lnTo>
                    <a:pt x="1752" y="2683"/>
                  </a:lnTo>
                  <a:lnTo>
                    <a:pt x="1767" y="2694"/>
                  </a:lnTo>
                  <a:lnTo>
                    <a:pt x="1781" y="2707"/>
                  </a:lnTo>
                  <a:lnTo>
                    <a:pt x="1798" y="2719"/>
                  </a:lnTo>
                  <a:lnTo>
                    <a:pt x="1816" y="2730"/>
                  </a:lnTo>
                  <a:lnTo>
                    <a:pt x="1836" y="2743"/>
                  </a:lnTo>
                  <a:lnTo>
                    <a:pt x="1879" y="2767"/>
                  </a:lnTo>
                  <a:lnTo>
                    <a:pt x="1928" y="2793"/>
                  </a:lnTo>
                  <a:lnTo>
                    <a:pt x="1982" y="2818"/>
                  </a:lnTo>
                  <a:lnTo>
                    <a:pt x="2042" y="2845"/>
                  </a:lnTo>
                  <a:lnTo>
                    <a:pt x="2107" y="2872"/>
                  </a:lnTo>
                  <a:lnTo>
                    <a:pt x="2148" y="2888"/>
                  </a:lnTo>
                  <a:lnTo>
                    <a:pt x="2188" y="2903"/>
                  </a:lnTo>
                  <a:lnTo>
                    <a:pt x="2188" y="3696"/>
                  </a:lnTo>
                  <a:close/>
                  <a:moveTo>
                    <a:pt x="2188" y="2533"/>
                  </a:moveTo>
                  <a:lnTo>
                    <a:pt x="2188" y="2533"/>
                  </a:lnTo>
                  <a:lnTo>
                    <a:pt x="2180" y="2528"/>
                  </a:lnTo>
                  <a:lnTo>
                    <a:pt x="2171" y="2523"/>
                  </a:lnTo>
                  <a:lnTo>
                    <a:pt x="2143" y="2508"/>
                  </a:lnTo>
                  <a:lnTo>
                    <a:pt x="2116" y="2494"/>
                  </a:lnTo>
                  <a:lnTo>
                    <a:pt x="2089" y="2479"/>
                  </a:lnTo>
                  <a:lnTo>
                    <a:pt x="2066" y="2462"/>
                  </a:lnTo>
                  <a:lnTo>
                    <a:pt x="2044" y="2445"/>
                  </a:lnTo>
                  <a:lnTo>
                    <a:pt x="2025" y="2427"/>
                  </a:lnTo>
                  <a:lnTo>
                    <a:pt x="2007" y="2409"/>
                  </a:lnTo>
                  <a:lnTo>
                    <a:pt x="1991" y="2389"/>
                  </a:lnTo>
                  <a:lnTo>
                    <a:pt x="1977" y="2369"/>
                  </a:lnTo>
                  <a:lnTo>
                    <a:pt x="1964" y="2348"/>
                  </a:lnTo>
                  <a:lnTo>
                    <a:pt x="1954" y="2326"/>
                  </a:lnTo>
                  <a:lnTo>
                    <a:pt x="1945" y="2302"/>
                  </a:lnTo>
                  <a:lnTo>
                    <a:pt x="1939" y="2279"/>
                  </a:lnTo>
                  <a:lnTo>
                    <a:pt x="1935" y="2255"/>
                  </a:lnTo>
                  <a:lnTo>
                    <a:pt x="1932" y="2230"/>
                  </a:lnTo>
                  <a:lnTo>
                    <a:pt x="1931" y="2204"/>
                  </a:lnTo>
                  <a:lnTo>
                    <a:pt x="1932" y="2174"/>
                  </a:lnTo>
                  <a:lnTo>
                    <a:pt x="1934" y="2147"/>
                  </a:lnTo>
                  <a:lnTo>
                    <a:pt x="1938" y="2120"/>
                  </a:lnTo>
                  <a:lnTo>
                    <a:pt x="1943" y="2094"/>
                  </a:lnTo>
                  <a:lnTo>
                    <a:pt x="1951" y="2070"/>
                  </a:lnTo>
                  <a:lnTo>
                    <a:pt x="1959" y="2047"/>
                  </a:lnTo>
                  <a:lnTo>
                    <a:pt x="1969" y="2025"/>
                  </a:lnTo>
                  <a:lnTo>
                    <a:pt x="1981" y="2004"/>
                  </a:lnTo>
                  <a:lnTo>
                    <a:pt x="1994" y="1985"/>
                  </a:lnTo>
                  <a:lnTo>
                    <a:pt x="2008" y="1966"/>
                  </a:lnTo>
                  <a:lnTo>
                    <a:pt x="2025" y="1949"/>
                  </a:lnTo>
                  <a:lnTo>
                    <a:pt x="2043" y="1933"/>
                  </a:lnTo>
                  <a:lnTo>
                    <a:pt x="2063" y="1919"/>
                  </a:lnTo>
                  <a:lnTo>
                    <a:pt x="2084" y="1905"/>
                  </a:lnTo>
                  <a:lnTo>
                    <a:pt x="2106" y="1892"/>
                  </a:lnTo>
                  <a:lnTo>
                    <a:pt x="2131" y="1881"/>
                  </a:lnTo>
                  <a:lnTo>
                    <a:pt x="2142" y="1877"/>
                  </a:lnTo>
                  <a:lnTo>
                    <a:pt x="2156" y="1871"/>
                  </a:lnTo>
                  <a:lnTo>
                    <a:pt x="2188" y="1861"/>
                  </a:lnTo>
                  <a:lnTo>
                    <a:pt x="2188" y="2533"/>
                  </a:lnTo>
                  <a:close/>
                  <a:moveTo>
                    <a:pt x="2469" y="2974"/>
                  </a:moveTo>
                  <a:lnTo>
                    <a:pt x="2469" y="2974"/>
                  </a:lnTo>
                  <a:lnTo>
                    <a:pt x="2485" y="2981"/>
                  </a:lnTo>
                  <a:lnTo>
                    <a:pt x="2499" y="2991"/>
                  </a:lnTo>
                  <a:lnTo>
                    <a:pt x="2544" y="3017"/>
                  </a:lnTo>
                  <a:lnTo>
                    <a:pt x="2583" y="3042"/>
                  </a:lnTo>
                  <a:lnTo>
                    <a:pt x="2602" y="3055"/>
                  </a:lnTo>
                  <a:lnTo>
                    <a:pt x="2619" y="3068"/>
                  </a:lnTo>
                  <a:lnTo>
                    <a:pt x="2635" y="3079"/>
                  </a:lnTo>
                  <a:lnTo>
                    <a:pt x="2650" y="3092"/>
                  </a:lnTo>
                  <a:lnTo>
                    <a:pt x="2663" y="3104"/>
                  </a:lnTo>
                  <a:lnTo>
                    <a:pt x="2676" y="3117"/>
                  </a:lnTo>
                  <a:lnTo>
                    <a:pt x="2688" y="3130"/>
                  </a:lnTo>
                  <a:lnTo>
                    <a:pt x="2697" y="3142"/>
                  </a:lnTo>
                  <a:lnTo>
                    <a:pt x="2706" y="3155"/>
                  </a:lnTo>
                  <a:lnTo>
                    <a:pt x="2714" y="3166"/>
                  </a:lnTo>
                  <a:lnTo>
                    <a:pt x="2721" y="3179"/>
                  </a:lnTo>
                  <a:lnTo>
                    <a:pt x="2726" y="3192"/>
                  </a:lnTo>
                  <a:lnTo>
                    <a:pt x="2732" y="3207"/>
                  </a:lnTo>
                  <a:lnTo>
                    <a:pt x="2737" y="3223"/>
                  </a:lnTo>
                  <a:lnTo>
                    <a:pt x="2741" y="3240"/>
                  </a:lnTo>
                  <a:lnTo>
                    <a:pt x="2744" y="3257"/>
                  </a:lnTo>
                  <a:lnTo>
                    <a:pt x="2746" y="3275"/>
                  </a:lnTo>
                  <a:lnTo>
                    <a:pt x="2749" y="3292"/>
                  </a:lnTo>
                  <a:lnTo>
                    <a:pt x="2750" y="3311"/>
                  </a:lnTo>
                  <a:lnTo>
                    <a:pt x="2750" y="3330"/>
                  </a:lnTo>
                  <a:lnTo>
                    <a:pt x="2750" y="3354"/>
                  </a:lnTo>
                  <a:lnTo>
                    <a:pt x="2747" y="3379"/>
                  </a:lnTo>
                  <a:lnTo>
                    <a:pt x="2745" y="3402"/>
                  </a:lnTo>
                  <a:lnTo>
                    <a:pt x="2742" y="3424"/>
                  </a:lnTo>
                  <a:lnTo>
                    <a:pt x="2737" y="3445"/>
                  </a:lnTo>
                  <a:lnTo>
                    <a:pt x="2732" y="3466"/>
                  </a:lnTo>
                  <a:lnTo>
                    <a:pt x="2725" y="3486"/>
                  </a:lnTo>
                  <a:lnTo>
                    <a:pt x="2717" y="3506"/>
                  </a:lnTo>
                  <a:lnTo>
                    <a:pt x="2709" y="3524"/>
                  </a:lnTo>
                  <a:lnTo>
                    <a:pt x="2699" y="3543"/>
                  </a:lnTo>
                  <a:lnTo>
                    <a:pt x="2689" y="3559"/>
                  </a:lnTo>
                  <a:lnTo>
                    <a:pt x="2677" y="3576"/>
                  </a:lnTo>
                  <a:lnTo>
                    <a:pt x="2664" y="3592"/>
                  </a:lnTo>
                  <a:lnTo>
                    <a:pt x="2651" y="3608"/>
                  </a:lnTo>
                  <a:lnTo>
                    <a:pt x="2636" y="3623"/>
                  </a:lnTo>
                  <a:lnTo>
                    <a:pt x="2620" y="3636"/>
                  </a:lnTo>
                  <a:lnTo>
                    <a:pt x="2605" y="3648"/>
                  </a:lnTo>
                  <a:lnTo>
                    <a:pt x="2590" y="3659"/>
                  </a:lnTo>
                  <a:lnTo>
                    <a:pt x="2574" y="3669"/>
                  </a:lnTo>
                  <a:lnTo>
                    <a:pt x="2558" y="3677"/>
                  </a:lnTo>
                  <a:lnTo>
                    <a:pt x="2544" y="3683"/>
                  </a:lnTo>
                  <a:lnTo>
                    <a:pt x="2528" y="3690"/>
                  </a:lnTo>
                  <a:lnTo>
                    <a:pt x="2512" y="3694"/>
                  </a:lnTo>
                  <a:lnTo>
                    <a:pt x="2496" y="3697"/>
                  </a:lnTo>
                  <a:lnTo>
                    <a:pt x="2469" y="3697"/>
                  </a:lnTo>
                  <a:lnTo>
                    <a:pt x="2469" y="2974"/>
                  </a:lnTo>
                  <a:close/>
                </a:path>
              </a:pathLst>
            </a:custGeom>
            <a:solidFill>
              <a:schemeClr val="bg1"/>
            </a:solidFill>
            <a:ln>
              <a:solidFill>
                <a:schemeClr val="bg1"/>
              </a:solid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a:solidFill>
                  <a:srgbClr val="FFFFFF"/>
                </a:solidFill>
              </a:endParaRPr>
            </a:p>
          </p:txBody>
        </p:sp>
        <p:sp>
          <p:nvSpPr>
            <p:cNvPr id="40" name="KSO_Shape"/>
            <p:cNvSpPr/>
            <p:nvPr/>
          </p:nvSpPr>
          <p:spPr bwMode="auto">
            <a:xfrm>
              <a:off x="7818619" y="2539129"/>
              <a:ext cx="556832" cy="683467"/>
            </a:xfrm>
            <a:custGeom>
              <a:avLst/>
              <a:gdLst>
                <a:gd name="T0" fmla="*/ 23403 w 709759"/>
                <a:gd name="T1" fmla="*/ 0 h 1280034"/>
                <a:gd name="T2" fmla="*/ 36274 w 709759"/>
                <a:gd name="T3" fmla="*/ 0 h 1280034"/>
                <a:gd name="T4" fmla="*/ 36274 w 709759"/>
                <a:gd name="T5" fmla="*/ 11590 h 1280034"/>
                <a:gd name="T6" fmla="*/ 56166 w 709759"/>
                <a:gd name="T7" fmla="*/ 15067 h 1280034"/>
                <a:gd name="T8" fmla="*/ 51486 w 709759"/>
                <a:gd name="T9" fmla="*/ 30134 h 1280034"/>
                <a:gd name="T10" fmla="*/ 32764 w 709759"/>
                <a:gd name="T11" fmla="*/ 25498 h 1280034"/>
                <a:gd name="T12" fmla="*/ 21062 w 709759"/>
                <a:gd name="T13" fmla="*/ 33611 h 1280034"/>
                <a:gd name="T14" fmla="*/ 37444 w 709759"/>
                <a:gd name="T15" fmla="*/ 44043 h 1280034"/>
                <a:gd name="T16" fmla="*/ 59677 w 709759"/>
                <a:gd name="T17" fmla="*/ 69541 h 1280034"/>
                <a:gd name="T18" fmla="*/ 36274 w 709759"/>
                <a:gd name="T19" fmla="*/ 92721 h 1280034"/>
                <a:gd name="T20" fmla="*/ 36274 w 709759"/>
                <a:gd name="T21" fmla="*/ 106630 h 1280034"/>
                <a:gd name="T22" fmla="*/ 23403 w 709759"/>
                <a:gd name="T23" fmla="*/ 106630 h 1280034"/>
                <a:gd name="T24" fmla="*/ 23403 w 709759"/>
                <a:gd name="T25" fmla="*/ 93880 h 1280034"/>
                <a:gd name="T26" fmla="*/ 0 w 709759"/>
                <a:gd name="T27" fmla="*/ 88085 h 1280034"/>
                <a:gd name="T28" fmla="*/ 4680 w 709759"/>
                <a:gd name="T29" fmla="*/ 73018 h 1280034"/>
                <a:gd name="T30" fmla="*/ 26913 w 709759"/>
                <a:gd name="T31" fmla="*/ 78813 h 1280034"/>
                <a:gd name="T32" fmla="*/ 39784 w 709759"/>
                <a:gd name="T33" fmla="*/ 70700 h 1280034"/>
                <a:gd name="T34" fmla="*/ 25743 w 709759"/>
                <a:gd name="T35" fmla="*/ 59110 h 1280034"/>
                <a:gd name="T36" fmla="*/ 1170 w 709759"/>
                <a:gd name="T37" fmla="*/ 35930 h 1280034"/>
                <a:gd name="T38" fmla="*/ 23403 w 709759"/>
                <a:gd name="T39" fmla="*/ 11590 h 1280034"/>
                <a:gd name="T40" fmla="*/ 23403 w 709759"/>
                <a:gd name="T41" fmla="*/ 0 h 128003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09759" h="1280034">
                  <a:moveTo>
                    <a:pt x="278337" y="0"/>
                  </a:moveTo>
                  <a:cubicBezTo>
                    <a:pt x="431422" y="0"/>
                    <a:pt x="431422" y="0"/>
                    <a:pt x="431422" y="0"/>
                  </a:cubicBezTo>
                  <a:cubicBezTo>
                    <a:pt x="431422" y="139134"/>
                    <a:pt x="431422" y="139134"/>
                    <a:pt x="431422" y="139134"/>
                  </a:cubicBezTo>
                  <a:cubicBezTo>
                    <a:pt x="542757" y="139134"/>
                    <a:pt x="612342" y="166961"/>
                    <a:pt x="668009" y="180875"/>
                  </a:cubicBezTo>
                  <a:cubicBezTo>
                    <a:pt x="612342" y="361749"/>
                    <a:pt x="612342" y="361749"/>
                    <a:pt x="612342" y="361749"/>
                  </a:cubicBezTo>
                  <a:cubicBezTo>
                    <a:pt x="584508" y="347835"/>
                    <a:pt x="501007" y="306095"/>
                    <a:pt x="389672" y="306095"/>
                  </a:cubicBezTo>
                  <a:cubicBezTo>
                    <a:pt x="292254" y="306095"/>
                    <a:pt x="250503" y="361749"/>
                    <a:pt x="250503" y="403489"/>
                  </a:cubicBezTo>
                  <a:cubicBezTo>
                    <a:pt x="250503" y="445229"/>
                    <a:pt x="306171" y="486970"/>
                    <a:pt x="445339" y="528710"/>
                  </a:cubicBezTo>
                  <a:cubicBezTo>
                    <a:pt x="640175" y="598277"/>
                    <a:pt x="709759" y="681757"/>
                    <a:pt x="709759" y="834805"/>
                  </a:cubicBezTo>
                  <a:cubicBezTo>
                    <a:pt x="709759" y="973939"/>
                    <a:pt x="612342" y="1085246"/>
                    <a:pt x="431422" y="1113073"/>
                  </a:cubicBezTo>
                  <a:cubicBezTo>
                    <a:pt x="431422" y="1280034"/>
                    <a:pt x="431422" y="1280034"/>
                    <a:pt x="431422" y="1280034"/>
                  </a:cubicBezTo>
                  <a:cubicBezTo>
                    <a:pt x="278337" y="1280034"/>
                    <a:pt x="278337" y="1280034"/>
                    <a:pt x="278337" y="1280034"/>
                  </a:cubicBezTo>
                  <a:cubicBezTo>
                    <a:pt x="278337" y="1126986"/>
                    <a:pt x="278337" y="1126986"/>
                    <a:pt x="278337" y="1126986"/>
                  </a:cubicBezTo>
                  <a:cubicBezTo>
                    <a:pt x="167002" y="1126986"/>
                    <a:pt x="69584" y="1099160"/>
                    <a:pt x="0" y="1057419"/>
                  </a:cubicBezTo>
                  <a:cubicBezTo>
                    <a:pt x="55667" y="876545"/>
                    <a:pt x="55667" y="876545"/>
                    <a:pt x="55667" y="876545"/>
                  </a:cubicBezTo>
                  <a:cubicBezTo>
                    <a:pt x="125252" y="918285"/>
                    <a:pt x="208753" y="946112"/>
                    <a:pt x="320088" y="946112"/>
                  </a:cubicBezTo>
                  <a:cubicBezTo>
                    <a:pt x="403589" y="946112"/>
                    <a:pt x="473173" y="918285"/>
                    <a:pt x="473173" y="848718"/>
                  </a:cubicBezTo>
                  <a:cubicBezTo>
                    <a:pt x="473173" y="793065"/>
                    <a:pt x="417506" y="751324"/>
                    <a:pt x="306171" y="709584"/>
                  </a:cubicBezTo>
                  <a:cubicBezTo>
                    <a:pt x="125252" y="653930"/>
                    <a:pt x="13917" y="584363"/>
                    <a:pt x="13917" y="431316"/>
                  </a:cubicBezTo>
                  <a:cubicBezTo>
                    <a:pt x="13917" y="292182"/>
                    <a:pt x="111335" y="180875"/>
                    <a:pt x="278337" y="139134"/>
                  </a:cubicBezTo>
                  <a:cubicBezTo>
                    <a:pt x="278337" y="0"/>
                    <a:pt x="278337" y="0"/>
                    <a:pt x="278337" y="0"/>
                  </a:cubicBezTo>
                  <a:close/>
                </a:path>
              </a:pathLst>
            </a:custGeom>
            <a:solidFill>
              <a:schemeClr val="bg1"/>
            </a:solidFill>
            <a:ln>
              <a:solidFill>
                <a:schemeClr val="bg1"/>
              </a:solidFill>
            </a:ln>
          </p:spPr>
          <p:txBody>
            <a:bodyPr anchor="ctr"/>
            <a:lstStyle/>
            <a:p>
              <a:endParaRPr lang="zh-CN" altLang="en-US"/>
            </a:p>
          </p:txBody>
        </p:sp>
      </p:gr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1013099" y="2002971"/>
            <a:ext cx="9728207" cy="4301576"/>
          </a:xfrm>
          <a:prstGeom prst="rect">
            <a:avLst/>
          </a:prstGeom>
          <a:solidFill>
            <a:schemeClr val="bg1"/>
          </a:solid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14"/>
          <p:cNvSpPr/>
          <p:nvPr/>
        </p:nvSpPr>
        <p:spPr>
          <a:xfrm>
            <a:off x="10576414" y="2683824"/>
            <a:ext cx="329784" cy="26751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7" name="直接连接符 16"/>
          <p:cNvCxnSpPr/>
          <p:nvPr/>
        </p:nvCxnSpPr>
        <p:spPr>
          <a:xfrm>
            <a:off x="1318772" y="2738958"/>
            <a:ext cx="1401277" cy="0"/>
          </a:xfrm>
          <a:prstGeom prst="line">
            <a:avLst/>
          </a:prstGeom>
          <a:ln w="25400" cap="rnd">
            <a:solidFill>
              <a:schemeClr val="accent1">
                <a:lumMod val="60000"/>
                <a:lumOff val="40000"/>
              </a:schemeClr>
            </a:solidFill>
            <a:round/>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1216965" y="2205266"/>
            <a:ext cx="1885050" cy="497316"/>
          </a:xfrm>
          <a:prstGeom prst="rect">
            <a:avLst/>
          </a:prstGeom>
        </p:spPr>
        <p:txBody>
          <a:bodyPr wrap="square">
            <a:spAutoFit/>
          </a:bodyPr>
          <a:lstStyle/>
          <a:p>
            <a:pPr algn="just">
              <a:lnSpc>
                <a:spcPct val="120000"/>
              </a:lnSpc>
            </a:pPr>
            <a:r>
              <a:rPr lang="zh-CN" altLang="en-US" sz="2400" b="1" dirty="0">
                <a:solidFill>
                  <a:schemeClr val="tx1">
                    <a:lumMod val="65000"/>
                    <a:lumOff val="35000"/>
                  </a:schemeClr>
                </a:solidFill>
              </a:rPr>
              <a:t>任务实现</a:t>
            </a:r>
          </a:p>
        </p:txBody>
      </p:sp>
      <p:sp>
        <p:nvSpPr>
          <p:cNvPr id="9" name="矩形 8"/>
          <p:cNvSpPr/>
          <p:nvPr/>
        </p:nvSpPr>
        <p:spPr>
          <a:xfrm>
            <a:off x="2328863" y="0"/>
            <a:ext cx="9863137" cy="114175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p:nvSpPr>
        <p:spPr>
          <a:xfrm>
            <a:off x="0" y="0"/>
            <a:ext cx="3596749" cy="1141756"/>
          </a:xfrm>
          <a:custGeom>
            <a:avLst/>
            <a:gdLst>
              <a:gd name="connsiteX0" fmla="*/ 0 w 3596749"/>
              <a:gd name="connsiteY0" fmla="*/ 0 h 1268414"/>
              <a:gd name="connsiteX1" fmla="*/ 299302 w 3596749"/>
              <a:gd name="connsiteY1" fmla="*/ 0 h 1268414"/>
              <a:gd name="connsiteX2" fmla="*/ 795613 w 3596749"/>
              <a:gd name="connsiteY2" fmla="*/ 0 h 1268414"/>
              <a:gd name="connsiteX3" fmla="*/ 806567 w 3596749"/>
              <a:gd name="connsiteY3" fmla="*/ 0 h 1268414"/>
              <a:gd name="connsiteX4" fmla="*/ 1105869 w 3596749"/>
              <a:gd name="connsiteY4" fmla="*/ 0 h 1268414"/>
              <a:gd name="connsiteX5" fmla="*/ 1252078 w 3596749"/>
              <a:gd name="connsiteY5" fmla="*/ 0 h 1268414"/>
              <a:gd name="connsiteX6" fmla="*/ 1602180 w 3596749"/>
              <a:gd name="connsiteY6" fmla="*/ 0 h 1268414"/>
              <a:gd name="connsiteX7" fmla="*/ 1708543 w 3596749"/>
              <a:gd name="connsiteY7" fmla="*/ 0 h 1268414"/>
              <a:gd name="connsiteX8" fmla="*/ 2042864 w 3596749"/>
              <a:gd name="connsiteY8" fmla="*/ 0 h 1268414"/>
              <a:gd name="connsiteX9" fmla="*/ 2058645 w 3596749"/>
              <a:gd name="connsiteY9" fmla="*/ 0 h 1268414"/>
              <a:gd name="connsiteX10" fmla="*/ 2515110 w 3596749"/>
              <a:gd name="connsiteY10" fmla="*/ 0 h 1268414"/>
              <a:gd name="connsiteX11" fmla="*/ 2849431 w 3596749"/>
              <a:gd name="connsiteY11" fmla="*/ 0 h 1268414"/>
              <a:gd name="connsiteX12" fmla="*/ 3596749 w 3596749"/>
              <a:gd name="connsiteY12" fmla="*/ 747318 h 1268414"/>
              <a:gd name="connsiteX13" fmla="*/ 3075653 w 3596749"/>
              <a:gd name="connsiteY13" fmla="*/ 1268414 h 1268414"/>
              <a:gd name="connsiteX14" fmla="*/ 2744509 w 3596749"/>
              <a:gd name="connsiteY14" fmla="*/ 1268414 h 1268414"/>
              <a:gd name="connsiteX15" fmla="*/ 2359995 w 3596749"/>
              <a:gd name="connsiteY15" fmla="*/ 1268414 h 1268414"/>
              <a:gd name="connsiteX16" fmla="*/ 2288044 w 3596749"/>
              <a:gd name="connsiteY16" fmla="*/ 1268414 h 1268414"/>
              <a:gd name="connsiteX17" fmla="*/ 2269086 w 3596749"/>
              <a:gd name="connsiteY17" fmla="*/ 1268414 h 1268414"/>
              <a:gd name="connsiteX18" fmla="*/ 2018799 w 3596749"/>
              <a:gd name="connsiteY18" fmla="*/ 1268414 h 1268414"/>
              <a:gd name="connsiteX19" fmla="*/ 1937942 w 3596749"/>
              <a:gd name="connsiteY19" fmla="*/ 1268414 h 1268414"/>
              <a:gd name="connsiteX20" fmla="*/ 1831579 w 3596749"/>
              <a:gd name="connsiteY20" fmla="*/ 1268414 h 1268414"/>
              <a:gd name="connsiteX21" fmla="*/ 1562334 w 3596749"/>
              <a:gd name="connsiteY21" fmla="*/ 1268414 h 1268414"/>
              <a:gd name="connsiteX22" fmla="*/ 1553428 w 3596749"/>
              <a:gd name="connsiteY22" fmla="*/ 1268414 h 1268414"/>
              <a:gd name="connsiteX23" fmla="*/ 1532278 w 3596749"/>
              <a:gd name="connsiteY23" fmla="*/ 1268414 h 1268414"/>
              <a:gd name="connsiteX24" fmla="*/ 1481477 w 3596749"/>
              <a:gd name="connsiteY24" fmla="*/ 1268414 h 1268414"/>
              <a:gd name="connsiteX25" fmla="*/ 1212232 w 3596749"/>
              <a:gd name="connsiteY25" fmla="*/ 1268414 h 1268414"/>
              <a:gd name="connsiteX26" fmla="*/ 1105869 w 3596749"/>
              <a:gd name="connsiteY26" fmla="*/ 1268414 h 1268414"/>
              <a:gd name="connsiteX27" fmla="*/ 1025012 w 3596749"/>
              <a:gd name="connsiteY27" fmla="*/ 1268414 h 1268414"/>
              <a:gd name="connsiteX28" fmla="*/ 806567 w 3596749"/>
              <a:gd name="connsiteY28" fmla="*/ 1268414 h 1268414"/>
              <a:gd name="connsiteX29" fmla="*/ 755767 w 3596749"/>
              <a:gd name="connsiteY29" fmla="*/ 1268414 h 1268414"/>
              <a:gd name="connsiteX30" fmla="*/ 725711 w 3596749"/>
              <a:gd name="connsiteY30" fmla="*/ 1268414 h 1268414"/>
              <a:gd name="connsiteX31" fmla="*/ 299302 w 3596749"/>
              <a:gd name="connsiteY31" fmla="*/ 1268414 h 1268414"/>
              <a:gd name="connsiteX32" fmla="*/ 0 w 3596749"/>
              <a:gd name="connsiteY32" fmla="*/ 1268414 h 1268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96749" h="1268414">
                <a:moveTo>
                  <a:pt x="0" y="0"/>
                </a:moveTo>
                <a:lnTo>
                  <a:pt x="299302" y="0"/>
                </a:lnTo>
                <a:lnTo>
                  <a:pt x="795613" y="0"/>
                </a:lnTo>
                <a:lnTo>
                  <a:pt x="806567" y="0"/>
                </a:lnTo>
                <a:lnTo>
                  <a:pt x="1105869" y="0"/>
                </a:lnTo>
                <a:lnTo>
                  <a:pt x="1252078" y="0"/>
                </a:lnTo>
                <a:lnTo>
                  <a:pt x="1602180" y="0"/>
                </a:lnTo>
                <a:lnTo>
                  <a:pt x="1708543" y="0"/>
                </a:lnTo>
                <a:lnTo>
                  <a:pt x="2042864" y="0"/>
                </a:lnTo>
                <a:lnTo>
                  <a:pt x="2058645" y="0"/>
                </a:lnTo>
                <a:lnTo>
                  <a:pt x="2515110" y="0"/>
                </a:lnTo>
                <a:lnTo>
                  <a:pt x="2849431" y="0"/>
                </a:lnTo>
                <a:lnTo>
                  <a:pt x="3596749" y="747318"/>
                </a:lnTo>
                <a:lnTo>
                  <a:pt x="3075653" y="1268414"/>
                </a:lnTo>
                <a:lnTo>
                  <a:pt x="2744509" y="1268414"/>
                </a:lnTo>
                <a:lnTo>
                  <a:pt x="2359995" y="1268414"/>
                </a:lnTo>
                <a:lnTo>
                  <a:pt x="2288044" y="1268414"/>
                </a:lnTo>
                <a:lnTo>
                  <a:pt x="2269086" y="1268414"/>
                </a:lnTo>
                <a:lnTo>
                  <a:pt x="2018799" y="1268414"/>
                </a:lnTo>
                <a:lnTo>
                  <a:pt x="1937942" y="1268414"/>
                </a:lnTo>
                <a:lnTo>
                  <a:pt x="1831579" y="1268414"/>
                </a:lnTo>
                <a:lnTo>
                  <a:pt x="1562334" y="1268414"/>
                </a:lnTo>
                <a:lnTo>
                  <a:pt x="1553428" y="1268414"/>
                </a:lnTo>
                <a:lnTo>
                  <a:pt x="1532278" y="1268414"/>
                </a:lnTo>
                <a:lnTo>
                  <a:pt x="1481477" y="1268414"/>
                </a:lnTo>
                <a:lnTo>
                  <a:pt x="1212232" y="1268414"/>
                </a:lnTo>
                <a:lnTo>
                  <a:pt x="1105869" y="1268414"/>
                </a:lnTo>
                <a:lnTo>
                  <a:pt x="1025012" y="1268414"/>
                </a:lnTo>
                <a:lnTo>
                  <a:pt x="806567" y="1268414"/>
                </a:lnTo>
                <a:lnTo>
                  <a:pt x="755767" y="1268414"/>
                </a:lnTo>
                <a:lnTo>
                  <a:pt x="725711" y="1268414"/>
                </a:lnTo>
                <a:lnTo>
                  <a:pt x="299302" y="1268414"/>
                </a:lnTo>
                <a:lnTo>
                  <a:pt x="0" y="126841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568812" y="299314"/>
            <a:ext cx="2031325" cy="646331"/>
          </a:xfrm>
          <a:prstGeom prst="rect">
            <a:avLst/>
          </a:prstGeom>
          <a:noFill/>
        </p:spPr>
        <p:txBody>
          <a:bodyPr wrap="none" rtlCol="0">
            <a:spAutoFit/>
            <a:scene3d>
              <a:camera prst="orthographicFront"/>
              <a:lightRig rig="threePt" dir="t"/>
            </a:scene3d>
            <a:sp3d contourW="12700"/>
          </a:bodyPr>
          <a:lstStyle/>
          <a:p>
            <a:pPr algn="ctr"/>
            <a:r>
              <a:rPr lang="zh-CN" altLang="en-US" sz="3600" b="1" dirty="0">
                <a:solidFill>
                  <a:schemeClr val="accent3"/>
                </a:solidFill>
                <a:latin typeface="+mn-ea"/>
                <a:cs typeface="经典综艺体简" panose="02010609000101010101" pitchFamily="49" charset="-122"/>
              </a:rPr>
              <a:t>任务实现</a:t>
            </a:r>
          </a:p>
        </p:txBody>
      </p:sp>
      <p:sp>
        <p:nvSpPr>
          <p:cNvPr id="21" name="文本框 11"/>
          <p:cNvSpPr txBox="1"/>
          <p:nvPr/>
        </p:nvSpPr>
        <p:spPr>
          <a:xfrm>
            <a:off x="5143658" y="534841"/>
            <a:ext cx="4257016" cy="523220"/>
          </a:xfrm>
          <a:prstGeom prst="rect">
            <a:avLst/>
          </a:prstGeom>
          <a:noFill/>
        </p:spPr>
        <p:txBody>
          <a:bodyPr wrap="square" rtlCol="0">
            <a:spAutoFit/>
            <a:scene3d>
              <a:camera prst="orthographicFront"/>
              <a:lightRig rig="threePt" dir="t"/>
            </a:scene3d>
            <a:sp3d contourW="12700"/>
          </a:bodyPr>
          <a:lstStyle/>
          <a:p>
            <a:r>
              <a:rPr lang="zh-CN" altLang="en-US" sz="2800" dirty="0">
                <a:solidFill>
                  <a:schemeClr val="tx1">
                    <a:lumMod val="85000"/>
                    <a:lumOff val="15000"/>
                  </a:schemeClr>
                </a:solidFill>
              </a:rPr>
              <a:t>编辑“采购手册”文档</a:t>
            </a:r>
          </a:p>
        </p:txBody>
      </p:sp>
      <p:sp>
        <p:nvSpPr>
          <p:cNvPr id="22" name="TextBox 21"/>
          <p:cNvSpPr txBox="1"/>
          <p:nvPr/>
        </p:nvSpPr>
        <p:spPr>
          <a:xfrm>
            <a:off x="3776964" y="535681"/>
            <a:ext cx="1366694" cy="523220"/>
          </a:xfrm>
          <a:prstGeom prst="rect">
            <a:avLst/>
          </a:prstGeom>
          <a:noFill/>
          <a:ln>
            <a:noFill/>
          </a:ln>
        </p:spPr>
        <p:txBody>
          <a:bodyPr wrap="square" rtlCol="0">
            <a:spAutoFit/>
          </a:bodyPr>
          <a:lstStyle/>
          <a:p>
            <a:r>
              <a:rPr lang="zh-CN" altLang="en-US" sz="2800" dirty="0">
                <a:solidFill>
                  <a:schemeClr val="tx1">
                    <a:lumMod val="85000"/>
                    <a:lumOff val="15000"/>
                  </a:schemeClr>
                </a:solidFill>
              </a:rPr>
              <a:t>任务七</a:t>
            </a:r>
            <a:endParaRPr lang="en-US" altLang="zh-CN" sz="2800" dirty="0">
              <a:solidFill>
                <a:schemeClr val="tx1">
                  <a:lumMod val="85000"/>
                  <a:lumOff val="15000"/>
                </a:schemeClr>
              </a:solidFill>
            </a:endParaRPr>
          </a:p>
        </p:txBody>
      </p:sp>
      <p:sp>
        <p:nvSpPr>
          <p:cNvPr id="2" name="矩形 1"/>
          <p:cNvSpPr/>
          <p:nvPr/>
        </p:nvSpPr>
        <p:spPr>
          <a:xfrm>
            <a:off x="3776964" y="2811982"/>
            <a:ext cx="3877985" cy="461665"/>
          </a:xfrm>
          <a:prstGeom prst="rect">
            <a:avLst/>
          </a:prstGeom>
        </p:spPr>
        <p:txBody>
          <a:bodyPr wrap="none">
            <a:spAutoFit/>
          </a:bodyPr>
          <a:lstStyle/>
          <a:p>
            <a:r>
              <a:rPr lang="zh-CN" altLang="en-US" sz="2400" dirty="0"/>
              <a:t>（一）设置段落的大纲级别</a:t>
            </a:r>
          </a:p>
        </p:txBody>
      </p:sp>
      <p:sp>
        <p:nvSpPr>
          <p:cNvPr id="20" name="矩形 19"/>
          <p:cNvSpPr/>
          <p:nvPr/>
        </p:nvSpPr>
        <p:spPr>
          <a:xfrm>
            <a:off x="3776964" y="3501008"/>
            <a:ext cx="3262432" cy="461665"/>
          </a:xfrm>
          <a:prstGeom prst="rect">
            <a:avLst/>
          </a:prstGeom>
        </p:spPr>
        <p:txBody>
          <a:bodyPr wrap="none">
            <a:spAutoFit/>
          </a:bodyPr>
          <a:lstStyle/>
          <a:p>
            <a:r>
              <a:rPr lang="zh-CN" altLang="en-US" sz="2400" dirty="0"/>
              <a:t>（二）插入页眉、</a:t>
            </a:r>
            <a:r>
              <a:rPr lang="zh-CN" altLang="en-US" sz="2400" dirty="0" smtClean="0"/>
              <a:t>页脚</a:t>
            </a:r>
            <a:endParaRPr lang="zh-CN" altLang="en-US" sz="2400" dirty="0"/>
          </a:p>
        </p:txBody>
      </p:sp>
      <p:sp>
        <p:nvSpPr>
          <p:cNvPr id="23" name="矩形 22"/>
          <p:cNvSpPr/>
          <p:nvPr/>
        </p:nvSpPr>
        <p:spPr>
          <a:xfrm>
            <a:off x="3776964" y="4149080"/>
            <a:ext cx="2339102" cy="461665"/>
          </a:xfrm>
          <a:prstGeom prst="rect">
            <a:avLst/>
          </a:prstGeom>
        </p:spPr>
        <p:txBody>
          <a:bodyPr wrap="none">
            <a:spAutoFit/>
          </a:bodyPr>
          <a:lstStyle/>
          <a:p>
            <a:r>
              <a:rPr lang="zh-CN" altLang="en-US" sz="2400" dirty="0"/>
              <a:t>（三）创建目录</a:t>
            </a:r>
          </a:p>
        </p:txBody>
      </p:sp>
      <p:sp>
        <p:nvSpPr>
          <p:cNvPr id="25" name="燕尾形 24"/>
          <p:cNvSpPr/>
          <p:nvPr/>
        </p:nvSpPr>
        <p:spPr>
          <a:xfrm>
            <a:off x="10957880" y="6112615"/>
            <a:ext cx="335280" cy="383863"/>
          </a:xfrm>
          <a:prstGeom prst="chevron">
            <a:avLst>
              <a:gd name="adj" fmla="val 3693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6" name="燕尾形 25"/>
          <p:cNvSpPr/>
          <p:nvPr/>
        </p:nvSpPr>
        <p:spPr>
          <a:xfrm>
            <a:off x="11332016" y="6112615"/>
            <a:ext cx="335280" cy="383863"/>
          </a:xfrm>
          <a:prstGeom prst="chevron">
            <a:avLst>
              <a:gd name="adj" fmla="val 36932"/>
            </a:avLst>
          </a:prstGeom>
          <a:solidFill>
            <a:srgbClr val="0274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7" name="燕尾形 26"/>
          <p:cNvSpPr/>
          <p:nvPr/>
        </p:nvSpPr>
        <p:spPr>
          <a:xfrm>
            <a:off x="11692056" y="6112615"/>
            <a:ext cx="335280" cy="383863"/>
          </a:xfrm>
          <a:prstGeom prst="chevron">
            <a:avLst>
              <a:gd name="adj" fmla="val 36932"/>
            </a:avLst>
          </a:prstGeom>
          <a:solidFill>
            <a:srgbClr val="0799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8" name="矩形 17"/>
          <p:cNvSpPr/>
          <p:nvPr/>
        </p:nvSpPr>
        <p:spPr>
          <a:xfrm>
            <a:off x="3775598" y="4763145"/>
            <a:ext cx="5109091" cy="461665"/>
          </a:xfrm>
          <a:prstGeom prst="rect">
            <a:avLst/>
          </a:prstGeom>
        </p:spPr>
        <p:txBody>
          <a:bodyPr wrap="none">
            <a:spAutoFit/>
          </a:bodyPr>
          <a:lstStyle/>
          <a:p>
            <a:r>
              <a:rPr lang="zh-CN" altLang="en-US" sz="2400" dirty="0"/>
              <a:t>（四）实现多人协同编辑文档的操作</a:t>
            </a:r>
          </a:p>
        </p:txBody>
      </p:sp>
    </p:spTree>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（一）设置段落的大纲级别</a:t>
            </a:r>
          </a:p>
        </p:txBody>
      </p:sp>
      <p:sp>
        <p:nvSpPr>
          <p:cNvPr id="46" name="内容占位符 2"/>
          <p:cNvSpPr txBox="1"/>
          <p:nvPr/>
        </p:nvSpPr>
        <p:spPr>
          <a:xfrm>
            <a:off x="1001609" y="1175008"/>
            <a:ext cx="10388286" cy="1119014"/>
          </a:xfrm>
          <a:prstGeom prst="rect">
            <a:avLst/>
          </a:prstGeom>
        </p:spPr>
        <p:txBody>
          <a:bodyPr vert="horz" lIns="91440" tIns="45720" rIns="91440" bIns="45720" rtlCol="0">
            <a:norm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5000"/>
              </a:lnSpc>
            </a:pPr>
            <a:r>
              <a:rPr lang="zh-CN" altLang="en-US" sz="2000" dirty="0"/>
              <a:t>在篇幅较大的文档中，需要特别注意各级标题的大纲级别是否正确，这将直接影响后续目录的插入。下面利用大纲视图模式来调整文档中错误的大纲级别，其具体操作如下。</a:t>
            </a:r>
          </a:p>
        </p:txBody>
      </p:sp>
      <p:sp>
        <p:nvSpPr>
          <p:cNvPr id="4" name="矩形 3"/>
          <p:cNvSpPr/>
          <p:nvPr/>
        </p:nvSpPr>
        <p:spPr>
          <a:xfrm>
            <a:off x="8980805" y="5806440"/>
            <a:ext cx="2168525" cy="368300"/>
          </a:xfrm>
          <a:prstGeom prst="rect">
            <a:avLst/>
          </a:prstGeom>
          <a:solidFill>
            <a:schemeClr val="accent1">
              <a:lumMod val="60000"/>
              <a:lumOff val="40000"/>
            </a:schemeClr>
          </a:solidFill>
        </p:spPr>
        <p:txBody>
          <a:bodyPr vert="horz" wrap="square">
            <a:spAutoFit/>
          </a:bodyPr>
          <a:lstStyle/>
          <a:p>
            <a:pPr defTabSz="914400"/>
            <a:r>
              <a:rPr lang="en-US" dirty="0">
                <a:solidFill>
                  <a:schemeClr val="bg1"/>
                </a:solidFill>
                <a:latin typeface="微软雅黑" panose="020B0503020204020204" pitchFamily="34" charset="-122"/>
                <a:ea typeface="微软雅黑" panose="020B0503020204020204" pitchFamily="34" charset="-122"/>
              </a:rPr>
              <a:t>3</a:t>
            </a:r>
            <a:r>
              <a:rPr dirty="0">
                <a:solidFill>
                  <a:schemeClr val="bg1"/>
                </a:solidFill>
                <a:latin typeface="微软雅黑" panose="020B0503020204020204" pitchFamily="34" charset="-122"/>
                <a:ea typeface="微软雅黑" panose="020B0503020204020204" pitchFamily="34" charset="-122"/>
              </a:rPr>
              <a:t> 调整大纲级别</a:t>
            </a:r>
          </a:p>
        </p:txBody>
      </p:sp>
      <p:sp>
        <p:nvSpPr>
          <p:cNvPr id="7" name="矩形 6"/>
          <p:cNvSpPr/>
          <p:nvPr/>
        </p:nvSpPr>
        <p:spPr>
          <a:xfrm>
            <a:off x="5314315" y="5806440"/>
            <a:ext cx="2168525" cy="368300"/>
          </a:xfrm>
          <a:prstGeom prst="rect">
            <a:avLst/>
          </a:prstGeom>
          <a:solidFill>
            <a:schemeClr val="accent1">
              <a:lumMod val="60000"/>
              <a:lumOff val="40000"/>
            </a:schemeClr>
          </a:solidFill>
        </p:spPr>
        <p:txBody>
          <a:bodyPr vert="horz" wrap="square">
            <a:spAutoFit/>
          </a:bodyPr>
          <a:lstStyle/>
          <a:p>
            <a:pPr defTabSz="914400"/>
            <a:r>
              <a:rPr lang="en-US" dirty="0">
                <a:solidFill>
                  <a:schemeClr val="bg1"/>
                </a:solidFill>
                <a:latin typeface="微软雅黑" panose="020B0503020204020204" pitchFamily="34" charset="-122"/>
                <a:ea typeface="微软雅黑" panose="020B0503020204020204" pitchFamily="34" charset="-122"/>
              </a:rPr>
              <a:t>2</a:t>
            </a:r>
            <a:r>
              <a:rPr dirty="0">
                <a:solidFill>
                  <a:schemeClr val="bg1"/>
                </a:solidFill>
                <a:latin typeface="微软雅黑" panose="020B0503020204020204" pitchFamily="34" charset="-122"/>
                <a:ea typeface="微软雅黑" panose="020B0503020204020204" pitchFamily="34" charset="-122"/>
              </a:rPr>
              <a:t> 选择大纲级别</a:t>
            </a:r>
          </a:p>
        </p:txBody>
      </p:sp>
      <p:sp>
        <p:nvSpPr>
          <p:cNvPr id="8" name="矩形 7"/>
          <p:cNvSpPr/>
          <p:nvPr/>
        </p:nvSpPr>
        <p:spPr>
          <a:xfrm>
            <a:off x="1553845" y="5806440"/>
            <a:ext cx="2168525" cy="368300"/>
          </a:xfrm>
          <a:prstGeom prst="rect">
            <a:avLst/>
          </a:prstGeom>
          <a:solidFill>
            <a:schemeClr val="accent1">
              <a:lumMod val="60000"/>
              <a:lumOff val="40000"/>
            </a:schemeClr>
          </a:solidFill>
        </p:spPr>
        <p:txBody>
          <a:bodyPr vert="horz" wrap="square">
            <a:spAutoFit/>
          </a:bodyPr>
          <a:lstStyle/>
          <a:p>
            <a:pPr defTabSz="914400"/>
            <a:r>
              <a:rPr lang="en-US" dirty="0">
                <a:solidFill>
                  <a:schemeClr val="bg1"/>
                </a:solidFill>
                <a:latin typeface="微软雅黑" panose="020B0503020204020204" pitchFamily="34" charset="-122"/>
                <a:ea typeface="微软雅黑" panose="020B0503020204020204" pitchFamily="34" charset="-122"/>
              </a:rPr>
              <a:t>1</a:t>
            </a:r>
            <a:r>
              <a:rPr dirty="0">
                <a:solidFill>
                  <a:schemeClr val="bg1"/>
                </a:solidFill>
                <a:latin typeface="微软雅黑" panose="020B0503020204020204" pitchFamily="34" charset="-122"/>
                <a:ea typeface="微软雅黑" panose="020B0503020204020204" pitchFamily="34" charset="-122"/>
              </a:rPr>
              <a:t> 进入大纲视图</a:t>
            </a:r>
          </a:p>
        </p:txBody>
      </p:sp>
      <p:pic>
        <p:nvPicPr>
          <p:cNvPr id="9" name="图片 8"/>
          <p:cNvPicPr>
            <a:picLocks noChangeAspect="1"/>
          </p:cNvPicPr>
          <p:nvPr/>
        </p:nvPicPr>
        <p:blipFill>
          <a:blip r:embed="rId2"/>
          <a:stretch>
            <a:fillRect/>
          </a:stretch>
        </p:blipFill>
        <p:spPr>
          <a:xfrm>
            <a:off x="792480" y="3061252"/>
            <a:ext cx="3583113" cy="2240277"/>
          </a:xfrm>
          <a:prstGeom prst="rect">
            <a:avLst/>
          </a:prstGeom>
        </p:spPr>
      </p:pic>
      <p:pic>
        <p:nvPicPr>
          <p:cNvPr id="10" name="图片 9"/>
          <p:cNvPicPr>
            <a:picLocks noChangeAspect="1"/>
          </p:cNvPicPr>
          <p:nvPr/>
        </p:nvPicPr>
        <p:blipFill>
          <a:blip r:embed="rId3"/>
          <a:stretch>
            <a:fillRect/>
          </a:stretch>
        </p:blipFill>
        <p:spPr>
          <a:xfrm>
            <a:off x="4484360" y="3061252"/>
            <a:ext cx="4073231" cy="2240277"/>
          </a:xfrm>
          <a:prstGeom prst="rect">
            <a:avLst/>
          </a:prstGeom>
        </p:spPr>
      </p:pic>
      <p:pic>
        <p:nvPicPr>
          <p:cNvPr id="11" name="图片 10"/>
          <p:cNvPicPr>
            <a:picLocks noChangeAspect="1"/>
          </p:cNvPicPr>
          <p:nvPr/>
        </p:nvPicPr>
        <p:blipFill>
          <a:blip r:embed="rId4"/>
          <a:stretch>
            <a:fillRect/>
          </a:stretch>
        </p:blipFill>
        <p:spPr>
          <a:xfrm>
            <a:off x="8666358" y="3061252"/>
            <a:ext cx="3479702" cy="2240277"/>
          </a:xfrm>
          <a:prstGeom prst="rect">
            <a:avLst/>
          </a:prstGeom>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（二）插入页眉、页脚和页码</a:t>
            </a:r>
          </a:p>
        </p:txBody>
      </p:sp>
      <p:sp>
        <p:nvSpPr>
          <p:cNvPr id="46" name="内容占位符 2"/>
          <p:cNvSpPr txBox="1"/>
          <p:nvPr/>
        </p:nvSpPr>
        <p:spPr>
          <a:xfrm>
            <a:off x="1001609" y="1175007"/>
            <a:ext cx="10388286" cy="1455897"/>
          </a:xfrm>
          <a:prstGeom prst="rect">
            <a:avLst/>
          </a:prstGeom>
        </p:spPr>
        <p:txBody>
          <a:bodyPr vert="horz" lIns="91440" tIns="45720" rIns="91440" bIns="45720" rtlCol="0">
            <a:norm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5000"/>
              </a:lnSpc>
            </a:pPr>
            <a:r>
              <a:rPr lang="zh-CN" altLang="en-US" sz="2000" dirty="0"/>
              <a:t>页眉和页脚一般指的是文档上方和下方的区域，在这些区域里可以添加一些辅助内容，如文档名称、页码等，使读者可以更加全面地了解文档情况。下面将在页眉和页脚区域适当补充一些信息来完善文档，其具体操作如下。</a:t>
            </a:r>
          </a:p>
        </p:txBody>
      </p:sp>
      <p:sp>
        <p:nvSpPr>
          <p:cNvPr id="8" name="矩形 7"/>
          <p:cNvSpPr/>
          <p:nvPr/>
        </p:nvSpPr>
        <p:spPr>
          <a:xfrm>
            <a:off x="1571735" y="6155966"/>
            <a:ext cx="2168525" cy="368300"/>
          </a:xfrm>
          <a:prstGeom prst="rect">
            <a:avLst/>
          </a:prstGeom>
          <a:solidFill>
            <a:schemeClr val="accent1">
              <a:lumMod val="60000"/>
              <a:lumOff val="40000"/>
            </a:schemeClr>
          </a:solidFill>
        </p:spPr>
        <p:txBody>
          <a:bodyPr vert="horz" wrap="square">
            <a:spAutoFit/>
          </a:bodyPr>
          <a:lstStyle/>
          <a:p>
            <a:pPr defTabSz="914400"/>
            <a:r>
              <a:rPr lang="en-US" dirty="0">
                <a:solidFill>
                  <a:schemeClr val="bg1"/>
                </a:solidFill>
                <a:latin typeface="微软雅黑" panose="020B0503020204020204" pitchFamily="34" charset="-122"/>
                <a:ea typeface="微软雅黑" panose="020B0503020204020204" pitchFamily="34" charset="-122"/>
              </a:rPr>
              <a:t>1</a:t>
            </a:r>
            <a:r>
              <a:rPr dirty="0">
                <a:solidFill>
                  <a:schemeClr val="bg1"/>
                </a:solidFill>
                <a:latin typeface="微软雅黑" panose="020B0503020204020204" pitchFamily="34" charset="-122"/>
                <a:ea typeface="微软雅黑" panose="020B0503020204020204" pitchFamily="34" charset="-122"/>
              </a:rPr>
              <a:t> 设置页眉和页脚</a:t>
            </a:r>
          </a:p>
        </p:txBody>
      </p:sp>
      <p:sp>
        <p:nvSpPr>
          <p:cNvPr id="2" name="矩形 1"/>
          <p:cNvSpPr/>
          <p:nvPr/>
        </p:nvSpPr>
        <p:spPr>
          <a:xfrm>
            <a:off x="6083880" y="6155966"/>
            <a:ext cx="1907181" cy="369332"/>
          </a:xfrm>
          <a:prstGeom prst="rect">
            <a:avLst/>
          </a:prstGeom>
          <a:solidFill>
            <a:schemeClr val="accent1">
              <a:lumMod val="60000"/>
              <a:lumOff val="40000"/>
            </a:schemeClr>
          </a:solidFill>
        </p:spPr>
        <p:txBody>
          <a:bodyPr vert="horz" wrap="square">
            <a:spAutoFit/>
          </a:bodyPr>
          <a:lstStyle/>
          <a:p>
            <a:pPr defTabSz="914400"/>
            <a:r>
              <a:rPr lang="en-US" dirty="0" smtClean="0">
                <a:solidFill>
                  <a:schemeClr val="bg1"/>
                </a:solidFill>
                <a:latin typeface="微软雅黑" panose="020B0503020204020204" pitchFamily="34" charset="-122"/>
                <a:ea typeface="微软雅黑" panose="020B0503020204020204" pitchFamily="34" charset="-122"/>
              </a:rPr>
              <a:t>2 </a:t>
            </a:r>
            <a:r>
              <a:rPr lang="zh-CN" altLang="en-US" dirty="0" smtClean="0">
                <a:solidFill>
                  <a:schemeClr val="bg1"/>
                </a:solidFill>
                <a:latin typeface="微软雅黑" panose="020B0503020204020204" pitchFamily="34" charset="-122"/>
                <a:ea typeface="微软雅黑" panose="020B0503020204020204" pitchFamily="34" charset="-122"/>
              </a:rPr>
              <a:t>输入页眉文本</a:t>
            </a:r>
            <a:endParaRPr dirty="0">
              <a:solidFill>
                <a:schemeClr val="bg1"/>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2"/>
          <a:stretch>
            <a:fillRect/>
          </a:stretch>
        </p:blipFill>
        <p:spPr>
          <a:xfrm>
            <a:off x="1346193" y="2550706"/>
            <a:ext cx="3554365" cy="3452137"/>
          </a:xfrm>
          <a:prstGeom prst="rect">
            <a:avLst/>
          </a:prstGeom>
        </p:spPr>
      </p:pic>
      <p:pic>
        <p:nvPicPr>
          <p:cNvPr id="5" name="图片 4"/>
          <p:cNvPicPr>
            <a:picLocks noChangeAspect="1"/>
          </p:cNvPicPr>
          <p:nvPr/>
        </p:nvPicPr>
        <p:blipFill>
          <a:blip r:embed="rId3"/>
          <a:stretch>
            <a:fillRect/>
          </a:stretch>
        </p:blipFill>
        <p:spPr>
          <a:xfrm>
            <a:off x="5777420" y="2550705"/>
            <a:ext cx="4842364" cy="3452137"/>
          </a:xfrm>
          <a:prstGeom prst="rect">
            <a:avLst/>
          </a:prstGeom>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2"/>
          <a:stretch>
            <a:fillRect/>
          </a:stretch>
        </p:blipFill>
        <p:spPr>
          <a:xfrm>
            <a:off x="2154293" y="1028351"/>
            <a:ext cx="8184403" cy="2815018"/>
          </a:xfrm>
          <a:prstGeom prst="rect">
            <a:avLst/>
          </a:prstGeom>
        </p:spPr>
      </p:pic>
      <p:pic>
        <p:nvPicPr>
          <p:cNvPr id="8" name="图片 7"/>
          <p:cNvPicPr>
            <a:picLocks noChangeAspect="1"/>
          </p:cNvPicPr>
          <p:nvPr/>
        </p:nvPicPr>
        <p:blipFill>
          <a:blip r:embed="rId3"/>
          <a:stretch>
            <a:fillRect/>
          </a:stretch>
        </p:blipFill>
        <p:spPr>
          <a:xfrm>
            <a:off x="1868563" y="3991991"/>
            <a:ext cx="8755862" cy="2604271"/>
          </a:xfrm>
          <a:prstGeom prst="rect">
            <a:avLst/>
          </a:prstGeom>
        </p:spPr>
      </p:pic>
      <p:sp>
        <p:nvSpPr>
          <p:cNvPr id="3" name="标题 2"/>
          <p:cNvSpPr>
            <a:spLocks noGrp="1"/>
          </p:cNvSpPr>
          <p:nvPr>
            <p:ph type="title"/>
          </p:nvPr>
        </p:nvSpPr>
        <p:spPr/>
        <p:txBody>
          <a:bodyPr>
            <a:normAutofit/>
          </a:bodyPr>
          <a:lstStyle/>
          <a:p>
            <a:r>
              <a:rPr lang="zh-CN" altLang="en-US" dirty="0"/>
              <a:t>（二）插入页眉、页脚和页码</a:t>
            </a:r>
          </a:p>
        </p:txBody>
      </p:sp>
      <p:sp>
        <p:nvSpPr>
          <p:cNvPr id="2" name="矩形 1"/>
          <p:cNvSpPr/>
          <p:nvPr/>
        </p:nvSpPr>
        <p:spPr>
          <a:xfrm>
            <a:off x="3340061" y="3105268"/>
            <a:ext cx="2616239" cy="369332"/>
          </a:xfrm>
          <a:prstGeom prst="rect">
            <a:avLst/>
          </a:prstGeom>
          <a:solidFill>
            <a:schemeClr val="accent1">
              <a:lumMod val="60000"/>
              <a:lumOff val="40000"/>
            </a:schemeClr>
          </a:solidFill>
        </p:spPr>
        <p:txBody>
          <a:bodyPr vert="horz" wrap="square">
            <a:spAutoFit/>
          </a:bodyPr>
          <a:lstStyle/>
          <a:p>
            <a:r>
              <a:rPr lang="en-US" dirty="0" smtClean="0">
                <a:solidFill>
                  <a:schemeClr val="bg1"/>
                </a:solidFill>
                <a:latin typeface="微软雅黑" panose="020B0503020204020204" pitchFamily="34" charset="-122"/>
                <a:ea typeface="微软雅黑" panose="020B0503020204020204" pitchFamily="34" charset="-122"/>
              </a:rPr>
              <a:t>3</a:t>
            </a:r>
            <a:r>
              <a:rPr lang="zh-CN" altLang="en-US" dirty="0">
                <a:solidFill>
                  <a:schemeClr val="bg1"/>
                </a:solidFill>
                <a:latin typeface="微软雅黑" panose="020B0503020204020204" pitchFamily="34" charset="-122"/>
                <a:ea typeface="微软雅黑" panose="020B0503020204020204" pitchFamily="34" charset="-122"/>
              </a:rPr>
              <a:t>选择“编辑页眉”选项</a:t>
            </a:r>
            <a:endParaRPr lang="zh-CN" dirty="0">
              <a:solidFill>
                <a:schemeClr val="bg1"/>
              </a:solidFill>
              <a:latin typeface="微软雅黑" panose="020B0503020204020204" pitchFamily="34" charset="-122"/>
              <a:ea typeface="微软雅黑" panose="020B0503020204020204" pitchFamily="34" charset="-122"/>
            </a:endParaRPr>
          </a:p>
        </p:txBody>
      </p:sp>
      <p:sp>
        <p:nvSpPr>
          <p:cNvPr id="4" name="矩形 3"/>
          <p:cNvSpPr/>
          <p:nvPr/>
        </p:nvSpPr>
        <p:spPr>
          <a:xfrm>
            <a:off x="6498286" y="3105268"/>
            <a:ext cx="2052955" cy="368300"/>
          </a:xfrm>
          <a:prstGeom prst="rect">
            <a:avLst/>
          </a:prstGeom>
          <a:solidFill>
            <a:schemeClr val="accent1">
              <a:lumMod val="60000"/>
              <a:lumOff val="40000"/>
            </a:schemeClr>
          </a:solidFill>
        </p:spPr>
        <p:txBody>
          <a:bodyPr vert="horz" wrap="square">
            <a:spAutoFit/>
          </a:bodyPr>
          <a:lstStyle/>
          <a:p>
            <a:pPr defTabSz="914400"/>
            <a:r>
              <a:rPr lang="en-US" dirty="0">
                <a:solidFill>
                  <a:schemeClr val="bg1"/>
                </a:solidFill>
                <a:latin typeface="微软雅黑" panose="020B0503020204020204" pitchFamily="34" charset="-122"/>
                <a:ea typeface="微软雅黑" panose="020B0503020204020204" pitchFamily="34" charset="-122"/>
              </a:rPr>
              <a:t>4 </a:t>
            </a:r>
            <a:r>
              <a:rPr dirty="0">
                <a:solidFill>
                  <a:schemeClr val="bg1"/>
                </a:solidFill>
                <a:latin typeface="微软雅黑" panose="020B0503020204020204" pitchFamily="34" charset="-122"/>
                <a:ea typeface="微软雅黑" panose="020B0503020204020204" pitchFamily="34" charset="-122"/>
              </a:rPr>
              <a:t>输入页眉内容</a:t>
            </a:r>
          </a:p>
        </p:txBody>
      </p:sp>
      <p:sp>
        <p:nvSpPr>
          <p:cNvPr id="5" name="矩形 4"/>
          <p:cNvSpPr/>
          <p:nvPr/>
        </p:nvSpPr>
        <p:spPr>
          <a:xfrm>
            <a:off x="6498286" y="5736136"/>
            <a:ext cx="2052955" cy="368300"/>
          </a:xfrm>
          <a:prstGeom prst="rect">
            <a:avLst/>
          </a:prstGeom>
          <a:solidFill>
            <a:schemeClr val="accent1">
              <a:lumMod val="60000"/>
              <a:lumOff val="40000"/>
            </a:schemeClr>
          </a:solidFill>
        </p:spPr>
        <p:txBody>
          <a:bodyPr vert="horz" wrap="square">
            <a:spAutoFit/>
          </a:bodyPr>
          <a:lstStyle/>
          <a:p>
            <a:pPr defTabSz="914400"/>
            <a:r>
              <a:rPr lang="en-US" dirty="0">
                <a:solidFill>
                  <a:schemeClr val="bg1"/>
                </a:solidFill>
                <a:latin typeface="微软雅黑" panose="020B0503020204020204" pitchFamily="34" charset="-122"/>
                <a:ea typeface="微软雅黑" panose="020B0503020204020204" pitchFamily="34" charset="-122"/>
              </a:rPr>
              <a:t>6 </a:t>
            </a:r>
            <a:r>
              <a:rPr dirty="0">
                <a:solidFill>
                  <a:schemeClr val="bg1"/>
                </a:solidFill>
                <a:latin typeface="微软雅黑" panose="020B0503020204020204" pitchFamily="34" charset="-122"/>
                <a:ea typeface="微软雅黑" panose="020B0503020204020204" pitchFamily="34" charset="-122"/>
              </a:rPr>
              <a:t>退出编辑状态</a:t>
            </a:r>
          </a:p>
        </p:txBody>
      </p:sp>
      <p:sp>
        <p:nvSpPr>
          <p:cNvPr id="6" name="矩形 5"/>
          <p:cNvSpPr/>
          <p:nvPr/>
        </p:nvSpPr>
        <p:spPr>
          <a:xfrm>
            <a:off x="4289784" y="5736136"/>
            <a:ext cx="1507490" cy="368300"/>
          </a:xfrm>
          <a:prstGeom prst="rect">
            <a:avLst/>
          </a:prstGeom>
          <a:solidFill>
            <a:schemeClr val="accent1">
              <a:lumMod val="60000"/>
              <a:lumOff val="40000"/>
            </a:schemeClr>
          </a:solidFill>
        </p:spPr>
        <p:txBody>
          <a:bodyPr vert="horz" wrap="square">
            <a:spAutoFit/>
          </a:bodyPr>
          <a:lstStyle/>
          <a:p>
            <a:pPr defTabSz="914400"/>
            <a:r>
              <a:rPr lang="en-US" dirty="0">
                <a:solidFill>
                  <a:schemeClr val="bg1"/>
                </a:solidFill>
                <a:latin typeface="微软雅黑" panose="020B0503020204020204" pitchFamily="34" charset="-122"/>
                <a:ea typeface="微软雅黑" panose="020B0503020204020204" pitchFamily="34" charset="-122"/>
              </a:rPr>
              <a:t>5 </a:t>
            </a:r>
            <a:r>
              <a:rPr dirty="0">
                <a:solidFill>
                  <a:schemeClr val="bg1"/>
                </a:solidFill>
                <a:latin typeface="微软雅黑" panose="020B0503020204020204" pitchFamily="34" charset="-122"/>
                <a:ea typeface="微软雅黑" panose="020B0503020204020204" pitchFamily="34" charset="-122"/>
              </a:rPr>
              <a:t>插入页码</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（三）创建目录</a:t>
            </a:r>
          </a:p>
        </p:txBody>
      </p:sp>
      <p:sp>
        <p:nvSpPr>
          <p:cNvPr id="46" name="内容占位符 2"/>
          <p:cNvSpPr txBox="1"/>
          <p:nvPr/>
        </p:nvSpPr>
        <p:spPr>
          <a:xfrm>
            <a:off x="1001609" y="1175007"/>
            <a:ext cx="10388286" cy="1455897"/>
          </a:xfrm>
          <a:prstGeom prst="rect">
            <a:avLst/>
          </a:prstGeom>
        </p:spPr>
        <p:txBody>
          <a:bodyPr vert="horz" lIns="91440" tIns="45720" rIns="91440" bIns="45720" rtlCol="0">
            <a:norm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5000"/>
              </a:lnSpc>
            </a:pPr>
            <a:r>
              <a:rPr lang="zh-CN" altLang="en-US" sz="2000" dirty="0"/>
              <a:t>长篇文档往往需要插入目录，以方便读者更好地了解和定位文档的内容。由于大纲级别已经预先设置好了，这里只需要直接插入目录即可，最后再为文档添加封面，其具体操作如下。</a:t>
            </a:r>
          </a:p>
        </p:txBody>
      </p:sp>
      <p:grpSp>
        <p:nvGrpSpPr>
          <p:cNvPr id="7" name="组合 6"/>
          <p:cNvGrpSpPr/>
          <p:nvPr/>
        </p:nvGrpSpPr>
        <p:grpSpPr>
          <a:xfrm>
            <a:off x="1667075" y="3074033"/>
            <a:ext cx="8383729" cy="384814"/>
            <a:chOff x="2630" y="4143"/>
            <a:chExt cx="13203" cy="606"/>
          </a:xfrm>
        </p:grpSpPr>
        <p:sp>
          <p:nvSpPr>
            <p:cNvPr id="6" name="矩形 5"/>
            <p:cNvSpPr/>
            <p:nvPr/>
          </p:nvSpPr>
          <p:spPr>
            <a:xfrm>
              <a:off x="2630" y="4143"/>
              <a:ext cx="2374" cy="580"/>
            </a:xfrm>
            <a:prstGeom prst="rect">
              <a:avLst/>
            </a:prstGeom>
            <a:solidFill>
              <a:schemeClr val="accent1">
                <a:lumMod val="60000"/>
                <a:lumOff val="40000"/>
              </a:schemeClr>
            </a:solidFill>
          </p:spPr>
          <p:txBody>
            <a:bodyPr vert="horz" wrap="square">
              <a:spAutoFit/>
            </a:bodyPr>
            <a:lstStyle/>
            <a:p>
              <a:pPr defTabSz="914400"/>
              <a:r>
                <a:rPr lang="en-US" dirty="0">
                  <a:solidFill>
                    <a:schemeClr val="bg1"/>
                  </a:solidFill>
                  <a:latin typeface="微软雅黑" panose="020B0503020204020204" pitchFamily="34" charset="-122"/>
                  <a:ea typeface="微软雅黑" panose="020B0503020204020204" pitchFamily="34" charset="-122"/>
                </a:rPr>
                <a:t>1 </a:t>
              </a:r>
              <a:r>
                <a:rPr dirty="0">
                  <a:solidFill>
                    <a:schemeClr val="bg1"/>
                  </a:solidFill>
                  <a:latin typeface="微软雅黑" panose="020B0503020204020204" pitchFamily="34" charset="-122"/>
                  <a:ea typeface="微软雅黑" panose="020B0503020204020204" pitchFamily="34" charset="-122"/>
                </a:rPr>
                <a:t>插入目录</a:t>
              </a:r>
            </a:p>
          </p:txBody>
        </p:sp>
        <p:sp>
          <p:nvSpPr>
            <p:cNvPr id="2" name="矩形 1"/>
            <p:cNvSpPr/>
            <p:nvPr/>
          </p:nvSpPr>
          <p:spPr>
            <a:xfrm>
              <a:off x="7163" y="4169"/>
              <a:ext cx="3501" cy="580"/>
            </a:xfrm>
            <a:prstGeom prst="rect">
              <a:avLst/>
            </a:prstGeom>
            <a:solidFill>
              <a:schemeClr val="accent1">
                <a:lumMod val="60000"/>
                <a:lumOff val="40000"/>
              </a:schemeClr>
            </a:solidFill>
          </p:spPr>
          <p:txBody>
            <a:bodyPr vert="horz" wrap="square">
              <a:spAutoFit/>
            </a:bodyPr>
            <a:lstStyle/>
            <a:p>
              <a:pPr defTabSz="914400"/>
              <a:r>
                <a:rPr lang="en-US" dirty="0">
                  <a:solidFill>
                    <a:schemeClr val="bg1"/>
                  </a:solidFill>
                  <a:latin typeface="微软雅黑" panose="020B0503020204020204" pitchFamily="34" charset="-122"/>
                  <a:ea typeface="微软雅黑" panose="020B0503020204020204" pitchFamily="34" charset="-122"/>
                </a:rPr>
                <a:t>2 </a:t>
              </a:r>
              <a:r>
                <a:rPr dirty="0">
                  <a:solidFill>
                    <a:schemeClr val="bg1"/>
                  </a:solidFill>
                  <a:latin typeface="微软雅黑" panose="020B0503020204020204" pitchFamily="34" charset="-122"/>
                  <a:ea typeface="微软雅黑" panose="020B0503020204020204" pitchFamily="34" charset="-122"/>
                </a:rPr>
                <a:t>设置目录标题格式</a:t>
              </a:r>
            </a:p>
          </p:txBody>
        </p:sp>
        <p:sp>
          <p:nvSpPr>
            <p:cNvPr id="4" name="矩形 3"/>
            <p:cNvSpPr/>
            <p:nvPr/>
          </p:nvSpPr>
          <p:spPr>
            <a:xfrm>
              <a:off x="13459" y="4143"/>
              <a:ext cx="2374" cy="580"/>
            </a:xfrm>
            <a:prstGeom prst="rect">
              <a:avLst/>
            </a:prstGeom>
            <a:solidFill>
              <a:schemeClr val="accent1">
                <a:lumMod val="60000"/>
                <a:lumOff val="40000"/>
              </a:schemeClr>
            </a:solidFill>
          </p:spPr>
          <p:txBody>
            <a:bodyPr vert="horz" wrap="square">
              <a:spAutoFit/>
            </a:bodyPr>
            <a:lstStyle/>
            <a:p>
              <a:pPr defTabSz="914400"/>
              <a:r>
                <a:rPr lang="en-US" dirty="0">
                  <a:solidFill>
                    <a:schemeClr val="bg1"/>
                  </a:solidFill>
                  <a:latin typeface="微软雅黑" panose="020B0503020204020204" pitchFamily="34" charset="-122"/>
                  <a:ea typeface="微软雅黑" panose="020B0503020204020204" pitchFamily="34" charset="-122"/>
                </a:rPr>
                <a:t>3 </a:t>
              </a:r>
              <a:r>
                <a:rPr dirty="0">
                  <a:solidFill>
                    <a:schemeClr val="bg1"/>
                  </a:solidFill>
                  <a:latin typeface="微软雅黑" panose="020B0503020204020204" pitchFamily="34" charset="-122"/>
                  <a:ea typeface="微软雅黑" panose="020B0503020204020204" pitchFamily="34" charset="-122"/>
                </a:rPr>
                <a:t>插入封面</a:t>
              </a:r>
            </a:p>
          </p:txBody>
        </p:sp>
      </p:grpSp>
      <p:pic>
        <p:nvPicPr>
          <p:cNvPr id="8" name="图片 7"/>
          <p:cNvPicPr>
            <a:picLocks noChangeAspect="1"/>
          </p:cNvPicPr>
          <p:nvPr/>
        </p:nvPicPr>
        <p:blipFill>
          <a:blip r:embed="rId2"/>
          <a:stretch>
            <a:fillRect/>
          </a:stretch>
        </p:blipFill>
        <p:spPr>
          <a:xfrm>
            <a:off x="458373" y="3982460"/>
            <a:ext cx="3676305" cy="1983937"/>
          </a:xfrm>
          <a:prstGeom prst="rect">
            <a:avLst/>
          </a:prstGeom>
        </p:spPr>
      </p:pic>
      <p:pic>
        <p:nvPicPr>
          <p:cNvPr id="9" name="图片 8"/>
          <p:cNvPicPr>
            <a:picLocks noChangeAspect="1"/>
          </p:cNvPicPr>
          <p:nvPr/>
        </p:nvPicPr>
        <p:blipFill>
          <a:blip r:embed="rId3"/>
          <a:stretch>
            <a:fillRect/>
          </a:stretch>
        </p:blipFill>
        <p:spPr>
          <a:xfrm>
            <a:off x="4134678" y="3987559"/>
            <a:ext cx="3578087" cy="1978838"/>
          </a:xfrm>
          <a:prstGeom prst="rect">
            <a:avLst/>
          </a:prstGeom>
        </p:spPr>
      </p:pic>
      <p:pic>
        <p:nvPicPr>
          <p:cNvPr id="10" name="图片 9"/>
          <p:cNvPicPr>
            <a:picLocks noChangeAspect="1"/>
          </p:cNvPicPr>
          <p:nvPr/>
        </p:nvPicPr>
        <p:blipFill>
          <a:blip r:embed="rId4"/>
          <a:stretch>
            <a:fillRect/>
          </a:stretch>
        </p:blipFill>
        <p:spPr>
          <a:xfrm>
            <a:off x="8073234" y="3885466"/>
            <a:ext cx="2970753" cy="2237915"/>
          </a:xfrm>
          <a:prstGeom prst="rect">
            <a:avLst/>
          </a:prstGeom>
          <a:ln>
            <a:solidFill>
              <a:schemeClr val="tx1"/>
            </a:solidFill>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（四）实现多人协同编辑文档的操作</a:t>
            </a:r>
          </a:p>
        </p:txBody>
      </p:sp>
      <p:sp>
        <p:nvSpPr>
          <p:cNvPr id="46" name="内容占位符 2"/>
          <p:cNvSpPr txBox="1"/>
          <p:nvPr/>
        </p:nvSpPr>
        <p:spPr>
          <a:xfrm>
            <a:off x="1001609" y="1175007"/>
            <a:ext cx="10388286" cy="1022761"/>
          </a:xfrm>
          <a:prstGeom prst="rect">
            <a:avLst/>
          </a:prstGeom>
        </p:spPr>
        <p:txBody>
          <a:bodyPr vert="horz" lIns="91440" tIns="45720" rIns="91440" bIns="45720" rtlCol="0">
            <a:norm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5000"/>
              </a:lnSpc>
            </a:pPr>
            <a:r>
              <a:rPr lang="zh-CN" altLang="en-US" sz="2000" dirty="0"/>
              <a:t>当文档内容较多，或需要其他相关人员协助编辑时，可以利用</a:t>
            </a:r>
            <a:r>
              <a:rPr lang="en-US" altLang="zh-CN" sz="2000" dirty="0"/>
              <a:t>WPS Office</a:t>
            </a:r>
            <a:r>
              <a:rPr lang="zh-CN" altLang="en-US" sz="2000" dirty="0"/>
              <a:t>的修订功能实现多人协同编辑文档，具体操作如下。</a:t>
            </a:r>
            <a:endParaRPr lang="zh-CN" altLang="en-US" sz="2000" dirty="0"/>
          </a:p>
        </p:txBody>
      </p:sp>
      <p:grpSp>
        <p:nvGrpSpPr>
          <p:cNvPr id="6" name="组合 5"/>
          <p:cNvGrpSpPr/>
          <p:nvPr/>
        </p:nvGrpSpPr>
        <p:grpSpPr>
          <a:xfrm>
            <a:off x="2272582" y="5811478"/>
            <a:ext cx="6177280" cy="368300"/>
            <a:chOff x="2598" y="9154"/>
            <a:chExt cx="9728" cy="580"/>
          </a:xfrm>
        </p:grpSpPr>
        <p:sp>
          <p:nvSpPr>
            <p:cNvPr id="2" name="矩形 1"/>
            <p:cNvSpPr/>
            <p:nvPr/>
          </p:nvSpPr>
          <p:spPr>
            <a:xfrm>
              <a:off x="2598" y="9154"/>
              <a:ext cx="3501" cy="580"/>
            </a:xfrm>
            <a:prstGeom prst="rect">
              <a:avLst/>
            </a:prstGeom>
            <a:solidFill>
              <a:schemeClr val="accent1">
                <a:lumMod val="60000"/>
                <a:lumOff val="40000"/>
              </a:schemeClr>
            </a:solidFill>
          </p:spPr>
          <p:txBody>
            <a:bodyPr vert="horz" wrap="square">
              <a:spAutoFit/>
            </a:bodyPr>
            <a:lstStyle/>
            <a:p>
              <a:pPr defTabSz="914400"/>
              <a:r>
                <a:rPr lang="en-US" dirty="0">
                  <a:solidFill>
                    <a:schemeClr val="bg1"/>
                  </a:solidFill>
                  <a:latin typeface="微软雅黑" panose="020B0503020204020204" pitchFamily="34" charset="-122"/>
                  <a:ea typeface="微软雅黑" panose="020B0503020204020204" pitchFamily="34" charset="-122"/>
                </a:rPr>
                <a:t>1 </a:t>
              </a:r>
              <a:r>
                <a:rPr dirty="0">
                  <a:solidFill>
                    <a:schemeClr val="bg1"/>
                  </a:solidFill>
                  <a:latin typeface="微软雅黑" panose="020B0503020204020204" pitchFamily="34" charset="-122"/>
                  <a:ea typeface="微软雅黑" panose="020B0503020204020204" pitchFamily="34" charset="-122"/>
                </a:rPr>
                <a:t>进入修订状态</a:t>
              </a:r>
            </a:p>
          </p:txBody>
        </p:sp>
        <p:sp>
          <p:nvSpPr>
            <p:cNvPr id="4" name="矩形 3"/>
            <p:cNvSpPr/>
            <p:nvPr/>
          </p:nvSpPr>
          <p:spPr>
            <a:xfrm>
              <a:off x="8825" y="9154"/>
              <a:ext cx="3501" cy="580"/>
            </a:xfrm>
            <a:prstGeom prst="rect">
              <a:avLst/>
            </a:prstGeom>
            <a:solidFill>
              <a:schemeClr val="accent1">
                <a:lumMod val="60000"/>
                <a:lumOff val="40000"/>
              </a:schemeClr>
            </a:solidFill>
          </p:spPr>
          <p:txBody>
            <a:bodyPr vert="horz" wrap="square">
              <a:spAutoFit/>
            </a:bodyPr>
            <a:lstStyle/>
            <a:p>
              <a:pPr defTabSz="914400"/>
              <a:r>
                <a:rPr lang="en-US" dirty="0">
                  <a:solidFill>
                    <a:schemeClr val="bg1"/>
                  </a:solidFill>
                  <a:latin typeface="微软雅黑" panose="020B0503020204020204" pitchFamily="34" charset="-122"/>
                  <a:ea typeface="微软雅黑" panose="020B0503020204020204" pitchFamily="34" charset="-122"/>
                </a:rPr>
                <a:t>2 </a:t>
              </a:r>
              <a:r>
                <a:rPr dirty="0">
                  <a:solidFill>
                    <a:schemeClr val="bg1"/>
                  </a:solidFill>
                  <a:latin typeface="微软雅黑" panose="020B0503020204020204" pitchFamily="34" charset="-122"/>
                  <a:ea typeface="微软雅黑" panose="020B0503020204020204" pitchFamily="34" charset="-122"/>
                </a:rPr>
                <a:t>查看并接受修订</a:t>
              </a:r>
            </a:p>
          </p:txBody>
        </p:sp>
      </p:grpSp>
      <p:pic>
        <p:nvPicPr>
          <p:cNvPr id="7" name="图片 6"/>
          <p:cNvPicPr>
            <a:picLocks noChangeAspect="1"/>
          </p:cNvPicPr>
          <p:nvPr/>
        </p:nvPicPr>
        <p:blipFill>
          <a:blip r:embed="rId2"/>
          <a:stretch>
            <a:fillRect/>
          </a:stretch>
        </p:blipFill>
        <p:spPr>
          <a:xfrm>
            <a:off x="1248266" y="2641255"/>
            <a:ext cx="4281909" cy="2726736"/>
          </a:xfrm>
          <a:prstGeom prst="rect">
            <a:avLst/>
          </a:prstGeom>
        </p:spPr>
      </p:pic>
      <p:pic>
        <p:nvPicPr>
          <p:cNvPr id="8" name="图片 7"/>
          <p:cNvPicPr>
            <a:picLocks noChangeAspect="1"/>
          </p:cNvPicPr>
          <p:nvPr/>
        </p:nvPicPr>
        <p:blipFill>
          <a:blip r:embed="rId3"/>
          <a:stretch>
            <a:fillRect/>
          </a:stretch>
        </p:blipFill>
        <p:spPr>
          <a:xfrm>
            <a:off x="5835066" y="2641255"/>
            <a:ext cx="5194553" cy="2726736"/>
          </a:xfrm>
          <a:prstGeom prst="rect">
            <a:avLst/>
          </a:prstGeom>
          <a:ln>
            <a:solidFill>
              <a:schemeClr val="tx1"/>
            </a:solidFill>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2"/>
          <a:stretch>
            <a:fillRect/>
          </a:stretch>
        </p:blipFill>
        <p:spPr>
          <a:xfrm>
            <a:off x="1260929" y="970380"/>
            <a:ext cx="4408630" cy="3389586"/>
          </a:xfrm>
          <a:prstGeom prst="rect">
            <a:avLst/>
          </a:prstGeom>
        </p:spPr>
      </p:pic>
      <p:pic>
        <p:nvPicPr>
          <p:cNvPr id="8" name="图片 7"/>
          <p:cNvPicPr>
            <a:picLocks noChangeAspect="1"/>
          </p:cNvPicPr>
          <p:nvPr/>
        </p:nvPicPr>
        <p:blipFill>
          <a:blip r:embed="rId3"/>
          <a:stretch>
            <a:fillRect/>
          </a:stretch>
        </p:blipFill>
        <p:spPr>
          <a:xfrm>
            <a:off x="5308745" y="2665173"/>
            <a:ext cx="6742857" cy="4009524"/>
          </a:xfrm>
          <a:prstGeom prst="rect">
            <a:avLst/>
          </a:prstGeom>
        </p:spPr>
      </p:pic>
      <p:sp>
        <p:nvSpPr>
          <p:cNvPr id="3" name="标题 2"/>
          <p:cNvSpPr>
            <a:spLocks noGrp="1"/>
          </p:cNvSpPr>
          <p:nvPr>
            <p:ph type="title"/>
          </p:nvPr>
        </p:nvSpPr>
        <p:spPr/>
        <p:txBody>
          <a:bodyPr>
            <a:normAutofit/>
          </a:bodyPr>
          <a:lstStyle/>
          <a:p>
            <a:r>
              <a:rPr lang="zh-CN" altLang="en-US" dirty="0"/>
              <a:t>（四）实现多人协同编辑文档的操作</a:t>
            </a:r>
          </a:p>
        </p:txBody>
      </p:sp>
      <p:sp>
        <p:nvSpPr>
          <p:cNvPr id="2" name="矩形 1"/>
          <p:cNvSpPr/>
          <p:nvPr/>
        </p:nvSpPr>
        <p:spPr>
          <a:xfrm>
            <a:off x="1319259" y="4543970"/>
            <a:ext cx="1463479" cy="368503"/>
          </a:xfrm>
          <a:prstGeom prst="rect">
            <a:avLst/>
          </a:prstGeom>
          <a:solidFill>
            <a:schemeClr val="accent1">
              <a:lumMod val="60000"/>
              <a:lumOff val="40000"/>
            </a:schemeClr>
          </a:solidFill>
        </p:spPr>
        <p:txBody>
          <a:bodyPr vert="horz" wrap="square">
            <a:spAutoFit/>
          </a:bodyPr>
          <a:lstStyle/>
          <a:p>
            <a:pPr defTabSz="914400"/>
            <a:r>
              <a:rPr lang="en-US" dirty="0" smtClean="0">
                <a:solidFill>
                  <a:schemeClr val="bg1"/>
                </a:solidFill>
                <a:latin typeface="微软雅黑" panose="020B0503020204020204" pitchFamily="34" charset="-122"/>
                <a:ea typeface="微软雅黑" panose="020B0503020204020204" pitchFamily="34" charset="-122"/>
              </a:rPr>
              <a:t>3 </a:t>
            </a:r>
            <a:r>
              <a:rPr dirty="0">
                <a:solidFill>
                  <a:schemeClr val="bg1"/>
                </a:solidFill>
                <a:latin typeface="微软雅黑" panose="020B0503020204020204" pitchFamily="34" charset="-122"/>
                <a:ea typeface="微软雅黑" panose="020B0503020204020204" pitchFamily="34" charset="-122"/>
              </a:rPr>
              <a:t>拒绝修订</a:t>
            </a:r>
          </a:p>
        </p:txBody>
      </p:sp>
      <p:sp>
        <p:nvSpPr>
          <p:cNvPr id="5" name="矩形 4"/>
          <p:cNvSpPr/>
          <p:nvPr/>
        </p:nvSpPr>
        <p:spPr>
          <a:xfrm>
            <a:off x="6546304" y="2242061"/>
            <a:ext cx="1769597" cy="368503"/>
          </a:xfrm>
          <a:prstGeom prst="rect">
            <a:avLst/>
          </a:prstGeom>
          <a:solidFill>
            <a:schemeClr val="accent1">
              <a:lumMod val="60000"/>
              <a:lumOff val="40000"/>
            </a:schemeClr>
          </a:solidFill>
        </p:spPr>
        <p:txBody>
          <a:bodyPr vert="horz" wrap="square">
            <a:spAutoFit/>
          </a:bodyPr>
          <a:lstStyle/>
          <a:p>
            <a:pPr defTabSz="914400"/>
            <a:r>
              <a:rPr lang="en-US" dirty="0" smtClean="0">
                <a:solidFill>
                  <a:schemeClr val="bg1"/>
                </a:solidFill>
                <a:latin typeface="微软雅黑" panose="020B0503020204020204" pitchFamily="34" charset="-122"/>
                <a:ea typeface="微软雅黑" panose="020B0503020204020204" pitchFamily="34" charset="-122"/>
              </a:rPr>
              <a:t>4 </a:t>
            </a:r>
            <a:r>
              <a:rPr lang="zh-CN" altLang="en-US" dirty="0" smtClean="0">
                <a:solidFill>
                  <a:schemeClr val="bg1"/>
                </a:solidFill>
                <a:latin typeface="微软雅黑" panose="020B0503020204020204" pitchFamily="34" charset="-122"/>
                <a:ea typeface="微软雅黑" panose="020B0503020204020204" pitchFamily="34" charset="-122"/>
              </a:rPr>
              <a:t>退出修订状态</a:t>
            </a:r>
            <a:endParaRPr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OP" val="176.9458"/>
  <p:tag name="LEFT" val="454.5"/>
  <p:tag name="WIDTH" val="51"/>
  <p:tag name="HEIGHT" val="51"/>
  <p:tag name="SHADOWBLUR" val="22.1"/>
  <p:tag name="SHADOWOFFSETX" val="18.7"/>
  <p:tag name="SHADOWOFFSETY" val="0"/>
  <p:tag name="SHADOWSIZE" val="96"/>
  <p:tag name="SHAPEREFLECTION" val="-2.147484E+09"/>
  <p:tag name="SHAPEGLOW" val="0"/>
  <p:tag name="SOFTEDGE" val="0"/>
  <p:tag name="FONTSIZE" val="15.3"/>
  <p:tag name="MARGINBOTTOM" val="3.06"/>
  <p:tag name="MARGINLEFT" val="6.12"/>
  <p:tag name="MARGINRIGHT" val="6.12"/>
  <p:tag name="MARGINTOP" val="3.06"/>
  <p:tag name="LINERULEAFTER" val="0"/>
  <p:tag name="TEXTREFLECTION" val="-2.147484E+09"/>
  <p:tag name="TEXTGLOW" val="0"/>
</p:tagLst>
</file>

<file path=ppt/tags/tag10.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71"/>
  <p:tag name="KSO_WM_TAG_VERSION" val="1.0"/>
  <p:tag name="KSO_WM_BEAUTIFY_FLAG" val="#wm#"/>
  <p:tag name="KSO_WM_UNIT_TYPE" val="l_h_i"/>
  <p:tag name="KSO_WM_UNIT_INDEX" val="1_1_1"/>
  <p:tag name="KSO_WM_UNIT_ID" val="diagram20181271_5*l_h_i*1_1_1"/>
  <p:tag name="KSO_WM_UNIT_LAYERLEVEL" val="1_1_1"/>
  <p:tag name="KSO_WM_DIAGRAM_GROUP_CODE" val="l1-1"/>
  <p:tag name="KSO_WM_UNIT_TEXT_FILL_FORE_SCHEMECOLOR_INDEX" val="15"/>
  <p:tag name="KSO_WM_UNIT_TEXT_FILL_TYPE" val="1"/>
</p:tagLst>
</file>

<file path=ppt/tags/tag11.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71"/>
  <p:tag name="KSO_WM_TAG_VERSION" val="1.0"/>
  <p:tag name="KSO_WM_BEAUTIFY_FLAG" val="#wm#"/>
  <p:tag name="KSO_WM_UNIT_TYPE" val="l_h_a"/>
  <p:tag name="KSO_WM_UNIT_INDEX" val="1_1_1"/>
  <p:tag name="KSO_WM_UNIT_ID" val="diagram20181271_5*l_h_a*1_1_1"/>
  <p:tag name="KSO_WM_UNIT_LAYERLEVEL" val="1_1_1"/>
  <p:tag name="KSO_WM_UNIT_VALUE" val="12"/>
  <p:tag name="KSO_WM_UNIT_HIGHLIGHT" val="0"/>
  <p:tag name="KSO_WM_UNIT_COMPATIBLE" val="0"/>
  <p:tag name="KSO_WM_UNIT_CLEAR" val="0"/>
  <p:tag name="KSO_WM_DIAGRAM_GROUP_CODE" val="l1-1"/>
  <p:tag name="KSO_WM_UNIT_PRESET_TEXT" val="WAY IS SIMPLE TEXT"/>
  <p:tag name="KSO_WM_UNIT_TEXT_FILL_FORE_SCHEMECOLOR_INDEX" val="13"/>
  <p:tag name="KSO_WM_UNIT_TEXT_FILL_TYPE" val="1"/>
</p:tagLst>
</file>

<file path=ppt/tags/tag12.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71"/>
  <p:tag name="KSO_WM_TAG_VERSION" val="1.0"/>
  <p:tag name="KSO_WM_BEAUTIFY_FLAG" val="#wm#"/>
  <p:tag name="KSO_WM_UNIT_TYPE" val="l_h_i"/>
  <p:tag name="KSO_WM_UNIT_INDEX" val="1_2_1"/>
  <p:tag name="KSO_WM_UNIT_ID" val="diagram20181271_5*l_h_i*1_2_1"/>
  <p:tag name="KSO_WM_UNIT_LAYERLEVEL" val="1_1_1"/>
  <p:tag name="KSO_WM_DIAGRAM_GROUP_CODE" val="l1-1"/>
  <p:tag name="KSO_WM_UNIT_TEXT_FILL_FORE_SCHEMECOLOR_INDEX" val="15"/>
  <p:tag name="KSO_WM_UNIT_TEXT_FILL_TYPE" val="1"/>
</p:tagLst>
</file>

<file path=ppt/tags/tag13.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71"/>
  <p:tag name="KSO_WM_TAG_VERSION" val="1.0"/>
  <p:tag name="KSO_WM_BEAUTIFY_FLAG" val="#wm#"/>
  <p:tag name="KSO_WM_UNIT_TYPE" val="l_h_a"/>
  <p:tag name="KSO_WM_UNIT_INDEX" val="1_2_1"/>
  <p:tag name="KSO_WM_UNIT_ID" val="diagram20181271_5*l_h_a*1_2_1"/>
  <p:tag name="KSO_WM_UNIT_LAYERLEVEL" val="1_1_1"/>
  <p:tag name="KSO_WM_UNIT_VALUE" val="12"/>
  <p:tag name="KSO_WM_UNIT_HIGHLIGHT" val="0"/>
  <p:tag name="KSO_WM_UNIT_COMPATIBLE" val="0"/>
  <p:tag name="KSO_WM_UNIT_CLEAR" val="0"/>
  <p:tag name="KSO_WM_DIAGRAM_GROUP_CODE" val="l1-1"/>
  <p:tag name="KSO_WM_UNIT_PRESET_TEXT" val="WAY IS SIMPLE TEXT"/>
  <p:tag name="KSO_WM_UNIT_TEXT_FILL_FORE_SCHEMECOLOR_INDEX" val="13"/>
  <p:tag name="KSO_WM_UNIT_TEXT_FILL_TYPE" val="1"/>
</p:tagLst>
</file>

<file path=ppt/tags/tag14.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71"/>
  <p:tag name="KSO_WM_TAG_VERSION" val="1.0"/>
  <p:tag name="KSO_WM_BEAUTIFY_FLAG" val="#wm#"/>
  <p:tag name="KSO_WM_UNIT_TYPE" val="l_h_i"/>
  <p:tag name="KSO_WM_UNIT_INDEX" val="1_3_1"/>
  <p:tag name="KSO_WM_UNIT_ID" val="diagram20181271_5*l_h_i*1_3_1"/>
  <p:tag name="KSO_WM_UNIT_LAYERLEVEL" val="1_1_1"/>
  <p:tag name="KSO_WM_DIAGRAM_GROUP_CODE" val="l1-1"/>
  <p:tag name="KSO_WM_UNIT_TEXT_FILL_FORE_SCHEMECOLOR_INDEX" val="15"/>
  <p:tag name="KSO_WM_UNIT_TEXT_FILL_TYPE" val="1"/>
</p:tagLst>
</file>

<file path=ppt/tags/tag15.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71"/>
  <p:tag name="KSO_WM_TAG_VERSION" val="1.0"/>
  <p:tag name="KSO_WM_BEAUTIFY_FLAG" val="#wm#"/>
  <p:tag name="KSO_WM_UNIT_TYPE" val="l_h_a"/>
  <p:tag name="KSO_WM_UNIT_INDEX" val="1_3_1"/>
  <p:tag name="KSO_WM_UNIT_ID" val="diagram20181271_5*l_h_a*1_3_1"/>
  <p:tag name="KSO_WM_UNIT_LAYERLEVEL" val="1_1_1"/>
  <p:tag name="KSO_WM_UNIT_VALUE" val="12"/>
  <p:tag name="KSO_WM_UNIT_HIGHLIGHT" val="0"/>
  <p:tag name="KSO_WM_UNIT_COMPATIBLE" val="0"/>
  <p:tag name="KSO_WM_UNIT_CLEAR" val="0"/>
  <p:tag name="KSO_WM_DIAGRAM_GROUP_CODE" val="l1-1"/>
  <p:tag name="KSO_WM_UNIT_PRESET_TEXT" val="WAY IS SIMPLE TEXT"/>
  <p:tag name="KSO_WM_UNIT_TEXT_FILL_FORE_SCHEMECOLOR_INDEX" val="13"/>
  <p:tag name="KSO_WM_UNIT_TEXT_FILL_TYPE" val="1"/>
</p:tagLst>
</file>

<file path=ppt/tags/tag16.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71"/>
  <p:tag name="KSO_WM_TAG_VERSION" val="1.0"/>
  <p:tag name="KSO_WM_BEAUTIFY_FLAG" val="#wm#"/>
  <p:tag name="KSO_WM_UNIT_TYPE" val="l_h_i"/>
  <p:tag name="KSO_WM_UNIT_INDEX" val="1_4_1"/>
  <p:tag name="KSO_WM_UNIT_ID" val="diagram20181271_5*l_h_i*1_4_1"/>
  <p:tag name="KSO_WM_UNIT_LAYERLEVEL" val="1_1_1"/>
  <p:tag name="KSO_WM_DIAGRAM_GROUP_CODE" val="l1-1"/>
  <p:tag name="KSO_WM_UNIT_TEXT_FILL_FORE_SCHEMECOLOR_INDEX" val="15"/>
  <p:tag name="KSO_WM_UNIT_TEXT_FILL_TYPE" val="1"/>
</p:tagLst>
</file>

<file path=ppt/tags/tag17.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71"/>
  <p:tag name="KSO_WM_TAG_VERSION" val="1.0"/>
  <p:tag name="KSO_WM_BEAUTIFY_FLAG" val="#wm#"/>
  <p:tag name="KSO_WM_UNIT_TYPE" val="l_h_a"/>
  <p:tag name="KSO_WM_UNIT_INDEX" val="1_4_1"/>
  <p:tag name="KSO_WM_UNIT_ID" val="diagram20181271_5*l_h_a*1_4_1"/>
  <p:tag name="KSO_WM_UNIT_LAYERLEVEL" val="1_1_1"/>
  <p:tag name="KSO_WM_UNIT_VALUE" val="12"/>
  <p:tag name="KSO_WM_UNIT_HIGHLIGHT" val="0"/>
  <p:tag name="KSO_WM_UNIT_COMPATIBLE" val="0"/>
  <p:tag name="KSO_WM_UNIT_CLEAR" val="0"/>
  <p:tag name="KSO_WM_DIAGRAM_GROUP_CODE" val="l1-1"/>
  <p:tag name="KSO_WM_UNIT_PRESET_TEXT" val="WAY IS SIMPLE TEXT"/>
  <p:tag name="KSO_WM_UNIT_TEXT_FILL_FORE_SCHEMECOLOR_INDEX" val="13"/>
  <p:tag name="KSO_WM_UNIT_TEXT_FILL_TYPE" val="1"/>
</p:tagLst>
</file>

<file path=ppt/tags/tag18.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71"/>
  <p:tag name="KSO_WM_TAG_VERSION" val="1.0"/>
  <p:tag name="KSO_WM_BEAUTIFY_FLAG" val="#wm#"/>
  <p:tag name="KSO_WM_UNIT_TYPE" val="l_h_a"/>
  <p:tag name="KSO_WM_UNIT_INDEX" val="1_1_1"/>
  <p:tag name="KSO_WM_UNIT_ID" val="diagram20181271_5*l_h_a*1_1_1"/>
  <p:tag name="KSO_WM_UNIT_LAYERLEVEL" val="1_1_1"/>
  <p:tag name="KSO_WM_UNIT_VALUE" val="12"/>
  <p:tag name="KSO_WM_UNIT_HIGHLIGHT" val="0"/>
  <p:tag name="KSO_WM_UNIT_COMPATIBLE" val="0"/>
  <p:tag name="KSO_WM_UNIT_CLEAR" val="0"/>
  <p:tag name="KSO_WM_DIAGRAM_GROUP_CODE" val="l1-1"/>
  <p:tag name="KSO_WM_UNIT_PRESET_TEXT" val="WAY IS SIMPLE TEXT"/>
  <p:tag name="KSO_WM_UNIT_TEXT_FILL_FORE_SCHEMECOLOR_INDEX" val="13"/>
  <p:tag name="KSO_WM_UNIT_TEXT_FILL_TYPE" val="1"/>
</p:tagLst>
</file>

<file path=ppt/tags/tag19.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71"/>
  <p:tag name="KSO_WM_TAG_VERSION" val="1.0"/>
  <p:tag name="KSO_WM_BEAUTIFY_FLAG" val="#wm#"/>
  <p:tag name="KSO_WM_UNIT_TYPE" val="l_h_a"/>
  <p:tag name="KSO_WM_UNIT_INDEX" val="1_2_1"/>
  <p:tag name="KSO_WM_UNIT_ID" val="diagram20181271_5*l_h_a*1_2_1"/>
  <p:tag name="KSO_WM_UNIT_LAYERLEVEL" val="1_1_1"/>
  <p:tag name="KSO_WM_UNIT_VALUE" val="12"/>
  <p:tag name="KSO_WM_UNIT_HIGHLIGHT" val="0"/>
  <p:tag name="KSO_WM_UNIT_COMPATIBLE" val="0"/>
  <p:tag name="KSO_WM_UNIT_CLEAR" val="0"/>
  <p:tag name="KSO_WM_DIAGRAM_GROUP_CODE" val="l1-1"/>
  <p:tag name="KSO_WM_UNIT_PRESET_TEXT" val="WAY IS SIMPLE TEXT"/>
  <p:tag name="KSO_WM_UNIT_TEXT_FILL_FORE_SCHEMECOLOR_INDEX" val="13"/>
  <p:tag name="KSO_WM_UNIT_TEXT_FILL_TYPE" val="1"/>
</p:tagLst>
</file>

<file path=ppt/tags/tag2.xml><?xml version="1.0" encoding="utf-8"?>
<p:tagLst xmlns:a="http://schemas.openxmlformats.org/drawingml/2006/main" xmlns:r="http://schemas.openxmlformats.org/officeDocument/2006/relationships" xmlns:p="http://schemas.openxmlformats.org/presentationml/2006/main">
  <p:tag name="TOP" val="177.2165"/>
  <p:tag name="LEFT" val="463.1665"/>
  <p:tag name="WIDTH" val="33.66693"/>
  <p:tag name="HEIGHT" val="43.61457"/>
  <p:tag name="SHAPEREFLECTION" val="-2.147484E+09"/>
  <p:tag name="SHAPEGLOW" val="0"/>
  <p:tag name="SOFTEDGE" val="0"/>
  <p:tag name="FONTSIZE" val="27.2"/>
  <p:tag name="MARGINBOTTOM" val="0"/>
  <p:tag name="MARGINLEFT" val="0"/>
  <p:tag name="MARGINRIGHT" val="0"/>
  <p:tag name="MARGINTOP" val="0"/>
  <p:tag name="LINERULEAFTER" val="0"/>
  <p:tag name="TEXTREFLECTION" val="-2.147484E+09"/>
  <p:tag name="TEXTGLOW" val="0"/>
</p:tagLst>
</file>

<file path=ppt/tags/tag20.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71"/>
  <p:tag name="KSO_WM_TAG_VERSION" val="1.0"/>
  <p:tag name="KSO_WM_BEAUTIFY_FLAG" val="#wm#"/>
  <p:tag name="KSO_WM_UNIT_TYPE" val="l_h_a"/>
  <p:tag name="KSO_WM_UNIT_INDEX" val="1_3_1"/>
  <p:tag name="KSO_WM_UNIT_ID" val="diagram20181271_5*l_h_a*1_3_1"/>
  <p:tag name="KSO_WM_UNIT_LAYERLEVEL" val="1_1_1"/>
  <p:tag name="KSO_WM_UNIT_VALUE" val="12"/>
  <p:tag name="KSO_WM_UNIT_HIGHLIGHT" val="0"/>
  <p:tag name="KSO_WM_UNIT_COMPATIBLE" val="0"/>
  <p:tag name="KSO_WM_UNIT_CLEAR" val="0"/>
  <p:tag name="KSO_WM_DIAGRAM_GROUP_CODE" val="l1-1"/>
  <p:tag name="KSO_WM_UNIT_PRESET_TEXT" val="WAY IS SIMPLE TEXT"/>
  <p:tag name="KSO_WM_UNIT_TEXT_FILL_FORE_SCHEMECOLOR_INDEX" val="13"/>
  <p:tag name="KSO_WM_UNIT_TEXT_FILL_TYPE" val="1"/>
</p:tagLst>
</file>

<file path=ppt/tags/tag21.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71"/>
  <p:tag name="KSO_WM_TAG_VERSION" val="1.0"/>
  <p:tag name="KSO_WM_BEAUTIFY_FLAG" val="#wm#"/>
  <p:tag name="KSO_WM_UNIT_TYPE" val="l_h_i"/>
  <p:tag name="KSO_WM_UNIT_INDEX" val="1_1_1"/>
  <p:tag name="KSO_WM_UNIT_ID" val="diagram20181271_5*l_h_i*1_1_1"/>
  <p:tag name="KSO_WM_UNIT_LAYERLEVEL" val="1_1_1"/>
  <p:tag name="KSO_WM_DIAGRAM_GROUP_CODE" val="l1-1"/>
  <p:tag name="KSO_WM_UNIT_TEXT_FILL_FORE_SCHEMECOLOR_INDEX" val="15"/>
  <p:tag name="KSO_WM_UNIT_TEXT_FILL_TYPE" val="1"/>
</p:tagLst>
</file>

<file path=ppt/tags/tag22.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71"/>
  <p:tag name="KSO_WM_TAG_VERSION" val="1.0"/>
  <p:tag name="KSO_WM_BEAUTIFY_FLAG" val="#wm#"/>
  <p:tag name="KSO_WM_UNIT_TYPE" val="l_h_i"/>
  <p:tag name="KSO_WM_UNIT_INDEX" val="1_2_1"/>
  <p:tag name="KSO_WM_UNIT_ID" val="diagram20181271_5*l_h_i*1_2_1"/>
  <p:tag name="KSO_WM_UNIT_LAYERLEVEL" val="1_1_1"/>
  <p:tag name="KSO_WM_DIAGRAM_GROUP_CODE" val="l1-1"/>
  <p:tag name="KSO_WM_UNIT_TEXT_FILL_FORE_SCHEMECOLOR_INDEX" val="15"/>
  <p:tag name="KSO_WM_UNIT_TEXT_FILL_TYPE" val="1"/>
</p:tagLst>
</file>

<file path=ppt/tags/tag23.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71"/>
  <p:tag name="KSO_WM_TAG_VERSION" val="1.0"/>
  <p:tag name="KSO_WM_BEAUTIFY_FLAG" val="#wm#"/>
  <p:tag name="KSO_WM_UNIT_TYPE" val="l_h_i"/>
  <p:tag name="KSO_WM_UNIT_INDEX" val="1_3_1"/>
  <p:tag name="KSO_WM_UNIT_ID" val="diagram20181271_5*l_h_i*1_3_1"/>
  <p:tag name="KSO_WM_UNIT_LAYERLEVEL" val="1_1_1"/>
  <p:tag name="KSO_WM_DIAGRAM_GROUP_CODE" val="l1-1"/>
  <p:tag name="KSO_WM_UNIT_TEXT_FILL_FORE_SCHEMECOLOR_INDEX" val="15"/>
  <p:tag name="KSO_WM_UNIT_TEXT_FILL_TYPE" val="1"/>
</p:tagLst>
</file>

<file path=ppt/tags/tag2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110"/>
  <p:tag name="KSO_WM_UNIT_TYPE" val="m_i"/>
  <p:tag name="KSO_WM_UNIT_INDEX" val="1_2"/>
  <p:tag name="KSO_WM_UNIT_ID" val="diagram160110_5*m_i*1_2"/>
  <p:tag name="KSO_WM_UNIT_CLEAR" val="1"/>
  <p:tag name="KSO_WM_UNIT_LAYERLEVEL" val="1_1"/>
  <p:tag name="KSO_WM_DIAGRAM_GROUP_CODE" val="m1-1"/>
  <p:tag name="KSO_WM_UNIT_FILL_FORE_SCHEMECOLOR_INDEX" val="5"/>
  <p:tag name="KSO_WM_UNIT_FILL_TYPE" val="1"/>
  <p:tag name="KSO_WM_UNIT_TEXT_FILL_FORE_SCHEMECOLOR_INDEX" val="14"/>
  <p:tag name="KSO_WM_UNIT_TEXT_FILL_TYPE" val="1"/>
</p:tagLst>
</file>

<file path=ppt/tags/tag2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110"/>
  <p:tag name="KSO_WM_UNIT_TYPE" val="m_i"/>
  <p:tag name="KSO_WM_UNIT_INDEX" val="1_3"/>
  <p:tag name="KSO_WM_UNIT_ID" val="diagram160110_5*m_i*1_3"/>
  <p:tag name="KSO_WM_UNIT_CLEAR" val="1"/>
  <p:tag name="KSO_WM_UNIT_LAYERLEVEL" val="1_1"/>
  <p:tag name="KSO_WM_DIAGRAM_GROUP_CODE" val="m1-1"/>
  <p:tag name="KSO_WM_UNIT_FILL_FORE_SCHEMECOLOR_INDEX" val="5"/>
  <p:tag name="KSO_WM_UNIT_FILL_TYPE" val="1"/>
  <p:tag name="KSO_WM_UNIT_TEXT_FILL_FORE_SCHEMECOLOR_INDEX" val="14"/>
  <p:tag name="KSO_WM_UNIT_TEXT_FILL_TYPE" val="1"/>
</p:tagLst>
</file>

<file path=ppt/tags/tag2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110"/>
  <p:tag name="KSO_WM_UNIT_TYPE" val="m_i"/>
  <p:tag name="KSO_WM_UNIT_INDEX" val="1_4"/>
  <p:tag name="KSO_WM_UNIT_ID" val="diagram160110_5*m_i*1_4"/>
  <p:tag name="KSO_WM_UNIT_CLEAR" val="1"/>
  <p:tag name="KSO_WM_UNIT_LAYERLEVEL" val="1_1"/>
  <p:tag name="KSO_WM_DIAGRAM_GROUP_CODE" val="m1-1"/>
  <p:tag name="KSO_WM_UNIT_FILL_FORE_SCHEMECOLOR_INDEX" val="5"/>
  <p:tag name="KSO_WM_UNIT_FILL_TYPE" val="1"/>
  <p:tag name="KSO_WM_UNIT_TEXT_FILL_FORE_SCHEMECOLOR_INDEX" val="14"/>
  <p:tag name="KSO_WM_UNIT_TEXT_FILL_TYPE" val="1"/>
</p:tagLst>
</file>

<file path=ppt/tags/tag2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110"/>
  <p:tag name="KSO_WM_UNIT_TYPE" val="m_i"/>
  <p:tag name="KSO_WM_UNIT_INDEX" val="1_5"/>
  <p:tag name="KSO_WM_UNIT_ID" val="diagram160110_5*m_i*1_5"/>
  <p:tag name="KSO_WM_UNIT_CLEAR" val="1"/>
  <p:tag name="KSO_WM_UNIT_LAYERLEVEL" val="1_1"/>
  <p:tag name="KSO_WM_DIAGRAM_GROUP_CODE" val="m1-1"/>
  <p:tag name="KSO_WM_UNIT_FILL_FORE_SCHEMECOLOR_INDEX" val="5"/>
  <p:tag name="KSO_WM_UNIT_FILL_TYPE" val="1"/>
  <p:tag name="KSO_WM_UNIT_TEXT_FILL_FORE_SCHEMECOLOR_INDEX" val="14"/>
  <p:tag name="KSO_WM_UNIT_TEXT_FILL_TYPE" val="1"/>
</p:tagLst>
</file>

<file path=ppt/tags/tag2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110"/>
  <p:tag name="KSO_WM_UNIT_TYPE" val="m_h_a"/>
  <p:tag name="KSO_WM_UNIT_INDEX" val="1_2_1"/>
  <p:tag name="KSO_WM_UNIT_ID" val="diagram160110_5*m_h_a*1_2_1"/>
  <p:tag name="KSO_WM_UNIT_CLEAR" val="1"/>
  <p:tag name="KSO_WM_UNIT_LAYERLEVEL" val="1_1_1"/>
  <p:tag name="KSO_WM_UNIT_VALUE" val="6"/>
  <p:tag name="KSO_WM_UNIT_HIGHLIGHT" val="0"/>
  <p:tag name="KSO_WM_UNIT_COMPATIBLE" val="0"/>
  <p:tag name="KSO_WM_UNIT_PRESET_TEXT_INDEX" val="3"/>
  <p:tag name="KSO_WM_DIAGRAM_GROUP_CODE" val="m1-1"/>
  <p:tag name="KSO_WM_UNIT_PRESET_TEXT_LEN" val="5"/>
  <p:tag name="KSO_WM_UNIT_BIND_DECORATION_IDS" val="diagram160110_5*m_i*1_7;diagram160110_5*m_i*1_6;diagram160110_5*m_i*1_3"/>
  <p:tag name="KSO_WM_UNIT_FILL_FORE_SCHEMECOLOR_INDEX" val="5"/>
  <p:tag name="KSO_WM_UNIT_FILL_TYPE" val="1"/>
  <p:tag name="KSO_WM_UNIT_TEXT_FILL_FORE_SCHEMECOLOR_INDEX" val="14"/>
  <p:tag name="KSO_WM_UNIT_TEXT_FILL_TYPE" val="1"/>
</p:tagLst>
</file>

<file path=ppt/tags/tag2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110"/>
  <p:tag name="KSO_WM_UNIT_TYPE" val="m_i"/>
  <p:tag name="KSO_WM_UNIT_INDEX" val="1_6"/>
  <p:tag name="KSO_WM_UNIT_ID" val="diagram160110_5*m_i*1_6"/>
  <p:tag name="KSO_WM_UNIT_CLEAR" val="1"/>
  <p:tag name="KSO_WM_UNIT_LAYERLEVEL" val="1_1"/>
  <p:tag name="KSO_WM_DIAGRAM_GROUP_CODE" val="m1-1"/>
  <p:tag name="KSO_WM_UNIT_LINE_FORE_SCHEMECOLOR_INDEX" val="15"/>
  <p:tag name="KSO_WM_UNIT_LINE_FILL_TYPE" val="2"/>
</p:tagLst>
</file>

<file path=ppt/tags/tag3.xml><?xml version="1.0" encoding="utf-8"?>
<p:tagLst xmlns:a="http://schemas.openxmlformats.org/drawingml/2006/main" xmlns:r="http://schemas.openxmlformats.org/officeDocument/2006/relationships" xmlns:p="http://schemas.openxmlformats.org/presentationml/2006/main">
  <p:tag name="TOP" val="296.8645"/>
  <p:tag name="LEFT" val="434.625"/>
  <p:tag name="WIDTH" val="97.56898"/>
  <p:tag name="HEIGHT" val="28.86417"/>
  <p:tag name="SHAPEREFLECTION" val="-2.147484E+09"/>
  <p:tag name="SHAPEGLOW" val="0"/>
  <p:tag name="SOFTEDGE" val="0"/>
  <p:tag name="FONTSIZE" val="18"/>
  <p:tag name="MARGINBOTTOM" val="0"/>
  <p:tag name="MARGINLEFT" val="0"/>
  <p:tag name="MARGINRIGHT" val="0"/>
  <p:tag name="MARGINTOP" val="0"/>
  <p:tag name="LINERULEAFTER" val="0"/>
  <p:tag name="TEXTREFLECTION" val="-2.147484E+09"/>
  <p:tag name="TEXTGLOW" val="0"/>
</p:tagLst>
</file>

<file path=ppt/tags/tag3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110"/>
  <p:tag name="KSO_WM_UNIT_TYPE" val="m_i"/>
  <p:tag name="KSO_WM_UNIT_INDEX" val="1_7"/>
  <p:tag name="KSO_WM_UNIT_ID" val="diagram160110_5*m_i*1_7"/>
  <p:tag name="KSO_WM_UNIT_CLEAR" val="1"/>
  <p:tag name="KSO_WM_UNIT_LAYERLEVEL" val="1_1"/>
  <p:tag name="KSO_WM_DIAGRAM_GROUP_CODE" val="m1-1"/>
  <p:tag name="KSO_WM_UNIT_LINE_FORE_SCHEMECOLOR_INDEX" val="15"/>
  <p:tag name="KSO_WM_UNIT_LINE_FILL_TYPE" val="2"/>
</p:tagLst>
</file>

<file path=ppt/tags/tag3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110"/>
  <p:tag name="KSO_WM_UNIT_TYPE" val="m_h_a"/>
  <p:tag name="KSO_WM_UNIT_INDEX" val="1_4_1"/>
  <p:tag name="KSO_WM_UNIT_ID" val="diagram160110_5*m_h_a*1_4_1"/>
  <p:tag name="KSO_WM_UNIT_CLEAR" val="1"/>
  <p:tag name="KSO_WM_UNIT_LAYERLEVEL" val="1_1_1"/>
  <p:tag name="KSO_WM_UNIT_VALUE" val="6"/>
  <p:tag name="KSO_WM_UNIT_HIGHLIGHT" val="0"/>
  <p:tag name="KSO_WM_UNIT_COMPATIBLE" val="0"/>
  <p:tag name="KSO_WM_UNIT_PRESET_TEXT_INDEX" val="3"/>
  <p:tag name="KSO_WM_DIAGRAM_GROUP_CODE" val="m1-1"/>
  <p:tag name="KSO_WM_UNIT_PRESET_TEXT_LEN" val="5"/>
  <p:tag name="KSO_WM_UNIT_BIND_DECORATION_IDS" val="diagram160110_5*m_i*1_9;diagram160110_5*m_i*1_8;diagram160110_5*m_i*1_5"/>
  <p:tag name="KSO_WM_UNIT_FILL_FORE_SCHEMECOLOR_INDEX" val="5"/>
  <p:tag name="KSO_WM_UNIT_FILL_TYPE" val="1"/>
  <p:tag name="KSO_WM_UNIT_TEXT_FILL_FORE_SCHEMECOLOR_INDEX" val="14"/>
  <p:tag name="KSO_WM_UNIT_TEXT_FILL_TYPE" val="1"/>
</p:tagLst>
</file>

<file path=ppt/tags/tag3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110"/>
  <p:tag name="KSO_WM_UNIT_TYPE" val="m_i"/>
  <p:tag name="KSO_WM_UNIT_INDEX" val="1_8"/>
  <p:tag name="KSO_WM_UNIT_ID" val="diagram160110_5*m_i*1_8"/>
  <p:tag name="KSO_WM_UNIT_CLEAR" val="1"/>
  <p:tag name="KSO_WM_UNIT_LAYERLEVEL" val="1_1"/>
  <p:tag name="KSO_WM_DIAGRAM_GROUP_CODE" val="m1-1"/>
  <p:tag name="KSO_WM_UNIT_LINE_FORE_SCHEMECOLOR_INDEX" val="15"/>
  <p:tag name="KSO_WM_UNIT_LINE_FILL_TYPE" val="2"/>
</p:tagLst>
</file>

<file path=ppt/tags/tag3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110"/>
  <p:tag name="KSO_WM_UNIT_TYPE" val="m_i"/>
  <p:tag name="KSO_WM_UNIT_INDEX" val="1_9"/>
  <p:tag name="KSO_WM_UNIT_ID" val="diagram160110_5*m_i*1_9"/>
  <p:tag name="KSO_WM_UNIT_CLEAR" val="1"/>
  <p:tag name="KSO_WM_UNIT_LAYERLEVEL" val="1_1"/>
  <p:tag name="KSO_WM_DIAGRAM_GROUP_CODE" val="m1-1"/>
  <p:tag name="KSO_WM_UNIT_LINE_FORE_SCHEMECOLOR_INDEX" val="15"/>
  <p:tag name="KSO_WM_UNIT_LINE_FILL_TYPE" val="2"/>
</p:tagLst>
</file>

<file path=ppt/tags/tag3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110"/>
  <p:tag name="KSO_WM_UNIT_TYPE" val="m_h_a"/>
  <p:tag name="KSO_WM_UNIT_INDEX" val="1_1_1"/>
  <p:tag name="KSO_WM_UNIT_ID" val="diagram160110_5*m_h_a*1_1_1"/>
  <p:tag name="KSO_WM_UNIT_CLEAR" val="1"/>
  <p:tag name="KSO_WM_UNIT_LAYERLEVEL" val="1_1_1"/>
  <p:tag name="KSO_WM_UNIT_VALUE" val="6"/>
  <p:tag name="KSO_WM_UNIT_HIGHLIGHT" val="0"/>
  <p:tag name="KSO_WM_UNIT_COMPATIBLE" val="0"/>
  <p:tag name="KSO_WM_UNIT_PRESET_TEXT_INDEX" val="3"/>
  <p:tag name="KSO_WM_DIAGRAM_GROUP_CODE" val="m1-1"/>
  <p:tag name="KSO_WM_UNIT_PRESET_TEXT_LEN" val="5"/>
  <p:tag name="KSO_WM_UNIT_BIND_DECORATION_IDS" val="diagram160110_5*m_i*1_11;diagram160110_5*m_i*1_10;diagram160110_5*m_i*1_2"/>
  <p:tag name="KSO_WM_UNIT_FILL_FORE_SCHEMECOLOR_INDEX" val="5"/>
  <p:tag name="KSO_WM_UNIT_FILL_TYPE" val="1"/>
  <p:tag name="KSO_WM_UNIT_TEXT_FILL_FORE_SCHEMECOLOR_INDEX" val="14"/>
  <p:tag name="KSO_WM_UNIT_TEXT_FILL_TYPE" val="1"/>
</p:tagLst>
</file>

<file path=ppt/tags/tag3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110"/>
  <p:tag name="KSO_WM_UNIT_TYPE" val="m_i"/>
  <p:tag name="KSO_WM_UNIT_INDEX" val="1_10"/>
  <p:tag name="KSO_WM_UNIT_ID" val="diagram160110_5*m_i*1_10"/>
  <p:tag name="KSO_WM_UNIT_CLEAR" val="1"/>
  <p:tag name="KSO_WM_UNIT_LAYERLEVEL" val="1_1"/>
  <p:tag name="KSO_WM_DIAGRAM_GROUP_CODE" val="m1-1"/>
  <p:tag name="KSO_WM_UNIT_LINE_FORE_SCHEMECOLOR_INDEX" val="15"/>
  <p:tag name="KSO_WM_UNIT_LINE_FILL_TYPE" val="2"/>
</p:tagLst>
</file>

<file path=ppt/tags/tag3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110"/>
  <p:tag name="KSO_WM_UNIT_TYPE" val="m_i"/>
  <p:tag name="KSO_WM_UNIT_INDEX" val="1_11"/>
  <p:tag name="KSO_WM_UNIT_ID" val="diagram160110_5*m_i*1_11"/>
  <p:tag name="KSO_WM_UNIT_CLEAR" val="1"/>
  <p:tag name="KSO_WM_UNIT_LAYERLEVEL" val="1_1"/>
  <p:tag name="KSO_WM_DIAGRAM_GROUP_CODE" val="m1-1"/>
  <p:tag name="KSO_WM_UNIT_LINE_FORE_SCHEMECOLOR_INDEX" val="15"/>
  <p:tag name="KSO_WM_UNIT_LINE_FILL_TYPE" val="2"/>
</p:tagLst>
</file>

<file path=ppt/tags/tag3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110"/>
  <p:tag name="KSO_WM_UNIT_TYPE" val="m_h_a"/>
  <p:tag name="KSO_WM_UNIT_INDEX" val="1_3_1"/>
  <p:tag name="KSO_WM_UNIT_ID" val="diagram160110_5*m_h_a*1_3_1"/>
  <p:tag name="KSO_WM_UNIT_CLEAR" val="1"/>
  <p:tag name="KSO_WM_UNIT_LAYERLEVEL" val="1_1_1"/>
  <p:tag name="KSO_WM_UNIT_VALUE" val="6"/>
  <p:tag name="KSO_WM_UNIT_HIGHLIGHT" val="0"/>
  <p:tag name="KSO_WM_UNIT_COMPATIBLE" val="0"/>
  <p:tag name="KSO_WM_UNIT_PRESET_TEXT_INDEX" val="3"/>
  <p:tag name="KSO_WM_DIAGRAM_GROUP_CODE" val="m1-1"/>
  <p:tag name="KSO_WM_UNIT_PRESET_TEXT_LEN" val="5"/>
  <p:tag name="KSO_WM_UNIT_BIND_DECORATION_IDS" val="diagram160110_5*m_i*1_15;diagram160110_5*m_i*1_14;diagram160110_5*m_i*1_4"/>
  <p:tag name="KSO_WM_UNIT_FILL_FORE_SCHEMECOLOR_INDEX" val="5"/>
  <p:tag name="KSO_WM_UNIT_FILL_TYPE" val="1"/>
  <p:tag name="KSO_WM_UNIT_TEXT_FILL_FORE_SCHEMECOLOR_INDEX" val="14"/>
  <p:tag name="KSO_WM_UNIT_TEXT_FILL_TYPE" val="1"/>
</p:tagLst>
</file>

<file path=ppt/tags/tag3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110"/>
  <p:tag name="KSO_WM_UNIT_TYPE" val="m_i"/>
  <p:tag name="KSO_WM_UNIT_INDEX" val="1_14"/>
  <p:tag name="KSO_WM_UNIT_ID" val="diagram160110_5*m_i*1_14"/>
  <p:tag name="KSO_WM_UNIT_CLEAR" val="1"/>
  <p:tag name="KSO_WM_UNIT_LAYERLEVEL" val="1_1"/>
  <p:tag name="KSO_WM_DIAGRAM_GROUP_CODE" val="m1-1"/>
  <p:tag name="KSO_WM_UNIT_LINE_FORE_SCHEMECOLOR_INDEX" val="15"/>
  <p:tag name="KSO_WM_UNIT_LINE_FILL_TYPE" val="2"/>
</p:tagLst>
</file>

<file path=ppt/tags/tag3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110"/>
  <p:tag name="KSO_WM_UNIT_TYPE" val="m_i"/>
  <p:tag name="KSO_WM_UNIT_INDEX" val="1_15"/>
  <p:tag name="KSO_WM_UNIT_ID" val="diagram160110_5*m_i*1_15"/>
  <p:tag name="KSO_WM_UNIT_CLEAR" val="1"/>
  <p:tag name="KSO_WM_UNIT_LAYERLEVEL" val="1_1"/>
  <p:tag name="KSO_WM_DIAGRAM_GROUP_CODE" val="m1-1"/>
  <p:tag name="KSO_WM_UNIT_LINE_FORE_SCHEMECOLOR_INDEX" val="15"/>
  <p:tag name="KSO_WM_UNIT_LINE_FILL_TYPE" val="2"/>
</p:tagLst>
</file>

<file path=ppt/tags/tag4.xml><?xml version="1.0" encoding="utf-8"?>
<p:tagLst xmlns:a="http://schemas.openxmlformats.org/drawingml/2006/main" xmlns:r="http://schemas.openxmlformats.org/officeDocument/2006/relationships" xmlns:p="http://schemas.openxmlformats.org/presentationml/2006/main">
  <p:tag name="TOP" val="176.9458"/>
  <p:tag name="LEFT" val="454.5"/>
  <p:tag name="WIDTH" val="51"/>
  <p:tag name="HEIGHT" val="51"/>
  <p:tag name="SHADOWBLUR" val="22.1"/>
  <p:tag name="SHADOWOFFSETX" val="18.7"/>
  <p:tag name="SHADOWOFFSETY" val="0"/>
  <p:tag name="SHADOWSIZE" val="96"/>
  <p:tag name="SHAPEREFLECTION" val="-2.147484E+09"/>
  <p:tag name="SHAPEGLOW" val="0"/>
  <p:tag name="SOFTEDGE" val="0"/>
  <p:tag name="FONTSIZE" val="15.3"/>
  <p:tag name="MARGINBOTTOM" val="3.06"/>
  <p:tag name="MARGINLEFT" val="6.12"/>
  <p:tag name="MARGINRIGHT" val="6.12"/>
  <p:tag name="MARGINTOP" val="3.06"/>
  <p:tag name="LINERULEAFTER" val="0"/>
  <p:tag name="TEXTREFLECTION" val="-2.147484E+09"/>
  <p:tag name="TEXTGLOW" val="0"/>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1"/>
  <p:tag name="KSO_WM_UNIT_ID" val="diagram20200191_2*m_h_i*1_1_1"/>
  <p:tag name="KSO_WM_TEMPLATE_CATEGORY" val="diagram"/>
  <p:tag name="KSO_WM_TEMPLATE_INDEX" val="20200191"/>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1"/>
  <p:tag name="KSO_WM_UNIT_ID" val="diagram20200191_2*m_h_i*1_2_1"/>
  <p:tag name="KSO_WM_TEMPLATE_CATEGORY" val="diagram"/>
  <p:tag name="KSO_WM_TEMPLATE_INDEX" val="20200191"/>
  <p:tag name="KSO_WM_UNIT_LAYERLEVEL" val="1_1_1"/>
  <p:tag name="KSO_WM_TAG_VERSION" val="1.0"/>
  <p:tag name="KSO_WM_BEAUTIFY_FLAG" val="#wm#"/>
  <p:tag name="KSO_WM_UNIT_FILL_FORE_SCHEMECOLOR_INDEX" val="6"/>
  <p:tag name="KSO_WM_UNIT_FILL_TYPE" val="1"/>
  <p:tag name="KSO_WM_UNIT_TEXT_FILL_FORE_SCHEMECOLOR_INDEX" val="2"/>
  <p:tag name="KSO_WM_UNIT_TEXT_FILL_TYPE" val="1"/>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1"/>
  <p:tag name="KSO_WM_UNIT_ID" val="diagram20200191_2*m_h_i*1_3_1"/>
  <p:tag name="KSO_WM_TEMPLATE_CATEGORY" val="diagram"/>
  <p:tag name="KSO_WM_TEMPLATE_INDEX" val="20200191"/>
  <p:tag name="KSO_WM_UNIT_LAYERLEVEL" val="1_1_1"/>
  <p:tag name="KSO_WM_TAG_VERSION" val="1.0"/>
  <p:tag name="KSO_WM_BEAUTIFY_FLAG" val="#wm#"/>
  <p:tag name="KSO_WM_UNIT_FILL_FORE_SCHEMECOLOR_INDEX" val="7"/>
  <p:tag name="KSO_WM_UNIT_FILL_TYPE" val="1"/>
  <p:tag name="KSO_WM_UNIT_TEXT_FILL_FORE_SCHEMECOLOR_INDEX" val="2"/>
  <p:tag name="KSO_WM_UNIT_TEXT_FILL_TYPE" val="1"/>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1"/>
  <p:tag name="KSO_WM_UNIT_ID" val="diagram20200191_2*m_h_i*1_4_1"/>
  <p:tag name="KSO_WM_TEMPLATE_CATEGORY" val="diagram"/>
  <p:tag name="KSO_WM_TEMPLATE_INDEX" val="20200191"/>
  <p:tag name="KSO_WM_UNIT_LAYERLEVEL" val="1_1_1"/>
  <p:tag name="KSO_WM_TAG_VERSION" val="1.0"/>
  <p:tag name="KSO_WM_BEAUTIFY_FLAG" val="#wm#"/>
  <p:tag name="KSO_WM_UNIT_FILL_FORE_SCHEMECOLOR_INDEX" val="8"/>
  <p:tag name="KSO_WM_UNIT_FILL_TYPE" val="1"/>
  <p:tag name="KSO_WM_UNIT_TEXT_FILL_FORE_SCHEMECOLOR_INDEX" val="2"/>
  <p:tag name="KSO_WM_UNIT_TEXT_FILL_TYPE" val="1"/>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2"/>
  <p:tag name="KSO_WM_UNIT_ID" val="diagram20200191_2*m_h_i*1_1_2"/>
  <p:tag name="KSO_WM_TEMPLATE_CATEGORY" val="diagram"/>
  <p:tag name="KSO_WM_TEMPLATE_INDEX" val="20200191"/>
  <p:tag name="KSO_WM_UNIT_LAYERLEVEL" val="1_1_1"/>
  <p:tag name="KSO_WM_TAG_VERSION" val="1.0"/>
  <p:tag name="KSO_WM_BEAUTIFY_FLAG" val="#wm#"/>
  <p:tag name="KSO_WM_UNIT_LINE_FORE_SCHEMECOLOR_INDEX" val="14"/>
  <p:tag name="KSO_WM_UNIT_LINE_FILL_TYPE" val="2"/>
</p:tagLst>
</file>

<file path=ppt/tags/tag45.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VALUE" val="9"/>
  <p:tag name="KSO_WM_UNIT_HIGHLIGHT" val="0"/>
  <p:tag name="KSO_WM_UNIT_COMPATIBLE" val="0"/>
  <p:tag name="KSO_WM_UNIT_DIAGRAM_ISNUMVISUAL" val="0"/>
  <p:tag name="KSO_WM_UNIT_DIAGRAM_ISREFERUNIT" val="0"/>
  <p:tag name="KSO_WM_DIAGRAM_GROUP_CODE" val="m1-1"/>
  <p:tag name="KSO_WM_UNIT_TYPE" val="m_h_a"/>
  <p:tag name="KSO_WM_UNIT_INDEX" val="1_1_1"/>
  <p:tag name="KSO_WM_UNIT_ID" val="diagram20200191_2*m_h_a*1_1_1"/>
  <p:tag name="KSO_WM_TEMPLATE_CATEGORY" val="diagram"/>
  <p:tag name="KSO_WM_TEMPLATE_INDEX" val="20200191"/>
  <p:tag name="KSO_WM_UNIT_LAYERLEVEL" val="1_1_1"/>
  <p:tag name="KSO_WM_TAG_VERSION" val="1.0"/>
  <p:tag name="KSO_WM_BEAUTIFY_FLAG" val="#wm#"/>
  <p:tag name="KSO_WM_UNIT_PRESET_TEXT" val="添加标题"/>
  <p:tag name="KSO_WM_UNIT_TEXT_FILL_FORE_SCHEMECOLOR_INDEX" val="14"/>
  <p:tag name="KSO_WM_UNIT_TEXT_FILL_TYPE" val="1"/>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2"/>
  <p:tag name="KSO_WM_UNIT_ID" val="diagram20200191_2*m_h_i*1_2_2"/>
  <p:tag name="KSO_WM_TEMPLATE_CATEGORY" val="diagram"/>
  <p:tag name="KSO_WM_TEMPLATE_INDEX" val="20200191"/>
  <p:tag name="KSO_WM_UNIT_LAYERLEVEL" val="1_1_1"/>
  <p:tag name="KSO_WM_TAG_VERSION" val="1.0"/>
  <p:tag name="KSO_WM_BEAUTIFY_FLAG" val="#wm#"/>
  <p:tag name="KSO_WM_UNIT_LINE_FORE_SCHEMECOLOR_INDEX" val="14"/>
  <p:tag name="KSO_WM_UNIT_LINE_FILL_TYPE" val="2"/>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2"/>
  <p:tag name="KSO_WM_UNIT_ID" val="diagram20200191_2*m_h_i*1_3_2"/>
  <p:tag name="KSO_WM_TEMPLATE_CATEGORY" val="diagram"/>
  <p:tag name="KSO_WM_TEMPLATE_INDEX" val="20200191"/>
  <p:tag name="KSO_WM_UNIT_LAYERLEVEL" val="1_1_1"/>
  <p:tag name="KSO_WM_TAG_VERSION" val="1.0"/>
  <p:tag name="KSO_WM_BEAUTIFY_FLAG" val="#wm#"/>
  <p:tag name="KSO_WM_UNIT_LINE_FORE_SCHEMECOLOR_INDEX" val="14"/>
  <p:tag name="KSO_WM_UNIT_LINE_FILL_TYPE" val="2"/>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2"/>
  <p:tag name="KSO_WM_UNIT_ID" val="diagram20200191_2*m_h_i*1_4_2"/>
  <p:tag name="KSO_WM_TEMPLATE_CATEGORY" val="diagram"/>
  <p:tag name="KSO_WM_TEMPLATE_INDEX" val="20200191"/>
  <p:tag name="KSO_WM_UNIT_LAYERLEVEL" val="1_1_1"/>
  <p:tag name="KSO_WM_TAG_VERSION" val="1.0"/>
  <p:tag name="KSO_WM_BEAUTIFY_FLAG" val="#wm#"/>
  <p:tag name="KSO_WM_UNIT_LINE_FORE_SCHEMECOLOR_INDEX" val="14"/>
  <p:tag name="KSO_WM_UNIT_LINE_FILL_TYPE" val="2"/>
</p:tagLst>
</file>

<file path=ppt/tags/tag49.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VALUE" val="9"/>
  <p:tag name="KSO_WM_UNIT_HIGHLIGHT" val="0"/>
  <p:tag name="KSO_WM_UNIT_COMPATIBLE" val="0"/>
  <p:tag name="KSO_WM_UNIT_DIAGRAM_ISNUMVISUAL" val="0"/>
  <p:tag name="KSO_WM_UNIT_DIAGRAM_ISREFERUNIT" val="0"/>
  <p:tag name="KSO_WM_DIAGRAM_GROUP_CODE" val="m1-1"/>
  <p:tag name="KSO_WM_UNIT_TYPE" val="m_h_a"/>
  <p:tag name="KSO_WM_UNIT_INDEX" val="1_2_1"/>
  <p:tag name="KSO_WM_UNIT_ID" val="diagram20200191_2*m_h_a*1_2_1"/>
  <p:tag name="KSO_WM_TEMPLATE_CATEGORY" val="diagram"/>
  <p:tag name="KSO_WM_TEMPLATE_INDEX" val="20200191"/>
  <p:tag name="KSO_WM_UNIT_LAYERLEVEL" val="1_1_1"/>
  <p:tag name="KSO_WM_TAG_VERSION" val="1.0"/>
  <p:tag name="KSO_WM_BEAUTIFY_FLAG" val="#wm#"/>
  <p:tag name="KSO_WM_UNIT_PRESET_TEXT" val="添加标题"/>
  <p:tag name="KSO_WM_UNIT_TEXT_FILL_FORE_SCHEMECOLOR_INDEX" val="14"/>
  <p:tag name="KSO_WM_UNIT_TEXT_FILL_TYPE" val="1"/>
</p:tagLst>
</file>

<file path=ppt/tags/tag5.xml><?xml version="1.0" encoding="utf-8"?>
<p:tagLst xmlns:a="http://schemas.openxmlformats.org/drawingml/2006/main" xmlns:r="http://schemas.openxmlformats.org/officeDocument/2006/relationships" xmlns:p="http://schemas.openxmlformats.org/presentationml/2006/main">
  <p:tag name="TOP" val="177.2165"/>
  <p:tag name="LEFT" val="463.1665"/>
  <p:tag name="WIDTH" val="33.66693"/>
  <p:tag name="HEIGHT" val="43.61457"/>
  <p:tag name="SHAPEREFLECTION" val="-2.147484E+09"/>
  <p:tag name="SHAPEGLOW" val="0"/>
  <p:tag name="SOFTEDGE" val="0"/>
  <p:tag name="FONTSIZE" val="27.2"/>
  <p:tag name="MARGINBOTTOM" val="0"/>
  <p:tag name="MARGINLEFT" val="0"/>
  <p:tag name="MARGINRIGHT" val="0"/>
  <p:tag name="MARGINTOP" val="0"/>
  <p:tag name="LINERULEAFTER" val="0"/>
  <p:tag name="TEXTREFLECTION" val="-2.147484E+09"/>
  <p:tag name="TEXTGLOW" val="0"/>
</p:tagLst>
</file>

<file path=ppt/tags/tag50.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VALUE" val="9"/>
  <p:tag name="KSO_WM_UNIT_HIGHLIGHT" val="0"/>
  <p:tag name="KSO_WM_UNIT_COMPATIBLE" val="0"/>
  <p:tag name="KSO_WM_UNIT_DIAGRAM_ISNUMVISUAL" val="0"/>
  <p:tag name="KSO_WM_UNIT_DIAGRAM_ISREFERUNIT" val="0"/>
  <p:tag name="KSO_WM_DIAGRAM_GROUP_CODE" val="m1-1"/>
  <p:tag name="KSO_WM_UNIT_TYPE" val="m_h_a"/>
  <p:tag name="KSO_WM_UNIT_INDEX" val="1_4_1"/>
  <p:tag name="KSO_WM_UNIT_ID" val="diagram20200191_2*m_h_a*1_4_1"/>
  <p:tag name="KSO_WM_TEMPLATE_CATEGORY" val="diagram"/>
  <p:tag name="KSO_WM_TEMPLATE_INDEX" val="20200191"/>
  <p:tag name="KSO_WM_UNIT_LAYERLEVEL" val="1_1_1"/>
  <p:tag name="KSO_WM_TAG_VERSION" val="1.0"/>
  <p:tag name="KSO_WM_BEAUTIFY_FLAG" val="#wm#"/>
  <p:tag name="KSO_WM_UNIT_PRESET_TEXT" val="添加标题"/>
  <p:tag name="KSO_WM_UNIT_TEXT_FILL_FORE_SCHEMECOLOR_INDEX" val="14"/>
  <p:tag name="KSO_WM_UNIT_TEXT_FILL_TYPE" val="1"/>
</p:tagLst>
</file>

<file path=ppt/tags/tag51.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VALUE" val="9"/>
  <p:tag name="KSO_WM_UNIT_HIGHLIGHT" val="0"/>
  <p:tag name="KSO_WM_UNIT_COMPATIBLE" val="0"/>
  <p:tag name="KSO_WM_UNIT_DIAGRAM_ISNUMVISUAL" val="0"/>
  <p:tag name="KSO_WM_UNIT_DIAGRAM_ISREFERUNIT" val="0"/>
  <p:tag name="KSO_WM_DIAGRAM_GROUP_CODE" val="m1-1"/>
  <p:tag name="KSO_WM_UNIT_TYPE" val="m_h_a"/>
  <p:tag name="KSO_WM_UNIT_INDEX" val="1_3_1"/>
  <p:tag name="KSO_WM_UNIT_ID" val="diagram20200191_2*m_h_a*1_3_1"/>
  <p:tag name="KSO_WM_TEMPLATE_CATEGORY" val="diagram"/>
  <p:tag name="KSO_WM_TEMPLATE_INDEX" val="20200191"/>
  <p:tag name="KSO_WM_UNIT_LAYERLEVEL" val="1_1_1"/>
  <p:tag name="KSO_WM_TAG_VERSION" val="1.0"/>
  <p:tag name="KSO_WM_BEAUTIFY_FLAG" val="#wm#"/>
  <p:tag name="KSO_WM_UNIT_PRESET_TEXT" val="添加标题"/>
  <p:tag name="KSO_WM_UNIT_TEXT_FILL_FORE_SCHEMECOLOR_INDEX" val="14"/>
  <p:tag name="KSO_WM_UNIT_TEXT_FILL_TYPE" val="1"/>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3"/>
  <p:tag name="KSO_WM_UNIT_ID" val="diagram20200191_2*m_h_i*1_1_3"/>
  <p:tag name="KSO_WM_TEMPLATE_CATEGORY" val="diagram"/>
  <p:tag name="KSO_WM_TEMPLATE_INDEX" val="20200191"/>
  <p:tag name="KSO_WM_UNIT_LAYERLEVEL" val="1_1_1"/>
  <p:tag name="KSO_WM_TAG_VERSION" val="1.0"/>
  <p:tag name="KSO_WM_BEAUTIFY_FLAG" val="#wm#"/>
  <p:tag name="KSO_WM_UNIT_FILL_FORE_SCHEMECOLOR_INDEX" val="5"/>
  <p:tag name="KSO_WM_UNIT_FILL_TYPE" val="1"/>
  <p:tag name="KSO_WM_UNIT_TEXT_FILL_FORE_SCHEMECOLOR_INDEX" val="13"/>
  <p:tag name="KSO_WM_UNIT_TEXT_FILL_TYPE" val="1"/>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3"/>
  <p:tag name="KSO_WM_UNIT_ID" val="diagram20200191_2*m_h_i*1_2_3"/>
  <p:tag name="KSO_WM_TEMPLATE_CATEGORY" val="diagram"/>
  <p:tag name="KSO_WM_TEMPLATE_INDEX" val="20200191"/>
  <p:tag name="KSO_WM_UNIT_LAYERLEVEL" val="1_1_1"/>
  <p:tag name="KSO_WM_TAG_VERSION" val="1.0"/>
  <p:tag name="KSO_WM_BEAUTIFY_FLAG" val="#wm#"/>
  <p:tag name="KSO_WM_UNIT_FILL_FORE_SCHEMECOLOR_INDEX" val="6"/>
  <p:tag name="KSO_WM_UNIT_FILL_TYPE" val="1"/>
  <p:tag name="KSO_WM_UNIT_TEXT_FILL_FORE_SCHEMECOLOR_INDEX" val="13"/>
  <p:tag name="KSO_WM_UNIT_TEXT_FILL_TYPE" val="1"/>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3"/>
  <p:tag name="KSO_WM_UNIT_ID" val="diagram20200191_2*m_h_i*1_3_3"/>
  <p:tag name="KSO_WM_TEMPLATE_CATEGORY" val="diagram"/>
  <p:tag name="KSO_WM_TEMPLATE_INDEX" val="20200191"/>
  <p:tag name="KSO_WM_UNIT_LAYERLEVEL" val="1_1_1"/>
  <p:tag name="KSO_WM_TAG_VERSION" val="1.0"/>
  <p:tag name="KSO_WM_BEAUTIFY_FLAG" val="#wm#"/>
  <p:tag name="KSO_WM_UNIT_FILL_FORE_SCHEMECOLOR_INDEX" val="7"/>
  <p:tag name="KSO_WM_UNIT_FILL_TYPE" val="1"/>
  <p:tag name="KSO_WM_UNIT_TEXT_FILL_FORE_SCHEMECOLOR_INDEX" val="13"/>
  <p:tag name="KSO_WM_UNIT_TEXT_FILL_TYPE" val="1"/>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3"/>
  <p:tag name="KSO_WM_UNIT_ID" val="diagram20200191_2*m_h_i*1_4_3"/>
  <p:tag name="KSO_WM_TEMPLATE_CATEGORY" val="diagram"/>
  <p:tag name="KSO_WM_TEMPLATE_INDEX" val="20200191"/>
  <p:tag name="KSO_WM_UNIT_LAYERLEVEL" val="1_1_1"/>
  <p:tag name="KSO_WM_TAG_VERSION" val="1.0"/>
  <p:tag name="KSO_WM_BEAUTIFY_FLAG" val="#wm#"/>
  <p:tag name="KSO_WM_UNIT_FILL_FORE_SCHEMECOLOR_INDEX" val="8"/>
  <p:tag name="KSO_WM_UNIT_FILL_TYPE" val="1"/>
  <p:tag name="KSO_WM_UNIT_TEXT_FILL_FORE_SCHEMECOLOR_INDEX" val="13"/>
  <p:tag name="KSO_WM_UNIT_TEXT_FILL_TYPE" val="1"/>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4"/>
  <p:tag name="KSO_WM_UNIT_ID" val="diagram20200191_2*m_h_i*1_4_4"/>
  <p:tag name="KSO_WM_TEMPLATE_CATEGORY" val="diagram"/>
  <p:tag name="KSO_WM_TEMPLATE_INDEX" val="20200191"/>
  <p:tag name="KSO_WM_UNIT_LAYERLEVEL" val="1_1_1"/>
  <p:tag name="KSO_WM_TAG_VERSION" val="1.0"/>
  <p:tag name="KSO_WM_BEAUTIFY_FLAG" val="#wm#"/>
  <p:tag name="KSO_WM_UNIT_FILL_FORE_SCHEMECOLOR_INDEX" val="8"/>
  <p:tag name="KSO_WM_UNIT_FILL_TYPE" val="1"/>
  <p:tag name="KSO_WM_UNIT_TEXT_FILL_FORE_SCHEMECOLOR_INDEX" val="13"/>
  <p:tag name="KSO_WM_UNIT_TEXT_FILL_TYPE" val="1"/>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5"/>
  <p:tag name="KSO_WM_UNIT_ID" val="diagram20200191_2*m_h_i*1_4_5"/>
  <p:tag name="KSO_WM_TEMPLATE_CATEGORY" val="diagram"/>
  <p:tag name="KSO_WM_TEMPLATE_INDEX" val="20200191"/>
  <p:tag name="KSO_WM_UNIT_LAYERLEVEL" val="1_1_1"/>
  <p:tag name="KSO_WM_TAG_VERSION" val="1.0"/>
  <p:tag name="KSO_WM_BEAUTIFY_FLAG" val="#wm#"/>
  <p:tag name="KSO_WM_UNIT_FILL_FORE_SCHEMECOLOR_INDEX" val="8"/>
  <p:tag name="KSO_WM_UNIT_FILL_TYPE" val="1"/>
  <p:tag name="KSO_WM_UNIT_TEXT_FILL_FORE_SCHEMECOLOR_INDEX" val="13"/>
  <p:tag name="KSO_WM_UNIT_TEXT_FILL_TYPE" val="1"/>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4"/>
  <p:tag name="KSO_WM_UNIT_ID" val="diagram20200191_2*m_h_i*1_3_4"/>
  <p:tag name="KSO_WM_TEMPLATE_CATEGORY" val="diagram"/>
  <p:tag name="KSO_WM_TEMPLATE_INDEX" val="20200191"/>
  <p:tag name="KSO_WM_UNIT_LAYERLEVEL" val="1_1_1"/>
  <p:tag name="KSO_WM_TAG_VERSION" val="1.0"/>
  <p:tag name="KSO_WM_BEAUTIFY_FLAG" val="#wm#"/>
  <p:tag name="KSO_WM_UNIT_FILL_FORE_SCHEMECOLOR_INDEX" val="7"/>
  <p:tag name="KSO_WM_UNIT_FILL_TYPE" val="1"/>
  <p:tag name="KSO_WM_UNIT_TEXT_FILL_FORE_SCHEMECOLOR_INDEX" val="13"/>
  <p:tag name="KSO_WM_UNIT_TEXT_FILL_TYPE" val="1"/>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5"/>
  <p:tag name="KSO_WM_UNIT_ID" val="diagram20200191_2*m_h_i*1_3_5"/>
  <p:tag name="KSO_WM_TEMPLATE_CATEGORY" val="diagram"/>
  <p:tag name="KSO_WM_TEMPLATE_INDEX" val="20200191"/>
  <p:tag name="KSO_WM_UNIT_LAYERLEVEL" val="1_1_1"/>
  <p:tag name="KSO_WM_TAG_VERSION" val="1.0"/>
  <p:tag name="KSO_WM_BEAUTIFY_FLAG" val="#wm#"/>
  <p:tag name="KSO_WM_UNIT_FILL_FORE_SCHEMECOLOR_INDEX" val="7"/>
  <p:tag name="KSO_WM_UNIT_FILL_TYPE" val="1"/>
  <p:tag name="KSO_WM_UNIT_TEXT_FILL_FORE_SCHEMECOLOR_INDEX" val="13"/>
  <p:tag name="KSO_WM_UNIT_TEXT_FILL_TYPE" val="1"/>
</p:tagLst>
</file>

<file path=ppt/tags/tag6.xml><?xml version="1.0" encoding="utf-8"?>
<p:tagLst xmlns:a="http://schemas.openxmlformats.org/drawingml/2006/main" xmlns:r="http://schemas.openxmlformats.org/officeDocument/2006/relationships" xmlns:p="http://schemas.openxmlformats.org/presentationml/2006/main">
  <p:tag name="TOP" val="296.8645"/>
  <p:tag name="LEFT" val="434.625"/>
  <p:tag name="WIDTH" val="97.56898"/>
  <p:tag name="HEIGHT" val="28.86417"/>
  <p:tag name="SHAPEREFLECTION" val="-2.147484E+09"/>
  <p:tag name="SHAPEGLOW" val="0"/>
  <p:tag name="SOFTEDGE" val="0"/>
  <p:tag name="FONTSIZE" val="18"/>
  <p:tag name="MARGINBOTTOM" val="0"/>
  <p:tag name="MARGINLEFT" val="0"/>
  <p:tag name="MARGINRIGHT" val="0"/>
  <p:tag name="MARGINTOP" val="0"/>
  <p:tag name="LINERULEAFTER" val="0"/>
  <p:tag name="TEXTREFLECTION" val="-2.147484E+09"/>
  <p:tag name="TEXTGLOW" val="0"/>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4"/>
  <p:tag name="KSO_WM_UNIT_ID" val="diagram20200191_2*m_h_i*1_2_4"/>
  <p:tag name="KSO_WM_TEMPLATE_CATEGORY" val="diagram"/>
  <p:tag name="KSO_WM_TEMPLATE_INDEX" val="20200191"/>
  <p:tag name="KSO_WM_UNIT_LAYERLEVEL" val="1_1_1"/>
  <p:tag name="KSO_WM_TAG_VERSION" val="1.0"/>
  <p:tag name="KSO_WM_BEAUTIFY_FLAG" val="#wm#"/>
  <p:tag name="KSO_WM_UNIT_FILL_FORE_SCHEMECOLOR_INDEX" val="6"/>
  <p:tag name="KSO_WM_UNIT_FILL_TYPE" val="1"/>
  <p:tag name="KSO_WM_UNIT_TEXT_FILL_FORE_SCHEMECOLOR_INDEX" val="13"/>
  <p:tag name="KSO_WM_UNIT_TEXT_FILL_TYPE" val="1"/>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5"/>
  <p:tag name="KSO_WM_UNIT_ID" val="diagram20200191_2*m_h_i*1_2_5"/>
  <p:tag name="KSO_WM_TEMPLATE_CATEGORY" val="diagram"/>
  <p:tag name="KSO_WM_TEMPLATE_INDEX" val="20200191"/>
  <p:tag name="KSO_WM_UNIT_LAYERLEVEL" val="1_1_1"/>
  <p:tag name="KSO_WM_TAG_VERSION" val="1.0"/>
  <p:tag name="KSO_WM_BEAUTIFY_FLAG" val="#wm#"/>
  <p:tag name="KSO_WM_UNIT_FILL_FORE_SCHEMECOLOR_INDEX" val="6"/>
  <p:tag name="KSO_WM_UNIT_FILL_TYPE" val="1"/>
  <p:tag name="KSO_WM_UNIT_TEXT_FILL_FORE_SCHEMECOLOR_INDEX" val="13"/>
  <p:tag name="KSO_WM_UNIT_TEXT_FILL_TYPE" val="1"/>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6"/>
  <p:tag name="KSO_WM_UNIT_ID" val="diagram20200191_2*m_h_i*1_2_6"/>
  <p:tag name="KSO_WM_TEMPLATE_CATEGORY" val="diagram"/>
  <p:tag name="KSO_WM_TEMPLATE_INDEX" val="20200191"/>
  <p:tag name="KSO_WM_UNIT_LAYERLEVEL" val="1_1_1"/>
  <p:tag name="KSO_WM_TAG_VERSION" val="1.0"/>
  <p:tag name="KSO_WM_BEAUTIFY_FLAG" val="#wm#"/>
  <p:tag name="KSO_WM_UNIT_FILL_FORE_SCHEMECOLOR_INDEX" val="6"/>
  <p:tag name="KSO_WM_UNIT_FILL_TYPE" val="1"/>
  <p:tag name="KSO_WM_UNIT_TEXT_FILL_FORE_SCHEMECOLOR_INDEX" val="13"/>
  <p:tag name="KSO_WM_UNIT_TEXT_FILL_TYPE" val="1"/>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4"/>
  <p:tag name="KSO_WM_UNIT_ID" val="diagram20200191_2*m_h_i*1_1_4"/>
  <p:tag name="KSO_WM_TEMPLATE_CATEGORY" val="diagram"/>
  <p:tag name="KSO_WM_TEMPLATE_INDEX" val="20200191"/>
  <p:tag name="KSO_WM_UNIT_LAYERLEVEL" val="1_1_1"/>
  <p:tag name="KSO_WM_TAG_VERSION" val="1.0"/>
  <p:tag name="KSO_WM_BEAUTIFY_FLAG" val="#wm#"/>
  <p:tag name="KSO_WM_UNIT_FILL_FORE_SCHEMECOLOR_INDEX" val="5"/>
  <p:tag name="KSO_WM_UNIT_FILL_TYPE" val="1"/>
  <p:tag name="KSO_WM_UNIT_TEXT_FILL_FORE_SCHEMECOLOR_INDEX" val="13"/>
  <p:tag name="KSO_WM_UNIT_TEXT_FILL_TYPE" val="1"/>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5"/>
  <p:tag name="KSO_WM_UNIT_ID" val="diagram20200191_2*m_h_i*1_1_5"/>
  <p:tag name="KSO_WM_TEMPLATE_CATEGORY" val="diagram"/>
  <p:tag name="KSO_WM_TEMPLATE_INDEX" val="20200191"/>
  <p:tag name="KSO_WM_UNIT_LAYERLEVEL" val="1_1_1"/>
  <p:tag name="KSO_WM_TAG_VERSION" val="1.0"/>
  <p:tag name="KSO_WM_BEAUTIFY_FLAG" val="#wm#"/>
  <p:tag name="KSO_WM_UNIT_FILL_FORE_SCHEMECOLOR_INDEX" val="5"/>
  <p:tag name="KSO_WM_UNIT_FILL_TYPE" val="1"/>
  <p:tag name="KSO_WM_UNIT_TEXT_FILL_FORE_SCHEMECOLOR_INDEX" val="13"/>
  <p:tag name="KSO_WM_UNIT_TEXT_FILL_TYPE" val="1"/>
</p:tagLst>
</file>

<file path=ppt/tags/tag7.xml><?xml version="1.0" encoding="utf-8"?>
<p:tagLst xmlns:a="http://schemas.openxmlformats.org/drawingml/2006/main" xmlns:r="http://schemas.openxmlformats.org/officeDocument/2006/relationships" xmlns:p="http://schemas.openxmlformats.org/presentationml/2006/main">
  <p:tag name="TOP" val="176.9458"/>
  <p:tag name="LEFT" val="454.5"/>
  <p:tag name="WIDTH" val="51"/>
  <p:tag name="HEIGHT" val="51"/>
  <p:tag name="SHADOWBLUR" val="22.1"/>
  <p:tag name="SHADOWOFFSETX" val="18.7"/>
  <p:tag name="SHADOWOFFSETY" val="0"/>
  <p:tag name="SHADOWSIZE" val="96"/>
  <p:tag name="SHAPEREFLECTION" val="-2.147484E+09"/>
  <p:tag name="SHAPEGLOW" val="0"/>
  <p:tag name="SOFTEDGE" val="0"/>
  <p:tag name="FONTSIZE" val="15.3"/>
  <p:tag name="MARGINBOTTOM" val="3.06"/>
  <p:tag name="MARGINLEFT" val="6.12"/>
  <p:tag name="MARGINRIGHT" val="6.12"/>
  <p:tag name="MARGINTOP" val="3.06"/>
  <p:tag name="LINERULEAFTER" val="0"/>
  <p:tag name="TEXTREFLECTION" val="-2.147484E+09"/>
  <p:tag name="TEXTGLOW" val="0"/>
</p:tagLst>
</file>

<file path=ppt/tags/tag8.xml><?xml version="1.0" encoding="utf-8"?>
<p:tagLst xmlns:a="http://schemas.openxmlformats.org/drawingml/2006/main" xmlns:r="http://schemas.openxmlformats.org/officeDocument/2006/relationships" xmlns:p="http://schemas.openxmlformats.org/presentationml/2006/main">
  <p:tag name="TOP" val="177.2165"/>
  <p:tag name="LEFT" val="463.1665"/>
  <p:tag name="WIDTH" val="33.66693"/>
  <p:tag name="HEIGHT" val="43.61457"/>
  <p:tag name="SHAPEREFLECTION" val="-2.147484E+09"/>
  <p:tag name="SHAPEGLOW" val="0"/>
  <p:tag name="SOFTEDGE" val="0"/>
  <p:tag name="FONTSIZE" val="27.2"/>
  <p:tag name="MARGINBOTTOM" val="0"/>
  <p:tag name="MARGINLEFT" val="0"/>
  <p:tag name="MARGINRIGHT" val="0"/>
  <p:tag name="MARGINTOP" val="0"/>
  <p:tag name="LINERULEAFTER" val="0"/>
  <p:tag name="TEXTREFLECTION" val="-2.147484E+09"/>
  <p:tag name="TEXTGLOW" val="0"/>
</p:tagLst>
</file>

<file path=ppt/tags/tag9.xml><?xml version="1.0" encoding="utf-8"?>
<p:tagLst xmlns:a="http://schemas.openxmlformats.org/drawingml/2006/main" xmlns:r="http://schemas.openxmlformats.org/officeDocument/2006/relationships" xmlns:p="http://schemas.openxmlformats.org/presentationml/2006/main">
  <p:tag name="TOP" val="296.8645"/>
  <p:tag name="LEFT" val="434.625"/>
  <p:tag name="WIDTH" val="97.56898"/>
  <p:tag name="HEIGHT" val="28.86417"/>
  <p:tag name="SHAPEREFLECTION" val="-2.147484E+09"/>
  <p:tag name="SHAPEGLOW" val="0"/>
  <p:tag name="SOFTEDGE" val="0"/>
  <p:tag name="FONTSIZE" val="18"/>
  <p:tag name="MARGINBOTTOM" val="0"/>
  <p:tag name="MARGINLEFT" val="0"/>
  <p:tag name="MARGINRIGHT" val="0"/>
  <p:tag name="MARGINTOP" val="0"/>
  <p:tag name="LINERULEAFTER" val="0"/>
  <p:tag name="TEXTREFLECTION" val="-2.147484E+09"/>
  <p:tag name="TEXTGLOW" val="0"/>
</p:tagLst>
</file>

<file path=ppt/theme/theme1.xml><?xml version="1.0" encoding="utf-8"?>
<a:theme xmlns:a="http://schemas.openxmlformats.org/drawingml/2006/main" name="千图网海量PPT模板www.58pic.com">
  <a:themeElements>
    <a:clrScheme name="自定义 19">
      <a:dk1>
        <a:sysClr val="windowText" lastClr="000000"/>
      </a:dk1>
      <a:lt1>
        <a:sysClr val="window" lastClr="FFFFFF"/>
      </a:lt1>
      <a:dk2>
        <a:srgbClr val="44546A"/>
      </a:dk2>
      <a:lt2>
        <a:srgbClr val="E7E6E6"/>
      </a:lt2>
      <a:accent1>
        <a:srgbClr val="01558E"/>
      </a:accent1>
      <a:accent2>
        <a:srgbClr val="FED31C"/>
      </a:accent2>
      <a:accent3>
        <a:srgbClr val="01558E"/>
      </a:accent3>
      <a:accent4>
        <a:srgbClr val="FED31C"/>
      </a:accent4>
      <a:accent5>
        <a:srgbClr val="01558E"/>
      </a:accent5>
      <a:accent6>
        <a:srgbClr val="FED31C"/>
      </a:accent6>
      <a:hlink>
        <a:srgbClr val="01558E"/>
      </a:hlink>
      <a:folHlink>
        <a:srgbClr val="FED31C"/>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lumMod val="95000"/>
            <a:lumOff val="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包图主题2</Template>
  <TotalTime>145</TotalTime>
  <Words>5513</Words>
  <Application>Microsoft Office PowerPoint</Application>
  <PresentationFormat>宽屏</PresentationFormat>
  <Paragraphs>676</Paragraphs>
  <Slides>101</Slides>
  <Notes>31</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101</vt:i4>
      </vt:variant>
    </vt:vector>
  </HeadingPairs>
  <TitlesOfParts>
    <vt:vector size="116" baseType="lpstr">
      <vt:lpstr>Arial Unicode MS</vt:lpstr>
      <vt:lpstr>FZLTDHK-GBK1-0</vt:lpstr>
      <vt:lpstr>FZLTXIHJW-GB1-0</vt:lpstr>
      <vt:lpstr>Helvetica Light</vt:lpstr>
      <vt:lpstr>等线</vt:lpstr>
      <vt:lpstr>华文黑体</vt:lpstr>
      <vt:lpstr>经典综艺体简</vt:lpstr>
      <vt:lpstr>宋体</vt:lpstr>
      <vt:lpstr>微软雅黑</vt:lpstr>
      <vt:lpstr>Arial</vt:lpstr>
      <vt:lpstr>Calibri</vt:lpstr>
      <vt:lpstr>Impact</vt:lpstr>
      <vt:lpstr>Times New Roman</vt:lpstr>
      <vt:lpstr>Wingdings</vt:lpstr>
      <vt:lpstr>千图网海量PPT模板www.58pic.com</vt:lpstr>
      <vt:lpstr>PowerPoint 演示文稿</vt:lpstr>
      <vt:lpstr>PowerPoint 演示文稿</vt:lpstr>
      <vt:lpstr>PowerPoint 演示文稿</vt:lpstr>
      <vt:lpstr>PowerPoint 演示文稿</vt:lpstr>
      <vt:lpstr>（一）了解文档处理的应用场景</vt:lpstr>
      <vt:lpstr>（二）熟悉WPS Office的文档操作界面</vt:lpstr>
      <vt:lpstr>（三）文档的新建、打开、保存、复制</vt:lpstr>
      <vt:lpstr>（三）文档的新建、打开、保存、复制</vt:lpstr>
      <vt:lpstr>（三）文档的新建、打开、保存、复制</vt:lpstr>
      <vt:lpstr>（三）文档的新建、打开、保存、复制</vt:lpstr>
      <vt:lpstr>（四）文档的检查、保护与自动保存</vt:lpstr>
      <vt:lpstr>（四）文档的检查、保护与自动保存</vt:lpstr>
      <vt:lpstr>（四）文档的检查、保护与自动保存</vt:lpstr>
      <vt:lpstr>（五）文档的输出</vt:lpstr>
      <vt:lpstr>PowerPoint 演示文稿</vt:lpstr>
      <vt:lpstr>（一）创建联机文档</vt:lpstr>
      <vt:lpstr>（二）输入内容并保存文档</vt:lpstr>
      <vt:lpstr>（三）检查文档并进行加密设置</vt:lpstr>
      <vt:lpstr>（四）将文档加密输出为PDF格式</vt:lpstr>
      <vt:lpstr>（四）将文档加密输出为PDF格式</vt:lpstr>
      <vt:lpstr>PowerPoint 演示文稿</vt:lpstr>
      <vt:lpstr>PowerPoint 演示文稿</vt:lpstr>
      <vt:lpstr>PowerPoint 演示文稿</vt:lpstr>
      <vt:lpstr>（一）文本的选择、移动、复制与删除</vt:lpstr>
      <vt:lpstr>（一）文本的选择、移动、复制与删除</vt:lpstr>
      <vt:lpstr>（一）文本的选择、移动、复制与删除</vt:lpstr>
      <vt:lpstr>（一）文本的选择、移动、复制与删除</vt:lpstr>
      <vt:lpstr>（二）文本的查找和替换</vt:lpstr>
      <vt:lpstr>PowerPoint 演示文稿</vt:lpstr>
      <vt:lpstr>（一）打开文档并修改文本</vt:lpstr>
      <vt:lpstr>（二）复制和移动文本</vt:lpstr>
      <vt:lpstr>（三）查找和替换文本</vt:lpstr>
      <vt:lpstr>PowerPoint 演示文稿</vt:lpstr>
      <vt:lpstr>PowerPoint 演示文稿</vt:lpstr>
      <vt:lpstr>PowerPoint 演示文稿</vt:lpstr>
      <vt:lpstr>（一）字符与段落格式的设置</vt:lpstr>
      <vt:lpstr>（二）编号的使用</vt:lpstr>
      <vt:lpstr>（三）项目符号的使用</vt:lpstr>
      <vt:lpstr>PowerPoint 演示文稿</vt:lpstr>
      <vt:lpstr>（一）设置字体格式</vt:lpstr>
      <vt:lpstr>（一）设置字体格式</vt:lpstr>
      <vt:lpstr>（二）设置段落格式</vt:lpstr>
      <vt:lpstr>（三）设置项目符号和编号</vt:lpstr>
      <vt:lpstr>（三）设置项目符号和编号</vt:lpstr>
      <vt:lpstr>（四）设置边框与底纹</vt:lpstr>
      <vt:lpstr>（四）设置边框与底纹</vt:lpstr>
      <vt:lpstr>（五）预览并设置打印效果</vt:lpstr>
      <vt:lpstr>PowerPoint 演示文稿</vt:lpstr>
      <vt:lpstr>PowerPoint 演示文稿</vt:lpstr>
      <vt:lpstr>PowerPoint 演示文稿</vt:lpstr>
      <vt:lpstr>（一）图片和图形对象的插入</vt:lpstr>
      <vt:lpstr>（二）图片和图形对象的编辑</vt:lpstr>
      <vt:lpstr>（三）图片和图形对象的美化</vt:lpstr>
      <vt:lpstr>PowerPoint 演示文稿</vt:lpstr>
      <vt:lpstr>（一）插入并编辑文本框</vt:lpstr>
      <vt:lpstr>（二）插入图片</vt:lpstr>
      <vt:lpstr>（二）插入图片</vt:lpstr>
      <vt:lpstr>（三）插入艺术字</vt:lpstr>
      <vt:lpstr>（四）插入流程图</vt:lpstr>
      <vt:lpstr>（四）插入流程图</vt:lpstr>
      <vt:lpstr>（五）添加封面</vt:lpstr>
      <vt:lpstr>PowerPoint 演示文稿</vt:lpstr>
      <vt:lpstr>PowerPoint 演示文稿</vt:lpstr>
      <vt:lpstr>PowerPoint 演示文稿</vt:lpstr>
      <vt:lpstr>（一）插入表格的几种方式</vt:lpstr>
      <vt:lpstr>（一）插入表格的几种方式</vt:lpstr>
      <vt:lpstr>（一）插入表格的几种方式</vt:lpstr>
      <vt:lpstr>（二）选择表格</vt:lpstr>
      <vt:lpstr>（三）表格与文本的相互转换</vt:lpstr>
      <vt:lpstr>PowerPoint 演示文稿</vt:lpstr>
      <vt:lpstr>（一）创建表格并输入内容</vt:lpstr>
      <vt:lpstr>（二）编辑表格</vt:lpstr>
      <vt:lpstr>（三）计算表格中的数据</vt:lpstr>
      <vt:lpstr>（三）计算表格数据</vt:lpstr>
      <vt:lpstr>（四）设置与美化表格</vt:lpstr>
      <vt:lpstr>（四）设置与美化表格</vt:lpstr>
      <vt:lpstr>PowerPoint 演示文稿</vt:lpstr>
      <vt:lpstr>PowerPoint 演示文稿</vt:lpstr>
      <vt:lpstr>PowerPoint 演示文稿</vt:lpstr>
      <vt:lpstr>（一）认识各种分隔符</vt:lpstr>
      <vt:lpstr>（二）页面设置</vt:lpstr>
      <vt:lpstr>PowerPoint 演示文稿</vt:lpstr>
      <vt:lpstr>（一）使用样式快速设置文档内容</vt:lpstr>
      <vt:lpstr>（一）使用样式快速设置文档内容</vt:lpstr>
      <vt:lpstr>（二）调整文档的页面大小和页边距</vt:lpstr>
      <vt:lpstr>（三）利用分页符控制页面内容</vt:lpstr>
      <vt:lpstr>（四）为文档添加脚注</vt:lpstr>
      <vt:lpstr>PowerPoint 演示文稿</vt:lpstr>
      <vt:lpstr>PowerPoint 演示文稿</vt:lpstr>
      <vt:lpstr>PowerPoint 演示文稿</vt:lpstr>
      <vt:lpstr>（一）认识不同的文档视图</vt:lpstr>
      <vt:lpstr>（二）“导航”任务窗格的使用</vt:lpstr>
      <vt:lpstr>PowerPoint 演示文稿</vt:lpstr>
      <vt:lpstr>（一）设置段落的大纲级别</vt:lpstr>
      <vt:lpstr>（二）插入页眉、页脚和页码</vt:lpstr>
      <vt:lpstr>（二）插入页眉、页脚和页码</vt:lpstr>
      <vt:lpstr>（三）创建目录</vt:lpstr>
      <vt:lpstr>（四）实现多人协同编辑文档的操作</vt:lpstr>
      <vt:lpstr>（四）实现多人协同编辑文档的操作</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逆流的小鱼</dc:creator>
  <cp:lastModifiedBy>Administrator</cp:lastModifiedBy>
  <cp:revision>338</cp:revision>
  <dcterms:created xsi:type="dcterms:W3CDTF">2017-09-25T13:59:00Z</dcterms:created>
  <dcterms:modified xsi:type="dcterms:W3CDTF">2022-10-24T03:00:10Z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2052-11.1.0.11045</vt:lpwstr>
  </property>
  <property fmtid="{D5CDD505-2E9C-101B-9397-08002B2CF9AE}" pid="3" name="ICV">
    <vt:lpwstr>614F2AC92D4C474EB1D14590B727C367</vt:lpwstr>
  </property>
</Properties>
</file>