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404" r:id="rId2"/>
    <p:sldId id="403" r:id="rId3"/>
    <p:sldId id="405" r:id="rId4"/>
    <p:sldId id="406" r:id="rId5"/>
    <p:sldId id="408" r:id="rId6"/>
    <p:sldId id="489" r:id="rId7"/>
    <p:sldId id="704" r:id="rId8"/>
    <p:sldId id="705" r:id="rId9"/>
    <p:sldId id="706" r:id="rId10"/>
    <p:sldId id="719" r:id="rId11"/>
    <p:sldId id="702" r:id="rId12"/>
    <p:sldId id="501" r:id="rId13"/>
    <p:sldId id="502" r:id="rId14"/>
    <p:sldId id="503" r:id="rId15"/>
    <p:sldId id="671" r:id="rId16"/>
    <p:sldId id="707" r:id="rId17"/>
    <p:sldId id="672" r:id="rId18"/>
    <p:sldId id="708" r:id="rId19"/>
    <p:sldId id="709" r:id="rId20"/>
    <p:sldId id="710" r:id="rId21"/>
    <p:sldId id="718" r:id="rId22"/>
    <p:sldId id="711" r:id="rId23"/>
    <p:sldId id="703" r:id="rId24"/>
    <p:sldId id="425" r:id="rId25"/>
    <p:sldId id="426" r:id="rId26"/>
    <p:sldId id="513" r:id="rId27"/>
    <p:sldId id="677" r:id="rId28"/>
    <p:sldId id="712" r:id="rId29"/>
    <p:sldId id="713" r:id="rId30"/>
    <p:sldId id="714" r:id="rId31"/>
    <p:sldId id="720" r:id="rId32"/>
    <p:sldId id="716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558E"/>
    <a:srgbClr val="0799FD"/>
    <a:srgbClr val="FED31C"/>
    <a:srgbClr val="FEE57A"/>
    <a:srgbClr val="31AAFD"/>
    <a:srgbClr val="027BCE"/>
    <a:srgbClr val="E7F5FF"/>
    <a:srgbClr val="FFE885"/>
    <a:srgbClr val="FEDD50"/>
    <a:srgbClr val="027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438" y="60"/>
      </p:cViewPr>
      <p:guideLst>
        <p:guide orient="horz" pos="2208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8" d="100"/>
        <a:sy n="3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BB3CA-3609-4056-9B23-4049BCB39C60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5CCEA-3F45-46FD-873C-10FB1242F4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8715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2942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5CCEA-3F45-46FD-873C-10FB1242F40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7924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2480" y="213678"/>
            <a:ext cx="10789920" cy="517842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10"/>
          </p:nvPr>
        </p:nvSpPr>
        <p:spPr>
          <a:xfrm>
            <a:off x="669925" y="995680"/>
            <a:ext cx="10912475" cy="5328921"/>
          </a:xfrm>
        </p:spPr>
        <p:txBody>
          <a:bodyPr/>
          <a:lstStyle>
            <a:lvl1pPr>
              <a:lnSpc>
                <a:spcPct val="13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7" name="燕尾形 6"/>
          <p:cNvSpPr/>
          <p:nvPr userDrawn="1"/>
        </p:nvSpPr>
        <p:spPr>
          <a:xfrm>
            <a:off x="10958494" y="280550"/>
            <a:ext cx="308128" cy="383863"/>
          </a:xfrm>
          <a:prstGeom prst="chevron">
            <a:avLst>
              <a:gd name="adj" fmla="val 3693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燕尾形 7"/>
          <p:cNvSpPr/>
          <p:nvPr userDrawn="1"/>
        </p:nvSpPr>
        <p:spPr>
          <a:xfrm>
            <a:off x="11228998" y="280550"/>
            <a:ext cx="308128" cy="383863"/>
          </a:xfrm>
          <a:prstGeom prst="chevron">
            <a:avLst>
              <a:gd name="adj" fmla="val 3693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TextBox 15"/>
          <p:cNvSpPr txBox="1"/>
          <p:nvPr userDrawn="1"/>
        </p:nvSpPr>
        <p:spPr>
          <a:xfrm>
            <a:off x="11433862" y="325859"/>
            <a:ext cx="6504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EEF1883-7A0E-4F66-9932-E581691AD397}" type="slidenum">
              <a:rPr lang="zh-CN" altLang="en-US" sz="1600" smtClean="0">
                <a:solidFill>
                  <a:schemeClr val="accent3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‹#›</a:t>
            </a:fld>
            <a:r>
              <a:rPr lang="zh-CN" altLang="en-US" sz="1600" dirty="0">
                <a:solidFill>
                  <a:schemeClr val="bg1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b="0" dirty="0">
              <a:solidFill>
                <a:schemeClr val="bg1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6" name="任意多边形 15"/>
          <p:cNvSpPr/>
          <p:nvPr userDrawn="1"/>
        </p:nvSpPr>
        <p:spPr>
          <a:xfrm>
            <a:off x="119336" y="0"/>
            <a:ext cx="740200" cy="792480"/>
          </a:xfrm>
          <a:custGeom>
            <a:avLst/>
            <a:gdLst>
              <a:gd name="connsiteX0" fmla="*/ 0 w 3596749"/>
              <a:gd name="connsiteY0" fmla="*/ 0 h 1268414"/>
              <a:gd name="connsiteX1" fmla="*/ 299302 w 3596749"/>
              <a:gd name="connsiteY1" fmla="*/ 0 h 1268414"/>
              <a:gd name="connsiteX2" fmla="*/ 795613 w 3596749"/>
              <a:gd name="connsiteY2" fmla="*/ 0 h 1268414"/>
              <a:gd name="connsiteX3" fmla="*/ 806567 w 3596749"/>
              <a:gd name="connsiteY3" fmla="*/ 0 h 1268414"/>
              <a:gd name="connsiteX4" fmla="*/ 1105869 w 3596749"/>
              <a:gd name="connsiteY4" fmla="*/ 0 h 1268414"/>
              <a:gd name="connsiteX5" fmla="*/ 1252078 w 3596749"/>
              <a:gd name="connsiteY5" fmla="*/ 0 h 1268414"/>
              <a:gd name="connsiteX6" fmla="*/ 1602180 w 3596749"/>
              <a:gd name="connsiteY6" fmla="*/ 0 h 1268414"/>
              <a:gd name="connsiteX7" fmla="*/ 1708543 w 3596749"/>
              <a:gd name="connsiteY7" fmla="*/ 0 h 1268414"/>
              <a:gd name="connsiteX8" fmla="*/ 2042864 w 3596749"/>
              <a:gd name="connsiteY8" fmla="*/ 0 h 1268414"/>
              <a:gd name="connsiteX9" fmla="*/ 2058645 w 3596749"/>
              <a:gd name="connsiteY9" fmla="*/ 0 h 1268414"/>
              <a:gd name="connsiteX10" fmla="*/ 2515110 w 3596749"/>
              <a:gd name="connsiteY10" fmla="*/ 0 h 1268414"/>
              <a:gd name="connsiteX11" fmla="*/ 2849431 w 3596749"/>
              <a:gd name="connsiteY11" fmla="*/ 0 h 1268414"/>
              <a:gd name="connsiteX12" fmla="*/ 3596749 w 3596749"/>
              <a:gd name="connsiteY12" fmla="*/ 747318 h 1268414"/>
              <a:gd name="connsiteX13" fmla="*/ 3075653 w 3596749"/>
              <a:gd name="connsiteY13" fmla="*/ 1268414 h 1268414"/>
              <a:gd name="connsiteX14" fmla="*/ 2744509 w 3596749"/>
              <a:gd name="connsiteY14" fmla="*/ 1268414 h 1268414"/>
              <a:gd name="connsiteX15" fmla="*/ 2359995 w 3596749"/>
              <a:gd name="connsiteY15" fmla="*/ 1268414 h 1268414"/>
              <a:gd name="connsiteX16" fmla="*/ 2288044 w 3596749"/>
              <a:gd name="connsiteY16" fmla="*/ 1268414 h 1268414"/>
              <a:gd name="connsiteX17" fmla="*/ 2269086 w 3596749"/>
              <a:gd name="connsiteY17" fmla="*/ 1268414 h 1268414"/>
              <a:gd name="connsiteX18" fmla="*/ 2018799 w 3596749"/>
              <a:gd name="connsiteY18" fmla="*/ 1268414 h 1268414"/>
              <a:gd name="connsiteX19" fmla="*/ 1937942 w 3596749"/>
              <a:gd name="connsiteY19" fmla="*/ 1268414 h 1268414"/>
              <a:gd name="connsiteX20" fmla="*/ 1831579 w 3596749"/>
              <a:gd name="connsiteY20" fmla="*/ 1268414 h 1268414"/>
              <a:gd name="connsiteX21" fmla="*/ 1562334 w 3596749"/>
              <a:gd name="connsiteY21" fmla="*/ 1268414 h 1268414"/>
              <a:gd name="connsiteX22" fmla="*/ 1553428 w 3596749"/>
              <a:gd name="connsiteY22" fmla="*/ 1268414 h 1268414"/>
              <a:gd name="connsiteX23" fmla="*/ 1532278 w 3596749"/>
              <a:gd name="connsiteY23" fmla="*/ 1268414 h 1268414"/>
              <a:gd name="connsiteX24" fmla="*/ 1481477 w 3596749"/>
              <a:gd name="connsiteY24" fmla="*/ 1268414 h 1268414"/>
              <a:gd name="connsiteX25" fmla="*/ 1212232 w 3596749"/>
              <a:gd name="connsiteY25" fmla="*/ 1268414 h 1268414"/>
              <a:gd name="connsiteX26" fmla="*/ 1105869 w 3596749"/>
              <a:gd name="connsiteY26" fmla="*/ 1268414 h 1268414"/>
              <a:gd name="connsiteX27" fmla="*/ 1025012 w 3596749"/>
              <a:gd name="connsiteY27" fmla="*/ 1268414 h 1268414"/>
              <a:gd name="connsiteX28" fmla="*/ 806567 w 3596749"/>
              <a:gd name="connsiteY28" fmla="*/ 1268414 h 1268414"/>
              <a:gd name="connsiteX29" fmla="*/ 755767 w 3596749"/>
              <a:gd name="connsiteY29" fmla="*/ 1268414 h 1268414"/>
              <a:gd name="connsiteX30" fmla="*/ 725711 w 3596749"/>
              <a:gd name="connsiteY30" fmla="*/ 1268414 h 1268414"/>
              <a:gd name="connsiteX31" fmla="*/ 299302 w 3596749"/>
              <a:gd name="connsiteY31" fmla="*/ 1268414 h 1268414"/>
              <a:gd name="connsiteX32" fmla="*/ 0 w 3596749"/>
              <a:gd name="connsiteY32" fmla="*/ 1268414 h 1268414"/>
              <a:gd name="connsiteX0-1" fmla="*/ 0 w 3596749"/>
              <a:gd name="connsiteY0-2" fmla="*/ 0 h 1268414"/>
              <a:gd name="connsiteX1-3" fmla="*/ 299302 w 3596749"/>
              <a:gd name="connsiteY1-4" fmla="*/ 0 h 1268414"/>
              <a:gd name="connsiteX2-5" fmla="*/ 795613 w 3596749"/>
              <a:gd name="connsiteY2-6" fmla="*/ 0 h 1268414"/>
              <a:gd name="connsiteX3-7" fmla="*/ 806567 w 3596749"/>
              <a:gd name="connsiteY3-8" fmla="*/ 0 h 1268414"/>
              <a:gd name="connsiteX4-9" fmla="*/ 1105869 w 3596749"/>
              <a:gd name="connsiteY4-10" fmla="*/ 0 h 1268414"/>
              <a:gd name="connsiteX5-11" fmla="*/ 1252078 w 3596749"/>
              <a:gd name="connsiteY5-12" fmla="*/ 0 h 1268414"/>
              <a:gd name="connsiteX6-13" fmla="*/ 1602180 w 3596749"/>
              <a:gd name="connsiteY6-14" fmla="*/ 0 h 1268414"/>
              <a:gd name="connsiteX7-15" fmla="*/ 1708543 w 3596749"/>
              <a:gd name="connsiteY7-16" fmla="*/ 0 h 1268414"/>
              <a:gd name="connsiteX8-17" fmla="*/ 2042864 w 3596749"/>
              <a:gd name="connsiteY8-18" fmla="*/ 0 h 1268414"/>
              <a:gd name="connsiteX9-19" fmla="*/ 2058645 w 3596749"/>
              <a:gd name="connsiteY9-20" fmla="*/ 0 h 1268414"/>
              <a:gd name="connsiteX10-21" fmla="*/ 2515110 w 3596749"/>
              <a:gd name="connsiteY10-22" fmla="*/ 0 h 1268414"/>
              <a:gd name="connsiteX11-23" fmla="*/ 3596749 w 3596749"/>
              <a:gd name="connsiteY11-24" fmla="*/ 747318 h 1268414"/>
              <a:gd name="connsiteX12-25" fmla="*/ 3075653 w 3596749"/>
              <a:gd name="connsiteY12-26" fmla="*/ 1268414 h 1268414"/>
              <a:gd name="connsiteX13-27" fmla="*/ 2744509 w 3596749"/>
              <a:gd name="connsiteY13-28" fmla="*/ 1268414 h 1268414"/>
              <a:gd name="connsiteX14-29" fmla="*/ 2359995 w 3596749"/>
              <a:gd name="connsiteY14-30" fmla="*/ 1268414 h 1268414"/>
              <a:gd name="connsiteX15-31" fmla="*/ 2288044 w 3596749"/>
              <a:gd name="connsiteY15-32" fmla="*/ 1268414 h 1268414"/>
              <a:gd name="connsiteX16-33" fmla="*/ 2269086 w 3596749"/>
              <a:gd name="connsiteY16-34" fmla="*/ 1268414 h 1268414"/>
              <a:gd name="connsiteX17-35" fmla="*/ 2018799 w 3596749"/>
              <a:gd name="connsiteY17-36" fmla="*/ 1268414 h 1268414"/>
              <a:gd name="connsiteX18-37" fmla="*/ 1937942 w 3596749"/>
              <a:gd name="connsiteY18-38" fmla="*/ 1268414 h 1268414"/>
              <a:gd name="connsiteX19-39" fmla="*/ 1831579 w 3596749"/>
              <a:gd name="connsiteY19-40" fmla="*/ 1268414 h 1268414"/>
              <a:gd name="connsiteX20-41" fmla="*/ 1562334 w 3596749"/>
              <a:gd name="connsiteY20-42" fmla="*/ 1268414 h 1268414"/>
              <a:gd name="connsiteX21-43" fmla="*/ 1553428 w 3596749"/>
              <a:gd name="connsiteY21-44" fmla="*/ 1268414 h 1268414"/>
              <a:gd name="connsiteX22-45" fmla="*/ 1532278 w 3596749"/>
              <a:gd name="connsiteY22-46" fmla="*/ 1268414 h 1268414"/>
              <a:gd name="connsiteX23-47" fmla="*/ 1481477 w 3596749"/>
              <a:gd name="connsiteY23-48" fmla="*/ 1268414 h 1268414"/>
              <a:gd name="connsiteX24-49" fmla="*/ 1212232 w 3596749"/>
              <a:gd name="connsiteY24-50" fmla="*/ 1268414 h 1268414"/>
              <a:gd name="connsiteX25-51" fmla="*/ 1105869 w 3596749"/>
              <a:gd name="connsiteY25-52" fmla="*/ 1268414 h 1268414"/>
              <a:gd name="connsiteX26-53" fmla="*/ 1025012 w 3596749"/>
              <a:gd name="connsiteY26-54" fmla="*/ 1268414 h 1268414"/>
              <a:gd name="connsiteX27-55" fmla="*/ 806567 w 3596749"/>
              <a:gd name="connsiteY27-56" fmla="*/ 1268414 h 1268414"/>
              <a:gd name="connsiteX28-57" fmla="*/ 755767 w 3596749"/>
              <a:gd name="connsiteY28-58" fmla="*/ 1268414 h 1268414"/>
              <a:gd name="connsiteX29-59" fmla="*/ 725711 w 3596749"/>
              <a:gd name="connsiteY29-60" fmla="*/ 1268414 h 1268414"/>
              <a:gd name="connsiteX30-61" fmla="*/ 299302 w 3596749"/>
              <a:gd name="connsiteY30-62" fmla="*/ 1268414 h 1268414"/>
              <a:gd name="connsiteX31-63" fmla="*/ 0 w 3596749"/>
              <a:gd name="connsiteY31-64" fmla="*/ 1268414 h 1268414"/>
              <a:gd name="connsiteX32-65" fmla="*/ 0 w 3596749"/>
              <a:gd name="connsiteY32-66" fmla="*/ 0 h 1268414"/>
              <a:gd name="connsiteX0-67" fmla="*/ 0 w 3596749"/>
              <a:gd name="connsiteY0-68" fmla="*/ 0 h 1268414"/>
              <a:gd name="connsiteX1-69" fmla="*/ 299302 w 3596749"/>
              <a:gd name="connsiteY1-70" fmla="*/ 0 h 1268414"/>
              <a:gd name="connsiteX2-71" fmla="*/ 795613 w 3596749"/>
              <a:gd name="connsiteY2-72" fmla="*/ 0 h 1268414"/>
              <a:gd name="connsiteX3-73" fmla="*/ 806567 w 3596749"/>
              <a:gd name="connsiteY3-74" fmla="*/ 0 h 1268414"/>
              <a:gd name="connsiteX4-75" fmla="*/ 1105869 w 3596749"/>
              <a:gd name="connsiteY4-76" fmla="*/ 0 h 1268414"/>
              <a:gd name="connsiteX5-77" fmla="*/ 1252078 w 3596749"/>
              <a:gd name="connsiteY5-78" fmla="*/ 0 h 1268414"/>
              <a:gd name="connsiteX6-79" fmla="*/ 1602180 w 3596749"/>
              <a:gd name="connsiteY6-80" fmla="*/ 0 h 1268414"/>
              <a:gd name="connsiteX7-81" fmla="*/ 1708543 w 3596749"/>
              <a:gd name="connsiteY7-82" fmla="*/ 0 h 1268414"/>
              <a:gd name="connsiteX8-83" fmla="*/ 2042864 w 3596749"/>
              <a:gd name="connsiteY8-84" fmla="*/ 0 h 1268414"/>
              <a:gd name="connsiteX9-85" fmla="*/ 2058645 w 3596749"/>
              <a:gd name="connsiteY9-86" fmla="*/ 0 h 1268414"/>
              <a:gd name="connsiteX10-87" fmla="*/ 2515110 w 3596749"/>
              <a:gd name="connsiteY10-88" fmla="*/ 0 h 1268414"/>
              <a:gd name="connsiteX11-89" fmla="*/ 3596749 w 3596749"/>
              <a:gd name="connsiteY11-90" fmla="*/ 747318 h 1268414"/>
              <a:gd name="connsiteX12-91" fmla="*/ 2744509 w 3596749"/>
              <a:gd name="connsiteY12-92" fmla="*/ 1268414 h 1268414"/>
              <a:gd name="connsiteX13-93" fmla="*/ 2359995 w 3596749"/>
              <a:gd name="connsiteY13-94" fmla="*/ 1268414 h 1268414"/>
              <a:gd name="connsiteX14-95" fmla="*/ 2288044 w 3596749"/>
              <a:gd name="connsiteY14-96" fmla="*/ 1268414 h 1268414"/>
              <a:gd name="connsiteX15-97" fmla="*/ 2269086 w 3596749"/>
              <a:gd name="connsiteY15-98" fmla="*/ 1268414 h 1268414"/>
              <a:gd name="connsiteX16-99" fmla="*/ 2018799 w 3596749"/>
              <a:gd name="connsiteY16-100" fmla="*/ 1268414 h 1268414"/>
              <a:gd name="connsiteX17-101" fmla="*/ 1937942 w 3596749"/>
              <a:gd name="connsiteY17-102" fmla="*/ 1268414 h 1268414"/>
              <a:gd name="connsiteX18-103" fmla="*/ 1831579 w 3596749"/>
              <a:gd name="connsiteY18-104" fmla="*/ 1268414 h 1268414"/>
              <a:gd name="connsiteX19-105" fmla="*/ 1562334 w 3596749"/>
              <a:gd name="connsiteY19-106" fmla="*/ 1268414 h 1268414"/>
              <a:gd name="connsiteX20-107" fmla="*/ 1553428 w 3596749"/>
              <a:gd name="connsiteY20-108" fmla="*/ 1268414 h 1268414"/>
              <a:gd name="connsiteX21-109" fmla="*/ 1532278 w 3596749"/>
              <a:gd name="connsiteY21-110" fmla="*/ 1268414 h 1268414"/>
              <a:gd name="connsiteX22-111" fmla="*/ 1481477 w 3596749"/>
              <a:gd name="connsiteY22-112" fmla="*/ 1268414 h 1268414"/>
              <a:gd name="connsiteX23-113" fmla="*/ 1212232 w 3596749"/>
              <a:gd name="connsiteY23-114" fmla="*/ 1268414 h 1268414"/>
              <a:gd name="connsiteX24-115" fmla="*/ 1105869 w 3596749"/>
              <a:gd name="connsiteY24-116" fmla="*/ 1268414 h 1268414"/>
              <a:gd name="connsiteX25-117" fmla="*/ 1025012 w 3596749"/>
              <a:gd name="connsiteY25-118" fmla="*/ 1268414 h 1268414"/>
              <a:gd name="connsiteX26-119" fmla="*/ 806567 w 3596749"/>
              <a:gd name="connsiteY26-120" fmla="*/ 1268414 h 1268414"/>
              <a:gd name="connsiteX27-121" fmla="*/ 755767 w 3596749"/>
              <a:gd name="connsiteY27-122" fmla="*/ 1268414 h 1268414"/>
              <a:gd name="connsiteX28-123" fmla="*/ 725711 w 3596749"/>
              <a:gd name="connsiteY28-124" fmla="*/ 1268414 h 1268414"/>
              <a:gd name="connsiteX29-125" fmla="*/ 299302 w 3596749"/>
              <a:gd name="connsiteY29-126" fmla="*/ 1268414 h 1268414"/>
              <a:gd name="connsiteX30-127" fmla="*/ 0 w 3596749"/>
              <a:gd name="connsiteY30-128" fmla="*/ 1268414 h 1268414"/>
              <a:gd name="connsiteX31-129" fmla="*/ 0 w 3596749"/>
              <a:gd name="connsiteY31-130" fmla="*/ 0 h 1268414"/>
              <a:gd name="connsiteX0-131" fmla="*/ 0 w 3596749"/>
              <a:gd name="connsiteY0-132" fmla="*/ 0 h 1268414"/>
              <a:gd name="connsiteX1-133" fmla="*/ 299302 w 3596749"/>
              <a:gd name="connsiteY1-134" fmla="*/ 0 h 1268414"/>
              <a:gd name="connsiteX2-135" fmla="*/ 795613 w 3596749"/>
              <a:gd name="connsiteY2-136" fmla="*/ 0 h 1268414"/>
              <a:gd name="connsiteX3-137" fmla="*/ 806567 w 3596749"/>
              <a:gd name="connsiteY3-138" fmla="*/ 0 h 1268414"/>
              <a:gd name="connsiteX4-139" fmla="*/ 1105869 w 3596749"/>
              <a:gd name="connsiteY4-140" fmla="*/ 0 h 1268414"/>
              <a:gd name="connsiteX5-141" fmla="*/ 1252078 w 3596749"/>
              <a:gd name="connsiteY5-142" fmla="*/ 0 h 1268414"/>
              <a:gd name="connsiteX6-143" fmla="*/ 1602180 w 3596749"/>
              <a:gd name="connsiteY6-144" fmla="*/ 0 h 1268414"/>
              <a:gd name="connsiteX7-145" fmla="*/ 1708543 w 3596749"/>
              <a:gd name="connsiteY7-146" fmla="*/ 0 h 1268414"/>
              <a:gd name="connsiteX8-147" fmla="*/ 2042864 w 3596749"/>
              <a:gd name="connsiteY8-148" fmla="*/ 0 h 1268414"/>
              <a:gd name="connsiteX9-149" fmla="*/ 2058645 w 3596749"/>
              <a:gd name="connsiteY9-150" fmla="*/ 0 h 1268414"/>
              <a:gd name="connsiteX10-151" fmla="*/ 2515110 w 3596749"/>
              <a:gd name="connsiteY10-152" fmla="*/ 0 h 1268414"/>
              <a:gd name="connsiteX11-153" fmla="*/ 3596749 w 3596749"/>
              <a:gd name="connsiteY11-154" fmla="*/ 747318 h 1268414"/>
              <a:gd name="connsiteX12-155" fmla="*/ 2359995 w 3596749"/>
              <a:gd name="connsiteY12-156" fmla="*/ 1268414 h 1268414"/>
              <a:gd name="connsiteX13-157" fmla="*/ 2288044 w 3596749"/>
              <a:gd name="connsiteY13-158" fmla="*/ 1268414 h 1268414"/>
              <a:gd name="connsiteX14-159" fmla="*/ 2269086 w 3596749"/>
              <a:gd name="connsiteY14-160" fmla="*/ 1268414 h 1268414"/>
              <a:gd name="connsiteX15-161" fmla="*/ 2018799 w 3596749"/>
              <a:gd name="connsiteY15-162" fmla="*/ 1268414 h 1268414"/>
              <a:gd name="connsiteX16-163" fmla="*/ 1937942 w 3596749"/>
              <a:gd name="connsiteY16-164" fmla="*/ 1268414 h 1268414"/>
              <a:gd name="connsiteX17-165" fmla="*/ 1831579 w 3596749"/>
              <a:gd name="connsiteY17-166" fmla="*/ 1268414 h 1268414"/>
              <a:gd name="connsiteX18-167" fmla="*/ 1562334 w 3596749"/>
              <a:gd name="connsiteY18-168" fmla="*/ 1268414 h 1268414"/>
              <a:gd name="connsiteX19-169" fmla="*/ 1553428 w 3596749"/>
              <a:gd name="connsiteY19-170" fmla="*/ 1268414 h 1268414"/>
              <a:gd name="connsiteX20-171" fmla="*/ 1532278 w 3596749"/>
              <a:gd name="connsiteY20-172" fmla="*/ 1268414 h 1268414"/>
              <a:gd name="connsiteX21-173" fmla="*/ 1481477 w 3596749"/>
              <a:gd name="connsiteY21-174" fmla="*/ 1268414 h 1268414"/>
              <a:gd name="connsiteX22-175" fmla="*/ 1212232 w 3596749"/>
              <a:gd name="connsiteY22-176" fmla="*/ 1268414 h 1268414"/>
              <a:gd name="connsiteX23-177" fmla="*/ 1105869 w 3596749"/>
              <a:gd name="connsiteY23-178" fmla="*/ 1268414 h 1268414"/>
              <a:gd name="connsiteX24-179" fmla="*/ 1025012 w 3596749"/>
              <a:gd name="connsiteY24-180" fmla="*/ 1268414 h 1268414"/>
              <a:gd name="connsiteX25-181" fmla="*/ 806567 w 3596749"/>
              <a:gd name="connsiteY25-182" fmla="*/ 1268414 h 1268414"/>
              <a:gd name="connsiteX26-183" fmla="*/ 755767 w 3596749"/>
              <a:gd name="connsiteY26-184" fmla="*/ 1268414 h 1268414"/>
              <a:gd name="connsiteX27-185" fmla="*/ 725711 w 3596749"/>
              <a:gd name="connsiteY27-186" fmla="*/ 1268414 h 1268414"/>
              <a:gd name="connsiteX28-187" fmla="*/ 299302 w 3596749"/>
              <a:gd name="connsiteY28-188" fmla="*/ 1268414 h 1268414"/>
              <a:gd name="connsiteX29-189" fmla="*/ 0 w 3596749"/>
              <a:gd name="connsiteY29-190" fmla="*/ 1268414 h 1268414"/>
              <a:gd name="connsiteX30-191" fmla="*/ 0 w 3596749"/>
              <a:gd name="connsiteY30-192" fmla="*/ 0 h 1268414"/>
              <a:gd name="connsiteX0-193" fmla="*/ 0 w 3596749"/>
              <a:gd name="connsiteY0-194" fmla="*/ 0 h 1268414"/>
              <a:gd name="connsiteX1-195" fmla="*/ 299302 w 3596749"/>
              <a:gd name="connsiteY1-196" fmla="*/ 0 h 1268414"/>
              <a:gd name="connsiteX2-197" fmla="*/ 795613 w 3596749"/>
              <a:gd name="connsiteY2-198" fmla="*/ 0 h 1268414"/>
              <a:gd name="connsiteX3-199" fmla="*/ 806567 w 3596749"/>
              <a:gd name="connsiteY3-200" fmla="*/ 0 h 1268414"/>
              <a:gd name="connsiteX4-201" fmla="*/ 1105869 w 3596749"/>
              <a:gd name="connsiteY4-202" fmla="*/ 0 h 1268414"/>
              <a:gd name="connsiteX5-203" fmla="*/ 1252078 w 3596749"/>
              <a:gd name="connsiteY5-204" fmla="*/ 0 h 1268414"/>
              <a:gd name="connsiteX6-205" fmla="*/ 1602180 w 3596749"/>
              <a:gd name="connsiteY6-206" fmla="*/ 0 h 1268414"/>
              <a:gd name="connsiteX7-207" fmla="*/ 1708543 w 3596749"/>
              <a:gd name="connsiteY7-208" fmla="*/ 0 h 1268414"/>
              <a:gd name="connsiteX8-209" fmla="*/ 2042864 w 3596749"/>
              <a:gd name="connsiteY8-210" fmla="*/ 0 h 1268414"/>
              <a:gd name="connsiteX9-211" fmla="*/ 2058645 w 3596749"/>
              <a:gd name="connsiteY9-212" fmla="*/ 0 h 1268414"/>
              <a:gd name="connsiteX10-213" fmla="*/ 2515110 w 3596749"/>
              <a:gd name="connsiteY10-214" fmla="*/ 0 h 1268414"/>
              <a:gd name="connsiteX11-215" fmla="*/ 3596749 w 3596749"/>
              <a:gd name="connsiteY11-216" fmla="*/ 747318 h 1268414"/>
              <a:gd name="connsiteX12-217" fmla="*/ 2288044 w 3596749"/>
              <a:gd name="connsiteY12-218" fmla="*/ 1268414 h 1268414"/>
              <a:gd name="connsiteX13-219" fmla="*/ 2269086 w 3596749"/>
              <a:gd name="connsiteY13-220" fmla="*/ 1268414 h 1268414"/>
              <a:gd name="connsiteX14-221" fmla="*/ 2018799 w 3596749"/>
              <a:gd name="connsiteY14-222" fmla="*/ 1268414 h 1268414"/>
              <a:gd name="connsiteX15-223" fmla="*/ 1937942 w 3596749"/>
              <a:gd name="connsiteY15-224" fmla="*/ 1268414 h 1268414"/>
              <a:gd name="connsiteX16-225" fmla="*/ 1831579 w 3596749"/>
              <a:gd name="connsiteY16-226" fmla="*/ 1268414 h 1268414"/>
              <a:gd name="connsiteX17-227" fmla="*/ 1562334 w 3596749"/>
              <a:gd name="connsiteY17-228" fmla="*/ 1268414 h 1268414"/>
              <a:gd name="connsiteX18-229" fmla="*/ 1553428 w 3596749"/>
              <a:gd name="connsiteY18-230" fmla="*/ 1268414 h 1268414"/>
              <a:gd name="connsiteX19-231" fmla="*/ 1532278 w 3596749"/>
              <a:gd name="connsiteY19-232" fmla="*/ 1268414 h 1268414"/>
              <a:gd name="connsiteX20-233" fmla="*/ 1481477 w 3596749"/>
              <a:gd name="connsiteY20-234" fmla="*/ 1268414 h 1268414"/>
              <a:gd name="connsiteX21-235" fmla="*/ 1212232 w 3596749"/>
              <a:gd name="connsiteY21-236" fmla="*/ 1268414 h 1268414"/>
              <a:gd name="connsiteX22-237" fmla="*/ 1105869 w 3596749"/>
              <a:gd name="connsiteY22-238" fmla="*/ 1268414 h 1268414"/>
              <a:gd name="connsiteX23-239" fmla="*/ 1025012 w 3596749"/>
              <a:gd name="connsiteY23-240" fmla="*/ 1268414 h 1268414"/>
              <a:gd name="connsiteX24-241" fmla="*/ 806567 w 3596749"/>
              <a:gd name="connsiteY24-242" fmla="*/ 1268414 h 1268414"/>
              <a:gd name="connsiteX25-243" fmla="*/ 755767 w 3596749"/>
              <a:gd name="connsiteY25-244" fmla="*/ 1268414 h 1268414"/>
              <a:gd name="connsiteX26-245" fmla="*/ 725711 w 3596749"/>
              <a:gd name="connsiteY26-246" fmla="*/ 1268414 h 1268414"/>
              <a:gd name="connsiteX27-247" fmla="*/ 299302 w 3596749"/>
              <a:gd name="connsiteY27-248" fmla="*/ 1268414 h 1268414"/>
              <a:gd name="connsiteX28-249" fmla="*/ 0 w 3596749"/>
              <a:gd name="connsiteY28-250" fmla="*/ 1268414 h 1268414"/>
              <a:gd name="connsiteX29-251" fmla="*/ 0 w 3596749"/>
              <a:gd name="connsiteY29-252" fmla="*/ 0 h 1268414"/>
              <a:gd name="connsiteX0-253" fmla="*/ 0 w 3596749"/>
              <a:gd name="connsiteY0-254" fmla="*/ 0 h 1268414"/>
              <a:gd name="connsiteX1-255" fmla="*/ 299302 w 3596749"/>
              <a:gd name="connsiteY1-256" fmla="*/ 0 h 1268414"/>
              <a:gd name="connsiteX2-257" fmla="*/ 795613 w 3596749"/>
              <a:gd name="connsiteY2-258" fmla="*/ 0 h 1268414"/>
              <a:gd name="connsiteX3-259" fmla="*/ 806567 w 3596749"/>
              <a:gd name="connsiteY3-260" fmla="*/ 0 h 1268414"/>
              <a:gd name="connsiteX4-261" fmla="*/ 1105869 w 3596749"/>
              <a:gd name="connsiteY4-262" fmla="*/ 0 h 1268414"/>
              <a:gd name="connsiteX5-263" fmla="*/ 1252078 w 3596749"/>
              <a:gd name="connsiteY5-264" fmla="*/ 0 h 1268414"/>
              <a:gd name="connsiteX6-265" fmla="*/ 1602180 w 3596749"/>
              <a:gd name="connsiteY6-266" fmla="*/ 0 h 1268414"/>
              <a:gd name="connsiteX7-267" fmla="*/ 1708543 w 3596749"/>
              <a:gd name="connsiteY7-268" fmla="*/ 0 h 1268414"/>
              <a:gd name="connsiteX8-269" fmla="*/ 2042864 w 3596749"/>
              <a:gd name="connsiteY8-270" fmla="*/ 0 h 1268414"/>
              <a:gd name="connsiteX9-271" fmla="*/ 2058645 w 3596749"/>
              <a:gd name="connsiteY9-272" fmla="*/ 0 h 1268414"/>
              <a:gd name="connsiteX10-273" fmla="*/ 3596749 w 3596749"/>
              <a:gd name="connsiteY10-274" fmla="*/ 747318 h 1268414"/>
              <a:gd name="connsiteX11-275" fmla="*/ 2288044 w 3596749"/>
              <a:gd name="connsiteY11-276" fmla="*/ 1268414 h 1268414"/>
              <a:gd name="connsiteX12-277" fmla="*/ 2269086 w 3596749"/>
              <a:gd name="connsiteY12-278" fmla="*/ 1268414 h 1268414"/>
              <a:gd name="connsiteX13-279" fmla="*/ 2018799 w 3596749"/>
              <a:gd name="connsiteY13-280" fmla="*/ 1268414 h 1268414"/>
              <a:gd name="connsiteX14-281" fmla="*/ 1937942 w 3596749"/>
              <a:gd name="connsiteY14-282" fmla="*/ 1268414 h 1268414"/>
              <a:gd name="connsiteX15-283" fmla="*/ 1831579 w 3596749"/>
              <a:gd name="connsiteY15-284" fmla="*/ 1268414 h 1268414"/>
              <a:gd name="connsiteX16-285" fmla="*/ 1562334 w 3596749"/>
              <a:gd name="connsiteY16-286" fmla="*/ 1268414 h 1268414"/>
              <a:gd name="connsiteX17-287" fmla="*/ 1553428 w 3596749"/>
              <a:gd name="connsiteY17-288" fmla="*/ 1268414 h 1268414"/>
              <a:gd name="connsiteX18-289" fmla="*/ 1532278 w 3596749"/>
              <a:gd name="connsiteY18-290" fmla="*/ 1268414 h 1268414"/>
              <a:gd name="connsiteX19-291" fmla="*/ 1481477 w 3596749"/>
              <a:gd name="connsiteY19-292" fmla="*/ 1268414 h 1268414"/>
              <a:gd name="connsiteX20-293" fmla="*/ 1212232 w 3596749"/>
              <a:gd name="connsiteY20-294" fmla="*/ 1268414 h 1268414"/>
              <a:gd name="connsiteX21-295" fmla="*/ 1105869 w 3596749"/>
              <a:gd name="connsiteY21-296" fmla="*/ 1268414 h 1268414"/>
              <a:gd name="connsiteX22-297" fmla="*/ 1025012 w 3596749"/>
              <a:gd name="connsiteY22-298" fmla="*/ 1268414 h 1268414"/>
              <a:gd name="connsiteX23-299" fmla="*/ 806567 w 3596749"/>
              <a:gd name="connsiteY23-300" fmla="*/ 1268414 h 1268414"/>
              <a:gd name="connsiteX24-301" fmla="*/ 755767 w 3596749"/>
              <a:gd name="connsiteY24-302" fmla="*/ 1268414 h 1268414"/>
              <a:gd name="connsiteX25-303" fmla="*/ 725711 w 3596749"/>
              <a:gd name="connsiteY25-304" fmla="*/ 1268414 h 1268414"/>
              <a:gd name="connsiteX26-305" fmla="*/ 299302 w 3596749"/>
              <a:gd name="connsiteY26-306" fmla="*/ 1268414 h 1268414"/>
              <a:gd name="connsiteX27-307" fmla="*/ 0 w 3596749"/>
              <a:gd name="connsiteY27-308" fmla="*/ 1268414 h 1268414"/>
              <a:gd name="connsiteX28-309" fmla="*/ 0 w 3596749"/>
              <a:gd name="connsiteY28-310" fmla="*/ 0 h 1268414"/>
              <a:gd name="connsiteX0-311" fmla="*/ 0 w 3596749"/>
              <a:gd name="connsiteY0-312" fmla="*/ 0 h 1268414"/>
              <a:gd name="connsiteX1-313" fmla="*/ 299302 w 3596749"/>
              <a:gd name="connsiteY1-314" fmla="*/ 0 h 1268414"/>
              <a:gd name="connsiteX2-315" fmla="*/ 795613 w 3596749"/>
              <a:gd name="connsiteY2-316" fmla="*/ 0 h 1268414"/>
              <a:gd name="connsiteX3-317" fmla="*/ 806567 w 3596749"/>
              <a:gd name="connsiteY3-318" fmla="*/ 0 h 1268414"/>
              <a:gd name="connsiteX4-319" fmla="*/ 1105869 w 3596749"/>
              <a:gd name="connsiteY4-320" fmla="*/ 0 h 1268414"/>
              <a:gd name="connsiteX5-321" fmla="*/ 1252078 w 3596749"/>
              <a:gd name="connsiteY5-322" fmla="*/ 0 h 1268414"/>
              <a:gd name="connsiteX6-323" fmla="*/ 1602180 w 3596749"/>
              <a:gd name="connsiteY6-324" fmla="*/ 0 h 1268414"/>
              <a:gd name="connsiteX7-325" fmla="*/ 1708543 w 3596749"/>
              <a:gd name="connsiteY7-326" fmla="*/ 0 h 1268414"/>
              <a:gd name="connsiteX8-327" fmla="*/ 2042864 w 3596749"/>
              <a:gd name="connsiteY8-328" fmla="*/ 0 h 1268414"/>
              <a:gd name="connsiteX9-329" fmla="*/ 3596749 w 3596749"/>
              <a:gd name="connsiteY9-330" fmla="*/ 747318 h 1268414"/>
              <a:gd name="connsiteX10-331" fmla="*/ 2288044 w 3596749"/>
              <a:gd name="connsiteY10-332" fmla="*/ 1268414 h 1268414"/>
              <a:gd name="connsiteX11-333" fmla="*/ 2269086 w 3596749"/>
              <a:gd name="connsiteY11-334" fmla="*/ 1268414 h 1268414"/>
              <a:gd name="connsiteX12-335" fmla="*/ 2018799 w 3596749"/>
              <a:gd name="connsiteY12-336" fmla="*/ 1268414 h 1268414"/>
              <a:gd name="connsiteX13-337" fmla="*/ 1937942 w 3596749"/>
              <a:gd name="connsiteY13-338" fmla="*/ 1268414 h 1268414"/>
              <a:gd name="connsiteX14-339" fmla="*/ 1831579 w 3596749"/>
              <a:gd name="connsiteY14-340" fmla="*/ 1268414 h 1268414"/>
              <a:gd name="connsiteX15-341" fmla="*/ 1562334 w 3596749"/>
              <a:gd name="connsiteY15-342" fmla="*/ 1268414 h 1268414"/>
              <a:gd name="connsiteX16-343" fmla="*/ 1553428 w 3596749"/>
              <a:gd name="connsiteY16-344" fmla="*/ 1268414 h 1268414"/>
              <a:gd name="connsiteX17-345" fmla="*/ 1532278 w 3596749"/>
              <a:gd name="connsiteY17-346" fmla="*/ 1268414 h 1268414"/>
              <a:gd name="connsiteX18-347" fmla="*/ 1481477 w 3596749"/>
              <a:gd name="connsiteY18-348" fmla="*/ 1268414 h 1268414"/>
              <a:gd name="connsiteX19-349" fmla="*/ 1212232 w 3596749"/>
              <a:gd name="connsiteY19-350" fmla="*/ 1268414 h 1268414"/>
              <a:gd name="connsiteX20-351" fmla="*/ 1105869 w 3596749"/>
              <a:gd name="connsiteY20-352" fmla="*/ 1268414 h 1268414"/>
              <a:gd name="connsiteX21-353" fmla="*/ 1025012 w 3596749"/>
              <a:gd name="connsiteY21-354" fmla="*/ 1268414 h 1268414"/>
              <a:gd name="connsiteX22-355" fmla="*/ 806567 w 3596749"/>
              <a:gd name="connsiteY22-356" fmla="*/ 1268414 h 1268414"/>
              <a:gd name="connsiteX23-357" fmla="*/ 755767 w 3596749"/>
              <a:gd name="connsiteY23-358" fmla="*/ 1268414 h 1268414"/>
              <a:gd name="connsiteX24-359" fmla="*/ 725711 w 3596749"/>
              <a:gd name="connsiteY24-360" fmla="*/ 1268414 h 1268414"/>
              <a:gd name="connsiteX25-361" fmla="*/ 299302 w 3596749"/>
              <a:gd name="connsiteY25-362" fmla="*/ 1268414 h 1268414"/>
              <a:gd name="connsiteX26-363" fmla="*/ 0 w 3596749"/>
              <a:gd name="connsiteY26-364" fmla="*/ 1268414 h 1268414"/>
              <a:gd name="connsiteX27-365" fmla="*/ 0 w 3596749"/>
              <a:gd name="connsiteY27-366" fmla="*/ 0 h 1268414"/>
              <a:gd name="connsiteX0-367" fmla="*/ 0 w 3596749"/>
              <a:gd name="connsiteY0-368" fmla="*/ 0 h 1268414"/>
              <a:gd name="connsiteX1-369" fmla="*/ 299302 w 3596749"/>
              <a:gd name="connsiteY1-370" fmla="*/ 0 h 1268414"/>
              <a:gd name="connsiteX2-371" fmla="*/ 795613 w 3596749"/>
              <a:gd name="connsiteY2-372" fmla="*/ 0 h 1268414"/>
              <a:gd name="connsiteX3-373" fmla="*/ 806567 w 3596749"/>
              <a:gd name="connsiteY3-374" fmla="*/ 0 h 1268414"/>
              <a:gd name="connsiteX4-375" fmla="*/ 1105869 w 3596749"/>
              <a:gd name="connsiteY4-376" fmla="*/ 0 h 1268414"/>
              <a:gd name="connsiteX5-377" fmla="*/ 1252078 w 3596749"/>
              <a:gd name="connsiteY5-378" fmla="*/ 0 h 1268414"/>
              <a:gd name="connsiteX6-379" fmla="*/ 1602180 w 3596749"/>
              <a:gd name="connsiteY6-380" fmla="*/ 0 h 1268414"/>
              <a:gd name="connsiteX7-381" fmla="*/ 1708543 w 3596749"/>
              <a:gd name="connsiteY7-382" fmla="*/ 0 h 1268414"/>
              <a:gd name="connsiteX8-383" fmla="*/ 3596749 w 3596749"/>
              <a:gd name="connsiteY8-384" fmla="*/ 747318 h 1268414"/>
              <a:gd name="connsiteX9-385" fmla="*/ 2288044 w 3596749"/>
              <a:gd name="connsiteY9-386" fmla="*/ 1268414 h 1268414"/>
              <a:gd name="connsiteX10-387" fmla="*/ 2269086 w 3596749"/>
              <a:gd name="connsiteY10-388" fmla="*/ 1268414 h 1268414"/>
              <a:gd name="connsiteX11-389" fmla="*/ 2018799 w 3596749"/>
              <a:gd name="connsiteY11-390" fmla="*/ 1268414 h 1268414"/>
              <a:gd name="connsiteX12-391" fmla="*/ 1937942 w 3596749"/>
              <a:gd name="connsiteY12-392" fmla="*/ 1268414 h 1268414"/>
              <a:gd name="connsiteX13-393" fmla="*/ 1831579 w 3596749"/>
              <a:gd name="connsiteY13-394" fmla="*/ 1268414 h 1268414"/>
              <a:gd name="connsiteX14-395" fmla="*/ 1562334 w 3596749"/>
              <a:gd name="connsiteY14-396" fmla="*/ 1268414 h 1268414"/>
              <a:gd name="connsiteX15-397" fmla="*/ 1553428 w 3596749"/>
              <a:gd name="connsiteY15-398" fmla="*/ 1268414 h 1268414"/>
              <a:gd name="connsiteX16-399" fmla="*/ 1532278 w 3596749"/>
              <a:gd name="connsiteY16-400" fmla="*/ 1268414 h 1268414"/>
              <a:gd name="connsiteX17-401" fmla="*/ 1481477 w 3596749"/>
              <a:gd name="connsiteY17-402" fmla="*/ 1268414 h 1268414"/>
              <a:gd name="connsiteX18-403" fmla="*/ 1212232 w 3596749"/>
              <a:gd name="connsiteY18-404" fmla="*/ 1268414 h 1268414"/>
              <a:gd name="connsiteX19-405" fmla="*/ 1105869 w 3596749"/>
              <a:gd name="connsiteY19-406" fmla="*/ 1268414 h 1268414"/>
              <a:gd name="connsiteX20-407" fmla="*/ 1025012 w 3596749"/>
              <a:gd name="connsiteY20-408" fmla="*/ 1268414 h 1268414"/>
              <a:gd name="connsiteX21-409" fmla="*/ 806567 w 3596749"/>
              <a:gd name="connsiteY21-410" fmla="*/ 1268414 h 1268414"/>
              <a:gd name="connsiteX22-411" fmla="*/ 755767 w 3596749"/>
              <a:gd name="connsiteY22-412" fmla="*/ 1268414 h 1268414"/>
              <a:gd name="connsiteX23-413" fmla="*/ 725711 w 3596749"/>
              <a:gd name="connsiteY23-414" fmla="*/ 1268414 h 1268414"/>
              <a:gd name="connsiteX24-415" fmla="*/ 299302 w 3596749"/>
              <a:gd name="connsiteY24-416" fmla="*/ 1268414 h 1268414"/>
              <a:gd name="connsiteX25-417" fmla="*/ 0 w 3596749"/>
              <a:gd name="connsiteY25-418" fmla="*/ 1268414 h 1268414"/>
              <a:gd name="connsiteX26-419" fmla="*/ 0 w 3596749"/>
              <a:gd name="connsiteY26-420" fmla="*/ 0 h 1268414"/>
              <a:gd name="connsiteX0-421" fmla="*/ 0 w 3596749"/>
              <a:gd name="connsiteY0-422" fmla="*/ 0 h 1268414"/>
              <a:gd name="connsiteX1-423" fmla="*/ 299302 w 3596749"/>
              <a:gd name="connsiteY1-424" fmla="*/ 0 h 1268414"/>
              <a:gd name="connsiteX2-425" fmla="*/ 795613 w 3596749"/>
              <a:gd name="connsiteY2-426" fmla="*/ 0 h 1268414"/>
              <a:gd name="connsiteX3-427" fmla="*/ 806567 w 3596749"/>
              <a:gd name="connsiteY3-428" fmla="*/ 0 h 1268414"/>
              <a:gd name="connsiteX4-429" fmla="*/ 1105869 w 3596749"/>
              <a:gd name="connsiteY4-430" fmla="*/ 0 h 1268414"/>
              <a:gd name="connsiteX5-431" fmla="*/ 1252078 w 3596749"/>
              <a:gd name="connsiteY5-432" fmla="*/ 0 h 1268414"/>
              <a:gd name="connsiteX6-433" fmla="*/ 1602180 w 3596749"/>
              <a:gd name="connsiteY6-434" fmla="*/ 0 h 1268414"/>
              <a:gd name="connsiteX7-435" fmla="*/ 1708543 w 3596749"/>
              <a:gd name="connsiteY7-436" fmla="*/ 0 h 1268414"/>
              <a:gd name="connsiteX8-437" fmla="*/ 3596749 w 3596749"/>
              <a:gd name="connsiteY8-438" fmla="*/ 747318 h 1268414"/>
              <a:gd name="connsiteX9-439" fmla="*/ 2288044 w 3596749"/>
              <a:gd name="connsiteY9-440" fmla="*/ 1268414 h 1268414"/>
              <a:gd name="connsiteX10-441" fmla="*/ 2018799 w 3596749"/>
              <a:gd name="connsiteY10-442" fmla="*/ 1268414 h 1268414"/>
              <a:gd name="connsiteX11-443" fmla="*/ 1937942 w 3596749"/>
              <a:gd name="connsiteY11-444" fmla="*/ 1268414 h 1268414"/>
              <a:gd name="connsiteX12-445" fmla="*/ 1831579 w 3596749"/>
              <a:gd name="connsiteY12-446" fmla="*/ 1268414 h 1268414"/>
              <a:gd name="connsiteX13-447" fmla="*/ 1562334 w 3596749"/>
              <a:gd name="connsiteY13-448" fmla="*/ 1268414 h 1268414"/>
              <a:gd name="connsiteX14-449" fmla="*/ 1553428 w 3596749"/>
              <a:gd name="connsiteY14-450" fmla="*/ 1268414 h 1268414"/>
              <a:gd name="connsiteX15-451" fmla="*/ 1532278 w 3596749"/>
              <a:gd name="connsiteY15-452" fmla="*/ 1268414 h 1268414"/>
              <a:gd name="connsiteX16-453" fmla="*/ 1481477 w 3596749"/>
              <a:gd name="connsiteY16-454" fmla="*/ 1268414 h 1268414"/>
              <a:gd name="connsiteX17-455" fmla="*/ 1212232 w 3596749"/>
              <a:gd name="connsiteY17-456" fmla="*/ 1268414 h 1268414"/>
              <a:gd name="connsiteX18-457" fmla="*/ 1105869 w 3596749"/>
              <a:gd name="connsiteY18-458" fmla="*/ 1268414 h 1268414"/>
              <a:gd name="connsiteX19-459" fmla="*/ 1025012 w 3596749"/>
              <a:gd name="connsiteY19-460" fmla="*/ 1268414 h 1268414"/>
              <a:gd name="connsiteX20-461" fmla="*/ 806567 w 3596749"/>
              <a:gd name="connsiteY20-462" fmla="*/ 1268414 h 1268414"/>
              <a:gd name="connsiteX21-463" fmla="*/ 755767 w 3596749"/>
              <a:gd name="connsiteY21-464" fmla="*/ 1268414 h 1268414"/>
              <a:gd name="connsiteX22-465" fmla="*/ 725711 w 3596749"/>
              <a:gd name="connsiteY22-466" fmla="*/ 1268414 h 1268414"/>
              <a:gd name="connsiteX23-467" fmla="*/ 299302 w 3596749"/>
              <a:gd name="connsiteY23-468" fmla="*/ 1268414 h 1268414"/>
              <a:gd name="connsiteX24-469" fmla="*/ 0 w 3596749"/>
              <a:gd name="connsiteY24-470" fmla="*/ 1268414 h 1268414"/>
              <a:gd name="connsiteX25-471" fmla="*/ 0 w 3596749"/>
              <a:gd name="connsiteY25-472" fmla="*/ 0 h 1268414"/>
              <a:gd name="connsiteX0-473" fmla="*/ 0 w 3596749"/>
              <a:gd name="connsiteY0-474" fmla="*/ 0 h 1268414"/>
              <a:gd name="connsiteX1-475" fmla="*/ 299302 w 3596749"/>
              <a:gd name="connsiteY1-476" fmla="*/ 0 h 1268414"/>
              <a:gd name="connsiteX2-477" fmla="*/ 795613 w 3596749"/>
              <a:gd name="connsiteY2-478" fmla="*/ 0 h 1268414"/>
              <a:gd name="connsiteX3-479" fmla="*/ 806567 w 3596749"/>
              <a:gd name="connsiteY3-480" fmla="*/ 0 h 1268414"/>
              <a:gd name="connsiteX4-481" fmla="*/ 1105869 w 3596749"/>
              <a:gd name="connsiteY4-482" fmla="*/ 0 h 1268414"/>
              <a:gd name="connsiteX5-483" fmla="*/ 1252078 w 3596749"/>
              <a:gd name="connsiteY5-484" fmla="*/ 0 h 1268414"/>
              <a:gd name="connsiteX6-485" fmla="*/ 1602180 w 3596749"/>
              <a:gd name="connsiteY6-486" fmla="*/ 0 h 1268414"/>
              <a:gd name="connsiteX7-487" fmla="*/ 1708543 w 3596749"/>
              <a:gd name="connsiteY7-488" fmla="*/ 0 h 1268414"/>
              <a:gd name="connsiteX8-489" fmla="*/ 3596749 w 3596749"/>
              <a:gd name="connsiteY8-490" fmla="*/ 747318 h 1268414"/>
              <a:gd name="connsiteX9-491" fmla="*/ 2018799 w 3596749"/>
              <a:gd name="connsiteY9-492" fmla="*/ 1268414 h 1268414"/>
              <a:gd name="connsiteX10-493" fmla="*/ 1937942 w 3596749"/>
              <a:gd name="connsiteY10-494" fmla="*/ 1268414 h 1268414"/>
              <a:gd name="connsiteX11-495" fmla="*/ 1831579 w 3596749"/>
              <a:gd name="connsiteY11-496" fmla="*/ 1268414 h 1268414"/>
              <a:gd name="connsiteX12-497" fmla="*/ 1562334 w 3596749"/>
              <a:gd name="connsiteY12-498" fmla="*/ 1268414 h 1268414"/>
              <a:gd name="connsiteX13-499" fmla="*/ 1553428 w 3596749"/>
              <a:gd name="connsiteY13-500" fmla="*/ 1268414 h 1268414"/>
              <a:gd name="connsiteX14-501" fmla="*/ 1532278 w 3596749"/>
              <a:gd name="connsiteY14-502" fmla="*/ 1268414 h 1268414"/>
              <a:gd name="connsiteX15-503" fmla="*/ 1481477 w 3596749"/>
              <a:gd name="connsiteY15-504" fmla="*/ 1268414 h 1268414"/>
              <a:gd name="connsiteX16-505" fmla="*/ 1212232 w 3596749"/>
              <a:gd name="connsiteY16-506" fmla="*/ 1268414 h 1268414"/>
              <a:gd name="connsiteX17-507" fmla="*/ 1105869 w 3596749"/>
              <a:gd name="connsiteY17-508" fmla="*/ 1268414 h 1268414"/>
              <a:gd name="connsiteX18-509" fmla="*/ 1025012 w 3596749"/>
              <a:gd name="connsiteY18-510" fmla="*/ 1268414 h 1268414"/>
              <a:gd name="connsiteX19-511" fmla="*/ 806567 w 3596749"/>
              <a:gd name="connsiteY19-512" fmla="*/ 1268414 h 1268414"/>
              <a:gd name="connsiteX20-513" fmla="*/ 755767 w 3596749"/>
              <a:gd name="connsiteY20-514" fmla="*/ 1268414 h 1268414"/>
              <a:gd name="connsiteX21-515" fmla="*/ 725711 w 3596749"/>
              <a:gd name="connsiteY21-516" fmla="*/ 1268414 h 1268414"/>
              <a:gd name="connsiteX22-517" fmla="*/ 299302 w 3596749"/>
              <a:gd name="connsiteY22-518" fmla="*/ 1268414 h 1268414"/>
              <a:gd name="connsiteX23-519" fmla="*/ 0 w 3596749"/>
              <a:gd name="connsiteY23-520" fmla="*/ 1268414 h 1268414"/>
              <a:gd name="connsiteX24-521" fmla="*/ 0 w 3596749"/>
              <a:gd name="connsiteY24-522" fmla="*/ 0 h 12684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3596749" h="1268414">
                <a:moveTo>
                  <a:pt x="0" y="0"/>
                </a:moveTo>
                <a:lnTo>
                  <a:pt x="299302" y="0"/>
                </a:lnTo>
                <a:lnTo>
                  <a:pt x="795613" y="0"/>
                </a:lnTo>
                <a:lnTo>
                  <a:pt x="806567" y="0"/>
                </a:lnTo>
                <a:lnTo>
                  <a:pt x="1105869" y="0"/>
                </a:lnTo>
                <a:lnTo>
                  <a:pt x="1252078" y="0"/>
                </a:lnTo>
                <a:lnTo>
                  <a:pt x="1602180" y="0"/>
                </a:lnTo>
                <a:lnTo>
                  <a:pt x="1708543" y="0"/>
                </a:lnTo>
                <a:lnTo>
                  <a:pt x="3596749" y="747318"/>
                </a:lnTo>
                <a:lnTo>
                  <a:pt x="2018799" y="1268414"/>
                </a:lnTo>
                <a:lnTo>
                  <a:pt x="1937942" y="1268414"/>
                </a:lnTo>
                <a:lnTo>
                  <a:pt x="1831579" y="1268414"/>
                </a:lnTo>
                <a:lnTo>
                  <a:pt x="1562334" y="1268414"/>
                </a:lnTo>
                <a:lnTo>
                  <a:pt x="1553428" y="1268414"/>
                </a:lnTo>
                <a:lnTo>
                  <a:pt x="1532278" y="1268414"/>
                </a:lnTo>
                <a:lnTo>
                  <a:pt x="1481477" y="1268414"/>
                </a:lnTo>
                <a:lnTo>
                  <a:pt x="1212232" y="1268414"/>
                </a:lnTo>
                <a:lnTo>
                  <a:pt x="1105869" y="1268414"/>
                </a:lnTo>
                <a:lnTo>
                  <a:pt x="1025012" y="1268414"/>
                </a:lnTo>
                <a:lnTo>
                  <a:pt x="806567" y="1268414"/>
                </a:lnTo>
                <a:lnTo>
                  <a:pt x="755767" y="1268414"/>
                </a:lnTo>
                <a:lnTo>
                  <a:pt x="725711" y="1268414"/>
                </a:lnTo>
                <a:lnTo>
                  <a:pt x="299302" y="1268414"/>
                </a:lnTo>
                <a:lnTo>
                  <a:pt x="0" y="12684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 13"/>
          <p:cNvSpPr/>
          <p:nvPr userDrawn="1"/>
        </p:nvSpPr>
        <p:spPr>
          <a:xfrm>
            <a:off x="-8680" y="0"/>
            <a:ext cx="740200" cy="792480"/>
          </a:xfrm>
          <a:custGeom>
            <a:avLst/>
            <a:gdLst>
              <a:gd name="connsiteX0" fmla="*/ 0 w 3596749"/>
              <a:gd name="connsiteY0" fmla="*/ 0 h 1268414"/>
              <a:gd name="connsiteX1" fmla="*/ 299302 w 3596749"/>
              <a:gd name="connsiteY1" fmla="*/ 0 h 1268414"/>
              <a:gd name="connsiteX2" fmla="*/ 795613 w 3596749"/>
              <a:gd name="connsiteY2" fmla="*/ 0 h 1268414"/>
              <a:gd name="connsiteX3" fmla="*/ 806567 w 3596749"/>
              <a:gd name="connsiteY3" fmla="*/ 0 h 1268414"/>
              <a:gd name="connsiteX4" fmla="*/ 1105869 w 3596749"/>
              <a:gd name="connsiteY4" fmla="*/ 0 h 1268414"/>
              <a:gd name="connsiteX5" fmla="*/ 1252078 w 3596749"/>
              <a:gd name="connsiteY5" fmla="*/ 0 h 1268414"/>
              <a:gd name="connsiteX6" fmla="*/ 1602180 w 3596749"/>
              <a:gd name="connsiteY6" fmla="*/ 0 h 1268414"/>
              <a:gd name="connsiteX7" fmla="*/ 1708543 w 3596749"/>
              <a:gd name="connsiteY7" fmla="*/ 0 h 1268414"/>
              <a:gd name="connsiteX8" fmla="*/ 2042864 w 3596749"/>
              <a:gd name="connsiteY8" fmla="*/ 0 h 1268414"/>
              <a:gd name="connsiteX9" fmla="*/ 2058645 w 3596749"/>
              <a:gd name="connsiteY9" fmla="*/ 0 h 1268414"/>
              <a:gd name="connsiteX10" fmla="*/ 2515110 w 3596749"/>
              <a:gd name="connsiteY10" fmla="*/ 0 h 1268414"/>
              <a:gd name="connsiteX11" fmla="*/ 2849431 w 3596749"/>
              <a:gd name="connsiteY11" fmla="*/ 0 h 1268414"/>
              <a:gd name="connsiteX12" fmla="*/ 3596749 w 3596749"/>
              <a:gd name="connsiteY12" fmla="*/ 747318 h 1268414"/>
              <a:gd name="connsiteX13" fmla="*/ 3075653 w 3596749"/>
              <a:gd name="connsiteY13" fmla="*/ 1268414 h 1268414"/>
              <a:gd name="connsiteX14" fmla="*/ 2744509 w 3596749"/>
              <a:gd name="connsiteY14" fmla="*/ 1268414 h 1268414"/>
              <a:gd name="connsiteX15" fmla="*/ 2359995 w 3596749"/>
              <a:gd name="connsiteY15" fmla="*/ 1268414 h 1268414"/>
              <a:gd name="connsiteX16" fmla="*/ 2288044 w 3596749"/>
              <a:gd name="connsiteY16" fmla="*/ 1268414 h 1268414"/>
              <a:gd name="connsiteX17" fmla="*/ 2269086 w 3596749"/>
              <a:gd name="connsiteY17" fmla="*/ 1268414 h 1268414"/>
              <a:gd name="connsiteX18" fmla="*/ 2018799 w 3596749"/>
              <a:gd name="connsiteY18" fmla="*/ 1268414 h 1268414"/>
              <a:gd name="connsiteX19" fmla="*/ 1937942 w 3596749"/>
              <a:gd name="connsiteY19" fmla="*/ 1268414 h 1268414"/>
              <a:gd name="connsiteX20" fmla="*/ 1831579 w 3596749"/>
              <a:gd name="connsiteY20" fmla="*/ 1268414 h 1268414"/>
              <a:gd name="connsiteX21" fmla="*/ 1562334 w 3596749"/>
              <a:gd name="connsiteY21" fmla="*/ 1268414 h 1268414"/>
              <a:gd name="connsiteX22" fmla="*/ 1553428 w 3596749"/>
              <a:gd name="connsiteY22" fmla="*/ 1268414 h 1268414"/>
              <a:gd name="connsiteX23" fmla="*/ 1532278 w 3596749"/>
              <a:gd name="connsiteY23" fmla="*/ 1268414 h 1268414"/>
              <a:gd name="connsiteX24" fmla="*/ 1481477 w 3596749"/>
              <a:gd name="connsiteY24" fmla="*/ 1268414 h 1268414"/>
              <a:gd name="connsiteX25" fmla="*/ 1212232 w 3596749"/>
              <a:gd name="connsiteY25" fmla="*/ 1268414 h 1268414"/>
              <a:gd name="connsiteX26" fmla="*/ 1105869 w 3596749"/>
              <a:gd name="connsiteY26" fmla="*/ 1268414 h 1268414"/>
              <a:gd name="connsiteX27" fmla="*/ 1025012 w 3596749"/>
              <a:gd name="connsiteY27" fmla="*/ 1268414 h 1268414"/>
              <a:gd name="connsiteX28" fmla="*/ 806567 w 3596749"/>
              <a:gd name="connsiteY28" fmla="*/ 1268414 h 1268414"/>
              <a:gd name="connsiteX29" fmla="*/ 755767 w 3596749"/>
              <a:gd name="connsiteY29" fmla="*/ 1268414 h 1268414"/>
              <a:gd name="connsiteX30" fmla="*/ 725711 w 3596749"/>
              <a:gd name="connsiteY30" fmla="*/ 1268414 h 1268414"/>
              <a:gd name="connsiteX31" fmla="*/ 299302 w 3596749"/>
              <a:gd name="connsiteY31" fmla="*/ 1268414 h 1268414"/>
              <a:gd name="connsiteX32" fmla="*/ 0 w 3596749"/>
              <a:gd name="connsiteY32" fmla="*/ 1268414 h 1268414"/>
              <a:gd name="connsiteX0-1" fmla="*/ 0 w 3596749"/>
              <a:gd name="connsiteY0-2" fmla="*/ 0 h 1268414"/>
              <a:gd name="connsiteX1-3" fmla="*/ 299302 w 3596749"/>
              <a:gd name="connsiteY1-4" fmla="*/ 0 h 1268414"/>
              <a:gd name="connsiteX2-5" fmla="*/ 795613 w 3596749"/>
              <a:gd name="connsiteY2-6" fmla="*/ 0 h 1268414"/>
              <a:gd name="connsiteX3-7" fmla="*/ 806567 w 3596749"/>
              <a:gd name="connsiteY3-8" fmla="*/ 0 h 1268414"/>
              <a:gd name="connsiteX4-9" fmla="*/ 1105869 w 3596749"/>
              <a:gd name="connsiteY4-10" fmla="*/ 0 h 1268414"/>
              <a:gd name="connsiteX5-11" fmla="*/ 1252078 w 3596749"/>
              <a:gd name="connsiteY5-12" fmla="*/ 0 h 1268414"/>
              <a:gd name="connsiteX6-13" fmla="*/ 1602180 w 3596749"/>
              <a:gd name="connsiteY6-14" fmla="*/ 0 h 1268414"/>
              <a:gd name="connsiteX7-15" fmla="*/ 1708543 w 3596749"/>
              <a:gd name="connsiteY7-16" fmla="*/ 0 h 1268414"/>
              <a:gd name="connsiteX8-17" fmla="*/ 2042864 w 3596749"/>
              <a:gd name="connsiteY8-18" fmla="*/ 0 h 1268414"/>
              <a:gd name="connsiteX9-19" fmla="*/ 2058645 w 3596749"/>
              <a:gd name="connsiteY9-20" fmla="*/ 0 h 1268414"/>
              <a:gd name="connsiteX10-21" fmla="*/ 2515110 w 3596749"/>
              <a:gd name="connsiteY10-22" fmla="*/ 0 h 1268414"/>
              <a:gd name="connsiteX11-23" fmla="*/ 3596749 w 3596749"/>
              <a:gd name="connsiteY11-24" fmla="*/ 747318 h 1268414"/>
              <a:gd name="connsiteX12-25" fmla="*/ 3075653 w 3596749"/>
              <a:gd name="connsiteY12-26" fmla="*/ 1268414 h 1268414"/>
              <a:gd name="connsiteX13-27" fmla="*/ 2744509 w 3596749"/>
              <a:gd name="connsiteY13-28" fmla="*/ 1268414 h 1268414"/>
              <a:gd name="connsiteX14-29" fmla="*/ 2359995 w 3596749"/>
              <a:gd name="connsiteY14-30" fmla="*/ 1268414 h 1268414"/>
              <a:gd name="connsiteX15-31" fmla="*/ 2288044 w 3596749"/>
              <a:gd name="connsiteY15-32" fmla="*/ 1268414 h 1268414"/>
              <a:gd name="connsiteX16-33" fmla="*/ 2269086 w 3596749"/>
              <a:gd name="connsiteY16-34" fmla="*/ 1268414 h 1268414"/>
              <a:gd name="connsiteX17-35" fmla="*/ 2018799 w 3596749"/>
              <a:gd name="connsiteY17-36" fmla="*/ 1268414 h 1268414"/>
              <a:gd name="connsiteX18-37" fmla="*/ 1937942 w 3596749"/>
              <a:gd name="connsiteY18-38" fmla="*/ 1268414 h 1268414"/>
              <a:gd name="connsiteX19-39" fmla="*/ 1831579 w 3596749"/>
              <a:gd name="connsiteY19-40" fmla="*/ 1268414 h 1268414"/>
              <a:gd name="connsiteX20-41" fmla="*/ 1562334 w 3596749"/>
              <a:gd name="connsiteY20-42" fmla="*/ 1268414 h 1268414"/>
              <a:gd name="connsiteX21-43" fmla="*/ 1553428 w 3596749"/>
              <a:gd name="connsiteY21-44" fmla="*/ 1268414 h 1268414"/>
              <a:gd name="connsiteX22-45" fmla="*/ 1532278 w 3596749"/>
              <a:gd name="connsiteY22-46" fmla="*/ 1268414 h 1268414"/>
              <a:gd name="connsiteX23-47" fmla="*/ 1481477 w 3596749"/>
              <a:gd name="connsiteY23-48" fmla="*/ 1268414 h 1268414"/>
              <a:gd name="connsiteX24-49" fmla="*/ 1212232 w 3596749"/>
              <a:gd name="connsiteY24-50" fmla="*/ 1268414 h 1268414"/>
              <a:gd name="connsiteX25-51" fmla="*/ 1105869 w 3596749"/>
              <a:gd name="connsiteY25-52" fmla="*/ 1268414 h 1268414"/>
              <a:gd name="connsiteX26-53" fmla="*/ 1025012 w 3596749"/>
              <a:gd name="connsiteY26-54" fmla="*/ 1268414 h 1268414"/>
              <a:gd name="connsiteX27-55" fmla="*/ 806567 w 3596749"/>
              <a:gd name="connsiteY27-56" fmla="*/ 1268414 h 1268414"/>
              <a:gd name="connsiteX28-57" fmla="*/ 755767 w 3596749"/>
              <a:gd name="connsiteY28-58" fmla="*/ 1268414 h 1268414"/>
              <a:gd name="connsiteX29-59" fmla="*/ 725711 w 3596749"/>
              <a:gd name="connsiteY29-60" fmla="*/ 1268414 h 1268414"/>
              <a:gd name="connsiteX30-61" fmla="*/ 299302 w 3596749"/>
              <a:gd name="connsiteY30-62" fmla="*/ 1268414 h 1268414"/>
              <a:gd name="connsiteX31-63" fmla="*/ 0 w 3596749"/>
              <a:gd name="connsiteY31-64" fmla="*/ 1268414 h 1268414"/>
              <a:gd name="connsiteX32-65" fmla="*/ 0 w 3596749"/>
              <a:gd name="connsiteY32-66" fmla="*/ 0 h 1268414"/>
              <a:gd name="connsiteX0-67" fmla="*/ 0 w 3596749"/>
              <a:gd name="connsiteY0-68" fmla="*/ 0 h 1268414"/>
              <a:gd name="connsiteX1-69" fmla="*/ 299302 w 3596749"/>
              <a:gd name="connsiteY1-70" fmla="*/ 0 h 1268414"/>
              <a:gd name="connsiteX2-71" fmla="*/ 795613 w 3596749"/>
              <a:gd name="connsiteY2-72" fmla="*/ 0 h 1268414"/>
              <a:gd name="connsiteX3-73" fmla="*/ 806567 w 3596749"/>
              <a:gd name="connsiteY3-74" fmla="*/ 0 h 1268414"/>
              <a:gd name="connsiteX4-75" fmla="*/ 1105869 w 3596749"/>
              <a:gd name="connsiteY4-76" fmla="*/ 0 h 1268414"/>
              <a:gd name="connsiteX5-77" fmla="*/ 1252078 w 3596749"/>
              <a:gd name="connsiteY5-78" fmla="*/ 0 h 1268414"/>
              <a:gd name="connsiteX6-79" fmla="*/ 1602180 w 3596749"/>
              <a:gd name="connsiteY6-80" fmla="*/ 0 h 1268414"/>
              <a:gd name="connsiteX7-81" fmla="*/ 1708543 w 3596749"/>
              <a:gd name="connsiteY7-82" fmla="*/ 0 h 1268414"/>
              <a:gd name="connsiteX8-83" fmla="*/ 2042864 w 3596749"/>
              <a:gd name="connsiteY8-84" fmla="*/ 0 h 1268414"/>
              <a:gd name="connsiteX9-85" fmla="*/ 2058645 w 3596749"/>
              <a:gd name="connsiteY9-86" fmla="*/ 0 h 1268414"/>
              <a:gd name="connsiteX10-87" fmla="*/ 2515110 w 3596749"/>
              <a:gd name="connsiteY10-88" fmla="*/ 0 h 1268414"/>
              <a:gd name="connsiteX11-89" fmla="*/ 3596749 w 3596749"/>
              <a:gd name="connsiteY11-90" fmla="*/ 747318 h 1268414"/>
              <a:gd name="connsiteX12-91" fmla="*/ 2744509 w 3596749"/>
              <a:gd name="connsiteY12-92" fmla="*/ 1268414 h 1268414"/>
              <a:gd name="connsiteX13-93" fmla="*/ 2359995 w 3596749"/>
              <a:gd name="connsiteY13-94" fmla="*/ 1268414 h 1268414"/>
              <a:gd name="connsiteX14-95" fmla="*/ 2288044 w 3596749"/>
              <a:gd name="connsiteY14-96" fmla="*/ 1268414 h 1268414"/>
              <a:gd name="connsiteX15-97" fmla="*/ 2269086 w 3596749"/>
              <a:gd name="connsiteY15-98" fmla="*/ 1268414 h 1268414"/>
              <a:gd name="connsiteX16-99" fmla="*/ 2018799 w 3596749"/>
              <a:gd name="connsiteY16-100" fmla="*/ 1268414 h 1268414"/>
              <a:gd name="connsiteX17-101" fmla="*/ 1937942 w 3596749"/>
              <a:gd name="connsiteY17-102" fmla="*/ 1268414 h 1268414"/>
              <a:gd name="connsiteX18-103" fmla="*/ 1831579 w 3596749"/>
              <a:gd name="connsiteY18-104" fmla="*/ 1268414 h 1268414"/>
              <a:gd name="connsiteX19-105" fmla="*/ 1562334 w 3596749"/>
              <a:gd name="connsiteY19-106" fmla="*/ 1268414 h 1268414"/>
              <a:gd name="connsiteX20-107" fmla="*/ 1553428 w 3596749"/>
              <a:gd name="connsiteY20-108" fmla="*/ 1268414 h 1268414"/>
              <a:gd name="connsiteX21-109" fmla="*/ 1532278 w 3596749"/>
              <a:gd name="connsiteY21-110" fmla="*/ 1268414 h 1268414"/>
              <a:gd name="connsiteX22-111" fmla="*/ 1481477 w 3596749"/>
              <a:gd name="connsiteY22-112" fmla="*/ 1268414 h 1268414"/>
              <a:gd name="connsiteX23-113" fmla="*/ 1212232 w 3596749"/>
              <a:gd name="connsiteY23-114" fmla="*/ 1268414 h 1268414"/>
              <a:gd name="connsiteX24-115" fmla="*/ 1105869 w 3596749"/>
              <a:gd name="connsiteY24-116" fmla="*/ 1268414 h 1268414"/>
              <a:gd name="connsiteX25-117" fmla="*/ 1025012 w 3596749"/>
              <a:gd name="connsiteY25-118" fmla="*/ 1268414 h 1268414"/>
              <a:gd name="connsiteX26-119" fmla="*/ 806567 w 3596749"/>
              <a:gd name="connsiteY26-120" fmla="*/ 1268414 h 1268414"/>
              <a:gd name="connsiteX27-121" fmla="*/ 755767 w 3596749"/>
              <a:gd name="connsiteY27-122" fmla="*/ 1268414 h 1268414"/>
              <a:gd name="connsiteX28-123" fmla="*/ 725711 w 3596749"/>
              <a:gd name="connsiteY28-124" fmla="*/ 1268414 h 1268414"/>
              <a:gd name="connsiteX29-125" fmla="*/ 299302 w 3596749"/>
              <a:gd name="connsiteY29-126" fmla="*/ 1268414 h 1268414"/>
              <a:gd name="connsiteX30-127" fmla="*/ 0 w 3596749"/>
              <a:gd name="connsiteY30-128" fmla="*/ 1268414 h 1268414"/>
              <a:gd name="connsiteX31-129" fmla="*/ 0 w 3596749"/>
              <a:gd name="connsiteY31-130" fmla="*/ 0 h 1268414"/>
              <a:gd name="connsiteX0-131" fmla="*/ 0 w 3596749"/>
              <a:gd name="connsiteY0-132" fmla="*/ 0 h 1268414"/>
              <a:gd name="connsiteX1-133" fmla="*/ 299302 w 3596749"/>
              <a:gd name="connsiteY1-134" fmla="*/ 0 h 1268414"/>
              <a:gd name="connsiteX2-135" fmla="*/ 795613 w 3596749"/>
              <a:gd name="connsiteY2-136" fmla="*/ 0 h 1268414"/>
              <a:gd name="connsiteX3-137" fmla="*/ 806567 w 3596749"/>
              <a:gd name="connsiteY3-138" fmla="*/ 0 h 1268414"/>
              <a:gd name="connsiteX4-139" fmla="*/ 1105869 w 3596749"/>
              <a:gd name="connsiteY4-140" fmla="*/ 0 h 1268414"/>
              <a:gd name="connsiteX5-141" fmla="*/ 1252078 w 3596749"/>
              <a:gd name="connsiteY5-142" fmla="*/ 0 h 1268414"/>
              <a:gd name="connsiteX6-143" fmla="*/ 1602180 w 3596749"/>
              <a:gd name="connsiteY6-144" fmla="*/ 0 h 1268414"/>
              <a:gd name="connsiteX7-145" fmla="*/ 1708543 w 3596749"/>
              <a:gd name="connsiteY7-146" fmla="*/ 0 h 1268414"/>
              <a:gd name="connsiteX8-147" fmla="*/ 2042864 w 3596749"/>
              <a:gd name="connsiteY8-148" fmla="*/ 0 h 1268414"/>
              <a:gd name="connsiteX9-149" fmla="*/ 2058645 w 3596749"/>
              <a:gd name="connsiteY9-150" fmla="*/ 0 h 1268414"/>
              <a:gd name="connsiteX10-151" fmla="*/ 2515110 w 3596749"/>
              <a:gd name="connsiteY10-152" fmla="*/ 0 h 1268414"/>
              <a:gd name="connsiteX11-153" fmla="*/ 3596749 w 3596749"/>
              <a:gd name="connsiteY11-154" fmla="*/ 747318 h 1268414"/>
              <a:gd name="connsiteX12-155" fmla="*/ 2359995 w 3596749"/>
              <a:gd name="connsiteY12-156" fmla="*/ 1268414 h 1268414"/>
              <a:gd name="connsiteX13-157" fmla="*/ 2288044 w 3596749"/>
              <a:gd name="connsiteY13-158" fmla="*/ 1268414 h 1268414"/>
              <a:gd name="connsiteX14-159" fmla="*/ 2269086 w 3596749"/>
              <a:gd name="connsiteY14-160" fmla="*/ 1268414 h 1268414"/>
              <a:gd name="connsiteX15-161" fmla="*/ 2018799 w 3596749"/>
              <a:gd name="connsiteY15-162" fmla="*/ 1268414 h 1268414"/>
              <a:gd name="connsiteX16-163" fmla="*/ 1937942 w 3596749"/>
              <a:gd name="connsiteY16-164" fmla="*/ 1268414 h 1268414"/>
              <a:gd name="connsiteX17-165" fmla="*/ 1831579 w 3596749"/>
              <a:gd name="connsiteY17-166" fmla="*/ 1268414 h 1268414"/>
              <a:gd name="connsiteX18-167" fmla="*/ 1562334 w 3596749"/>
              <a:gd name="connsiteY18-168" fmla="*/ 1268414 h 1268414"/>
              <a:gd name="connsiteX19-169" fmla="*/ 1553428 w 3596749"/>
              <a:gd name="connsiteY19-170" fmla="*/ 1268414 h 1268414"/>
              <a:gd name="connsiteX20-171" fmla="*/ 1532278 w 3596749"/>
              <a:gd name="connsiteY20-172" fmla="*/ 1268414 h 1268414"/>
              <a:gd name="connsiteX21-173" fmla="*/ 1481477 w 3596749"/>
              <a:gd name="connsiteY21-174" fmla="*/ 1268414 h 1268414"/>
              <a:gd name="connsiteX22-175" fmla="*/ 1212232 w 3596749"/>
              <a:gd name="connsiteY22-176" fmla="*/ 1268414 h 1268414"/>
              <a:gd name="connsiteX23-177" fmla="*/ 1105869 w 3596749"/>
              <a:gd name="connsiteY23-178" fmla="*/ 1268414 h 1268414"/>
              <a:gd name="connsiteX24-179" fmla="*/ 1025012 w 3596749"/>
              <a:gd name="connsiteY24-180" fmla="*/ 1268414 h 1268414"/>
              <a:gd name="connsiteX25-181" fmla="*/ 806567 w 3596749"/>
              <a:gd name="connsiteY25-182" fmla="*/ 1268414 h 1268414"/>
              <a:gd name="connsiteX26-183" fmla="*/ 755767 w 3596749"/>
              <a:gd name="connsiteY26-184" fmla="*/ 1268414 h 1268414"/>
              <a:gd name="connsiteX27-185" fmla="*/ 725711 w 3596749"/>
              <a:gd name="connsiteY27-186" fmla="*/ 1268414 h 1268414"/>
              <a:gd name="connsiteX28-187" fmla="*/ 299302 w 3596749"/>
              <a:gd name="connsiteY28-188" fmla="*/ 1268414 h 1268414"/>
              <a:gd name="connsiteX29-189" fmla="*/ 0 w 3596749"/>
              <a:gd name="connsiteY29-190" fmla="*/ 1268414 h 1268414"/>
              <a:gd name="connsiteX30-191" fmla="*/ 0 w 3596749"/>
              <a:gd name="connsiteY30-192" fmla="*/ 0 h 1268414"/>
              <a:gd name="connsiteX0-193" fmla="*/ 0 w 3596749"/>
              <a:gd name="connsiteY0-194" fmla="*/ 0 h 1268414"/>
              <a:gd name="connsiteX1-195" fmla="*/ 299302 w 3596749"/>
              <a:gd name="connsiteY1-196" fmla="*/ 0 h 1268414"/>
              <a:gd name="connsiteX2-197" fmla="*/ 795613 w 3596749"/>
              <a:gd name="connsiteY2-198" fmla="*/ 0 h 1268414"/>
              <a:gd name="connsiteX3-199" fmla="*/ 806567 w 3596749"/>
              <a:gd name="connsiteY3-200" fmla="*/ 0 h 1268414"/>
              <a:gd name="connsiteX4-201" fmla="*/ 1105869 w 3596749"/>
              <a:gd name="connsiteY4-202" fmla="*/ 0 h 1268414"/>
              <a:gd name="connsiteX5-203" fmla="*/ 1252078 w 3596749"/>
              <a:gd name="connsiteY5-204" fmla="*/ 0 h 1268414"/>
              <a:gd name="connsiteX6-205" fmla="*/ 1602180 w 3596749"/>
              <a:gd name="connsiteY6-206" fmla="*/ 0 h 1268414"/>
              <a:gd name="connsiteX7-207" fmla="*/ 1708543 w 3596749"/>
              <a:gd name="connsiteY7-208" fmla="*/ 0 h 1268414"/>
              <a:gd name="connsiteX8-209" fmla="*/ 2042864 w 3596749"/>
              <a:gd name="connsiteY8-210" fmla="*/ 0 h 1268414"/>
              <a:gd name="connsiteX9-211" fmla="*/ 2058645 w 3596749"/>
              <a:gd name="connsiteY9-212" fmla="*/ 0 h 1268414"/>
              <a:gd name="connsiteX10-213" fmla="*/ 2515110 w 3596749"/>
              <a:gd name="connsiteY10-214" fmla="*/ 0 h 1268414"/>
              <a:gd name="connsiteX11-215" fmla="*/ 3596749 w 3596749"/>
              <a:gd name="connsiteY11-216" fmla="*/ 747318 h 1268414"/>
              <a:gd name="connsiteX12-217" fmla="*/ 2288044 w 3596749"/>
              <a:gd name="connsiteY12-218" fmla="*/ 1268414 h 1268414"/>
              <a:gd name="connsiteX13-219" fmla="*/ 2269086 w 3596749"/>
              <a:gd name="connsiteY13-220" fmla="*/ 1268414 h 1268414"/>
              <a:gd name="connsiteX14-221" fmla="*/ 2018799 w 3596749"/>
              <a:gd name="connsiteY14-222" fmla="*/ 1268414 h 1268414"/>
              <a:gd name="connsiteX15-223" fmla="*/ 1937942 w 3596749"/>
              <a:gd name="connsiteY15-224" fmla="*/ 1268414 h 1268414"/>
              <a:gd name="connsiteX16-225" fmla="*/ 1831579 w 3596749"/>
              <a:gd name="connsiteY16-226" fmla="*/ 1268414 h 1268414"/>
              <a:gd name="connsiteX17-227" fmla="*/ 1562334 w 3596749"/>
              <a:gd name="connsiteY17-228" fmla="*/ 1268414 h 1268414"/>
              <a:gd name="connsiteX18-229" fmla="*/ 1553428 w 3596749"/>
              <a:gd name="connsiteY18-230" fmla="*/ 1268414 h 1268414"/>
              <a:gd name="connsiteX19-231" fmla="*/ 1532278 w 3596749"/>
              <a:gd name="connsiteY19-232" fmla="*/ 1268414 h 1268414"/>
              <a:gd name="connsiteX20-233" fmla="*/ 1481477 w 3596749"/>
              <a:gd name="connsiteY20-234" fmla="*/ 1268414 h 1268414"/>
              <a:gd name="connsiteX21-235" fmla="*/ 1212232 w 3596749"/>
              <a:gd name="connsiteY21-236" fmla="*/ 1268414 h 1268414"/>
              <a:gd name="connsiteX22-237" fmla="*/ 1105869 w 3596749"/>
              <a:gd name="connsiteY22-238" fmla="*/ 1268414 h 1268414"/>
              <a:gd name="connsiteX23-239" fmla="*/ 1025012 w 3596749"/>
              <a:gd name="connsiteY23-240" fmla="*/ 1268414 h 1268414"/>
              <a:gd name="connsiteX24-241" fmla="*/ 806567 w 3596749"/>
              <a:gd name="connsiteY24-242" fmla="*/ 1268414 h 1268414"/>
              <a:gd name="connsiteX25-243" fmla="*/ 755767 w 3596749"/>
              <a:gd name="connsiteY25-244" fmla="*/ 1268414 h 1268414"/>
              <a:gd name="connsiteX26-245" fmla="*/ 725711 w 3596749"/>
              <a:gd name="connsiteY26-246" fmla="*/ 1268414 h 1268414"/>
              <a:gd name="connsiteX27-247" fmla="*/ 299302 w 3596749"/>
              <a:gd name="connsiteY27-248" fmla="*/ 1268414 h 1268414"/>
              <a:gd name="connsiteX28-249" fmla="*/ 0 w 3596749"/>
              <a:gd name="connsiteY28-250" fmla="*/ 1268414 h 1268414"/>
              <a:gd name="connsiteX29-251" fmla="*/ 0 w 3596749"/>
              <a:gd name="connsiteY29-252" fmla="*/ 0 h 1268414"/>
              <a:gd name="connsiteX0-253" fmla="*/ 0 w 3596749"/>
              <a:gd name="connsiteY0-254" fmla="*/ 0 h 1268414"/>
              <a:gd name="connsiteX1-255" fmla="*/ 299302 w 3596749"/>
              <a:gd name="connsiteY1-256" fmla="*/ 0 h 1268414"/>
              <a:gd name="connsiteX2-257" fmla="*/ 795613 w 3596749"/>
              <a:gd name="connsiteY2-258" fmla="*/ 0 h 1268414"/>
              <a:gd name="connsiteX3-259" fmla="*/ 806567 w 3596749"/>
              <a:gd name="connsiteY3-260" fmla="*/ 0 h 1268414"/>
              <a:gd name="connsiteX4-261" fmla="*/ 1105869 w 3596749"/>
              <a:gd name="connsiteY4-262" fmla="*/ 0 h 1268414"/>
              <a:gd name="connsiteX5-263" fmla="*/ 1252078 w 3596749"/>
              <a:gd name="connsiteY5-264" fmla="*/ 0 h 1268414"/>
              <a:gd name="connsiteX6-265" fmla="*/ 1602180 w 3596749"/>
              <a:gd name="connsiteY6-266" fmla="*/ 0 h 1268414"/>
              <a:gd name="connsiteX7-267" fmla="*/ 1708543 w 3596749"/>
              <a:gd name="connsiteY7-268" fmla="*/ 0 h 1268414"/>
              <a:gd name="connsiteX8-269" fmla="*/ 2042864 w 3596749"/>
              <a:gd name="connsiteY8-270" fmla="*/ 0 h 1268414"/>
              <a:gd name="connsiteX9-271" fmla="*/ 2058645 w 3596749"/>
              <a:gd name="connsiteY9-272" fmla="*/ 0 h 1268414"/>
              <a:gd name="connsiteX10-273" fmla="*/ 3596749 w 3596749"/>
              <a:gd name="connsiteY10-274" fmla="*/ 747318 h 1268414"/>
              <a:gd name="connsiteX11-275" fmla="*/ 2288044 w 3596749"/>
              <a:gd name="connsiteY11-276" fmla="*/ 1268414 h 1268414"/>
              <a:gd name="connsiteX12-277" fmla="*/ 2269086 w 3596749"/>
              <a:gd name="connsiteY12-278" fmla="*/ 1268414 h 1268414"/>
              <a:gd name="connsiteX13-279" fmla="*/ 2018799 w 3596749"/>
              <a:gd name="connsiteY13-280" fmla="*/ 1268414 h 1268414"/>
              <a:gd name="connsiteX14-281" fmla="*/ 1937942 w 3596749"/>
              <a:gd name="connsiteY14-282" fmla="*/ 1268414 h 1268414"/>
              <a:gd name="connsiteX15-283" fmla="*/ 1831579 w 3596749"/>
              <a:gd name="connsiteY15-284" fmla="*/ 1268414 h 1268414"/>
              <a:gd name="connsiteX16-285" fmla="*/ 1562334 w 3596749"/>
              <a:gd name="connsiteY16-286" fmla="*/ 1268414 h 1268414"/>
              <a:gd name="connsiteX17-287" fmla="*/ 1553428 w 3596749"/>
              <a:gd name="connsiteY17-288" fmla="*/ 1268414 h 1268414"/>
              <a:gd name="connsiteX18-289" fmla="*/ 1532278 w 3596749"/>
              <a:gd name="connsiteY18-290" fmla="*/ 1268414 h 1268414"/>
              <a:gd name="connsiteX19-291" fmla="*/ 1481477 w 3596749"/>
              <a:gd name="connsiteY19-292" fmla="*/ 1268414 h 1268414"/>
              <a:gd name="connsiteX20-293" fmla="*/ 1212232 w 3596749"/>
              <a:gd name="connsiteY20-294" fmla="*/ 1268414 h 1268414"/>
              <a:gd name="connsiteX21-295" fmla="*/ 1105869 w 3596749"/>
              <a:gd name="connsiteY21-296" fmla="*/ 1268414 h 1268414"/>
              <a:gd name="connsiteX22-297" fmla="*/ 1025012 w 3596749"/>
              <a:gd name="connsiteY22-298" fmla="*/ 1268414 h 1268414"/>
              <a:gd name="connsiteX23-299" fmla="*/ 806567 w 3596749"/>
              <a:gd name="connsiteY23-300" fmla="*/ 1268414 h 1268414"/>
              <a:gd name="connsiteX24-301" fmla="*/ 755767 w 3596749"/>
              <a:gd name="connsiteY24-302" fmla="*/ 1268414 h 1268414"/>
              <a:gd name="connsiteX25-303" fmla="*/ 725711 w 3596749"/>
              <a:gd name="connsiteY25-304" fmla="*/ 1268414 h 1268414"/>
              <a:gd name="connsiteX26-305" fmla="*/ 299302 w 3596749"/>
              <a:gd name="connsiteY26-306" fmla="*/ 1268414 h 1268414"/>
              <a:gd name="connsiteX27-307" fmla="*/ 0 w 3596749"/>
              <a:gd name="connsiteY27-308" fmla="*/ 1268414 h 1268414"/>
              <a:gd name="connsiteX28-309" fmla="*/ 0 w 3596749"/>
              <a:gd name="connsiteY28-310" fmla="*/ 0 h 1268414"/>
              <a:gd name="connsiteX0-311" fmla="*/ 0 w 3596749"/>
              <a:gd name="connsiteY0-312" fmla="*/ 0 h 1268414"/>
              <a:gd name="connsiteX1-313" fmla="*/ 299302 w 3596749"/>
              <a:gd name="connsiteY1-314" fmla="*/ 0 h 1268414"/>
              <a:gd name="connsiteX2-315" fmla="*/ 795613 w 3596749"/>
              <a:gd name="connsiteY2-316" fmla="*/ 0 h 1268414"/>
              <a:gd name="connsiteX3-317" fmla="*/ 806567 w 3596749"/>
              <a:gd name="connsiteY3-318" fmla="*/ 0 h 1268414"/>
              <a:gd name="connsiteX4-319" fmla="*/ 1105869 w 3596749"/>
              <a:gd name="connsiteY4-320" fmla="*/ 0 h 1268414"/>
              <a:gd name="connsiteX5-321" fmla="*/ 1252078 w 3596749"/>
              <a:gd name="connsiteY5-322" fmla="*/ 0 h 1268414"/>
              <a:gd name="connsiteX6-323" fmla="*/ 1602180 w 3596749"/>
              <a:gd name="connsiteY6-324" fmla="*/ 0 h 1268414"/>
              <a:gd name="connsiteX7-325" fmla="*/ 1708543 w 3596749"/>
              <a:gd name="connsiteY7-326" fmla="*/ 0 h 1268414"/>
              <a:gd name="connsiteX8-327" fmla="*/ 2042864 w 3596749"/>
              <a:gd name="connsiteY8-328" fmla="*/ 0 h 1268414"/>
              <a:gd name="connsiteX9-329" fmla="*/ 3596749 w 3596749"/>
              <a:gd name="connsiteY9-330" fmla="*/ 747318 h 1268414"/>
              <a:gd name="connsiteX10-331" fmla="*/ 2288044 w 3596749"/>
              <a:gd name="connsiteY10-332" fmla="*/ 1268414 h 1268414"/>
              <a:gd name="connsiteX11-333" fmla="*/ 2269086 w 3596749"/>
              <a:gd name="connsiteY11-334" fmla="*/ 1268414 h 1268414"/>
              <a:gd name="connsiteX12-335" fmla="*/ 2018799 w 3596749"/>
              <a:gd name="connsiteY12-336" fmla="*/ 1268414 h 1268414"/>
              <a:gd name="connsiteX13-337" fmla="*/ 1937942 w 3596749"/>
              <a:gd name="connsiteY13-338" fmla="*/ 1268414 h 1268414"/>
              <a:gd name="connsiteX14-339" fmla="*/ 1831579 w 3596749"/>
              <a:gd name="connsiteY14-340" fmla="*/ 1268414 h 1268414"/>
              <a:gd name="connsiteX15-341" fmla="*/ 1562334 w 3596749"/>
              <a:gd name="connsiteY15-342" fmla="*/ 1268414 h 1268414"/>
              <a:gd name="connsiteX16-343" fmla="*/ 1553428 w 3596749"/>
              <a:gd name="connsiteY16-344" fmla="*/ 1268414 h 1268414"/>
              <a:gd name="connsiteX17-345" fmla="*/ 1532278 w 3596749"/>
              <a:gd name="connsiteY17-346" fmla="*/ 1268414 h 1268414"/>
              <a:gd name="connsiteX18-347" fmla="*/ 1481477 w 3596749"/>
              <a:gd name="connsiteY18-348" fmla="*/ 1268414 h 1268414"/>
              <a:gd name="connsiteX19-349" fmla="*/ 1212232 w 3596749"/>
              <a:gd name="connsiteY19-350" fmla="*/ 1268414 h 1268414"/>
              <a:gd name="connsiteX20-351" fmla="*/ 1105869 w 3596749"/>
              <a:gd name="connsiteY20-352" fmla="*/ 1268414 h 1268414"/>
              <a:gd name="connsiteX21-353" fmla="*/ 1025012 w 3596749"/>
              <a:gd name="connsiteY21-354" fmla="*/ 1268414 h 1268414"/>
              <a:gd name="connsiteX22-355" fmla="*/ 806567 w 3596749"/>
              <a:gd name="connsiteY22-356" fmla="*/ 1268414 h 1268414"/>
              <a:gd name="connsiteX23-357" fmla="*/ 755767 w 3596749"/>
              <a:gd name="connsiteY23-358" fmla="*/ 1268414 h 1268414"/>
              <a:gd name="connsiteX24-359" fmla="*/ 725711 w 3596749"/>
              <a:gd name="connsiteY24-360" fmla="*/ 1268414 h 1268414"/>
              <a:gd name="connsiteX25-361" fmla="*/ 299302 w 3596749"/>
              <a:gd name="connsiteY25-362" fmla="*/ 1268414 h 1268414"/>
              <a:gd name="connsiteX26-363" fmla="*/ 0 w 3596749"/>
              <a:gd name="connsiteY26-364" fmla="*/ 1268414 h 1268414"/>
              <a:gd name="connsiteX27-365" fmla="*/ 0 w 3596749"/>
              <a:gd name="connsiteY27-366" fmla="*/ 0 h 1268414"/>
              <a:gd name="connsiteX0-367" fmla="*/ 0 w 3596749"/>
              <a:gd name="connsiteY0-368" fmla="*/ 0 h 1268414"/>
              <a:gd name="connsiteX1-369" fmla="*/ 299302 w 3596749"/>
              <a:gd name="connsiteY1-370" fmla="*/ 0 h 1268414"/>
              <a:gd name="connsiteX2-371" fmla="*/ 795613 w 3596749"/>
              <a:gd name="connsiteY2-372" fmla="*/ 0 h 1268414"/>
              <a:gd name="connsiteX3-373" fmla="*/ 806567 w 3596749"/>
              <a:gd name="connsiteY3-374" fmla="*/ 0 h 1268414"/>
              <a:gd name="connsiteX4-375" fmla="*/ 1105869 w 3596749"/>
              <a:gd name="connsiteY4-376" fmla="*/ 0 h 1268414"/>
              <a:gd name="connsiteX5-377" fmla="*/ 1252078 w 3596749"/>
              <a:gd name="connsiteY5-378" fmla="*/ 0 h 1268414"/>
              <a:gd name="connsiteX6-379" fmla="*/ 1602180 w 3596749"/>
              <a:gd name="connsiteY6-380" fmla="*/ 0 h 1268414"/>
              <a:gd name="connsiteX7-381" fmla="*/ 1708543 w 3596749"/>
              <a:gd name="connsiteY7-382" fmla="*/ 0 h 1268414"/>
              <a:gd name="connsiteX8-383" fmla="*/ 3596749 w 3596749"/>
              <a:gd name="connsiteY8-384" fmla="*/ 747318 h 1268414"/>
              <a:gd name="connsiteX9-385" fmla="*/ 2288044 w 3596749"/>
              <a:gd name="connsiteY9-386" fmla="*/ 1268414 h 1268414"/>
              <a:gd name="connsiteX10-387" fmla="*/ 2269086 w 3596749"/>
              <a:gd name="connsiteY10-388" fmla="*/ 1268414 h 1268414"/>
              <a:gd name="connsiteX11-389" fmla="*/ 2018799 w 3596749"/>
              <a:gd name="connsiteY11-390" fmla="*/ 1268414 h 1268414"/>
              <a:gd name="connsiteX12-391" fmla="*/ 1937942 w 3596749"/>
              <a:gd name="connsiteY12-392" fmla="*/ 1268414 h 1268414"/>
              <a:gd name="connsiteX13-393" fmla="*/ 1831579 w 3596749"/>
              <a:gd name="connsiteY13-394" fmla="*/ 1268414 h 1268414"/>
              <a:gd name="connsiteX14-395" fmla="*/ 1562334 w 3596749"/>
              <a:gd name="connsiteY14-396" fmla="*/ 1268414 h 1268414"/>
              <a:gd name="connsiteX15-397" fmla="*/ 1553428 w 3596749"/>
              <a:gd name="connsiteY15-398" fmla="*/ 1268414 h 1268414"/>
              <a:gd name="connsiteX16-399" fmla="*/ 1532278 w 3596749"/>
              <a:gd name="connsiteY16-400" fmla="*/ 1268414 h 1268414"/>
              <a:gd name="connsiteX17-401" fmla="*/ 1481477 w 3596749"/>
              <a:gd name="connsiteY17-402" fmla="*/ 1268414 h 1268414"/>
              <a:gd name="connsiteX18-403" fmla="*/ 1212232 w 3596749"/>
              <a:gd name="connsiteY18-404" fmla="*/ 1268414 h 1268414"/>
              <a:gd name="connsiteX19-405" fmla="*/ 1105869 w 3596749"/>
              <a:gd name="connsiteY19-406" fmla="*/ 1268414 h 1268414"/>
              <a:gd name="connsiteX20-407" fmla="*/ 1025012 w 3596749"/>
              <a:gd name="connsiteY20-408" fmla="*/ 1268414 h 1268414"/>
              <a:gd name="connsiteX21-409" fmla="*/ 806567 w 3596749"/>
              <a:gd name="connsiteY21-410" fmla="*/ 1268414 h 1268414"/>
              <a:gd name="connsiteX22-411" fmla="*/ 755767 w 3596749"/>
              <a:gd name="connsiteY22-412" fmla="*/ 1268414 h 1268414"/>
              <a:gd name="connsiteX23-413" fmla="*/ 725711 w 3596749"/>
              <a:gd name="connsiteY23-414" fmla="*/ 1268414 h 1268414"/>
              <a:gd name="connsiteX24-415" fmla="*/ 299302 w 3596749"/>
              <a:gd name="connsiteY24-416" fmla="*/ 1268414 h 1268414"/>
              <a:gd name="connsiteX25-417" fmla="*/ 0 w 3596749"/>
              <a:gd name="connsiteY25-418" fmla="*/ 1268414 h 1268414"/>
              <a:gd name="connsiteX26-419" fmla="*/ 0 w 3596749"/>
              <a:gd name="connsiteY26-420" fmla="*/ 0 h 1268414"/>
              <a:gd name="connsiteX0-421" fmla="*/ 0 w 3596749"/>
              <a:gd name="connsiteY0-422" fmla="*/ 0 h 1268414"/>
              <a:gd name="connsiteX1-423" fmla="*/ 299302 w 3596749"/>
              <a:gd name="connsiteY1-424" fmla="*/ 0 h 1268414"/>
              <a:gd name="connsiteX2-425" fmla="*/ 795613 w 3596749"/>
              <a:gd name="connsiteY2-426" fmla="*/ 0 h 1268414"/>
              <a:gd name="connsiteX3-427" fmla="*/ 806567 w 3596749"/>
              <a:gd name="connsiteY3-428" fmla="*/ 0 h 1268414"/>
              <a:gd name="connsiteX4-429" fmla="*/ 1105869 w 3596749"/>
              <a:gd name="connsiteY4-430" fmla="*/ 0 h 1268414"/>
              <a:gd name="connsiteX5-431" fmla="*/ 1252078 w 3596749"/>
              <a:gd name="connsiteY5-432" fmla="*/ 0 h 1268414"/>
              <a:gd name="connsiteX6-433" fmla="*/ 1602180 w 3596749"/>
              <a:gd name="connsiteY6-434" fmla="*/ 0 h 1268414"/>
              <a:gd name="connsiteX7-435" fmla="*/ 1708543 w 3596749"/>
              <a:gd name="connsiteY7-436" fmla="*/ 0 h 1268414"/>
              <a:gd name="connsiteX8-437" fmla="*/ 3596749 w 3596749"/>
              <a:gd name="connsiteY8-438" fmla="*/ 747318 h 1268414"/>
              <a:gd name="connsiteX9-439" fmla="*/ 2288044 w 3596749"/>
              <a:gd name="connsiteY9-440" fmla="*/ 1268414 h 1268414"/>
              <a:gd name="connsiteX10-441" fmla="*/ 2018799 w 3596749"/>
              <a:gd name="connsiteY10-442" fmla="*/ 1268414 h 1268414"/>
              <a:gd name="connsiteX11-443" fmla="*/ 1937942 w 3596749"/>
              <a:gd name="connsiteY11-444" fmla="*/ 1268414 h 1268414"/>
              <a:gd name="connsiteX12-445" fmla="*/ 1831579 w 3596749"/>
              <a:gd name="connsiteY12-446" fmla="*/ 1268414 h 1268414"/>
              <a:gd name="connsiteX13-447" fmla="*/ 1562334 w 3596749"/>
              <a:gd name="connsiteY13-448" fmla="*/ 1268414 h 1268414"/>
              <a:gd name="connsiteX14-449" fmla="*/ 1553428 w 3596749"/>
              <a:gd name="connsiteY14-450" fmla="*/ 1268414 h 1268414"/>
              <a:gd name="connsiteX15-451" fmla="*/ 1532278 w 3596749"/>
              <a:gd name="connsiteY15-452" fmla="*/ 1268414 h 1268414"/>
              <a:gd name="connsiteX16-453" fmla="*/ 1481477 w 3596749"/>
              <a:gd name="connsiteY16-454" fmla="*/ 1268414 h 1268414"/>
              <a:gd name="connsiteX17-455" fmla="*/ 1212232 w 3596749"/>
              <a:gd name="connsiteY17-456" fmla="*/ 1268414 h 1268414"/>
              <a:gd name="connsiteX18-457" fmla="*/ 1105869 w 3596749"/>
              <a:gd name="connsiteY18-458" fmla="*/ 1268414 h 1268414"/>
              <a:gd name="connsiteX19-459" fmla="*/ 1025012 w 3596749"/>
              <a:gd name="connsiteY19-460" fmla="*/ 1268414 h 1268414"/>
              <a:gd name="connsiteX20-461" fmla="*/ 806567 w 3596749"/>
              <a:gd name="connsiteY20-462" fmla="*/ 1268414 h 1268414"/>
              <a:gd name="connsiteX21-463" fmla="*/ 755767 w 3596749"/>
              <a:gd name="connsiteY21-464" fmla="*/ 1268414 h 1268414"/>
              <a:gd name="connsiteX22-465" fmla="*/ 725711 w 3596749"/>
              <a:gd name="connsiteY22-466" fmla="*/ 1268414 h 1268414"/>
              <a:gd name="connsiteX23-467" fmla="*/ 299302 w 3596749"/>
              <a:gd name="connsiteY23-468" fmla="*/ 1268414 h 1268414"/>
              <a:gd name="connsiteX24-469" fmla="*/ 0 w 3596749"/>
              <a:gd name="connsiteY24-470" fmla="*/ 1268414 h 1268414"/>
              <a:gd name="connsiteX25-471" fmla="*/ 0 w 3596749"/>
              <a:gd name="connsiteY25-472" fmla="*/ 0 h 1268414"/>
              <a:gd name="connsiteX0-473" fmla="*/ 0 w 3596749"/>
              <a:gd name="connsiteY0-474" fmla="*/ 0 h 1268414"/>
              <a:gd name="connsiteX1-475" fmla="*/ 299302 w 3596749"/>
              <a:gd name="connsiteY1-476" fmla="*/ 0 h 1268414"/>
              <a:gd name="connsiteX2-477" fmla="*/ 795613 w 3596749"/>
              <a:gd name="connsiteY2-478" fmla="*/ 0 h 1268414"/>
              <a:gd name="connsiteX3-479" fmla="*/ 806567 w 3596749"/>
              <a:gd name="connsiteY3-480" fmla="*/ 0 h 1268414"/>
              <a:gd name="connsiteX4-481" fmla="*/ 1105869 w 3596749"/>
              <a:gd name="connsiteY4-482" fmla="*/ 0 h 1268414"/>
              <a:gd name="connsiteX5-483" fmla="*/ 1252078 w 3596749"/>
              <a:gd name="connsiteY5-484" fmla="*/ 0 h 1268414"/>
              <a:gd name="connsiteX6-485" fmla="*/ 1602180 w 3596749"/>
              <a:gd name="connsiteY6-486" fmla="*/ 0 h 1268414"/>
              <a:gd name="connsiteX7-487" fmla="*/ 1708543 w 3596749"/>
              <a:gd name="connsiteY7-488" fmla="*/ 0 h 1268414"/>
              <a:gd name="connsiteX8-489" fmla="*/ 3596749 w 3596749"/>
              <a:gd name="connsiteY8-490" fmla="*/ 747318 h 1268414"/>
              <a:gd name="connsiteX9-491" fmla="*/ 2018799 w 3596749"/>
              <a:gd name="connsiteY9-492" fmla="*/ 1268414 h 1268414"/>
              <a:gd name="connsiteX10-493" fmla="*/ 1937942 w 3596749"/>
              <a:gd name="connsiteY10-494" fmla="*/ 1268414 h 1268414"/>
              <a:gd name="connsiteX11-495" fmla="*/ 1831579 w 3596749"/>
              <a:gd name="connsiteY11-496" fmla="*/ 1268414 h 1268414"/>
              <a:gd name="connsiteX12-497" fmla="*/ 1562334 w 3596749"/>
              <a:gd name="connsiteY12-498" fmla="*/ 1268414 h 1268414"/>
              <a:gd name="connsiteX13-499" fmla="*/ 1553428 w 3596749"/>
              <a:gd name="connsiteY13-500" fmla="*/ 1268414 h 1268414"/>
              <a:gd name="connsiteX14-501" fmla="*/ 1532278 w 3596749"/>
              <a:gd name="connsiteY14-502" fmla="*/ 1268414 h 1268414"/>
              <a:gd name="connsiteX15-503" fmla="*/ 1481477 w 3596749"/>
              <a:gd name="connsiteY15-504" fmla="*/ 1268414 h 1268414"/>
              <a:gd name="connsiteX16-505" fmla="*/ 1212232 w 3596749"/>
              <a:gd name="connsiteY16-506" fmla="*/ 1268414 h 1268414"/>
              <a:gd name="connsiteX17-507" fmla="*/ 1105869 w 3596749"/>
              <a:gd name="connsiteY17-508" fmla="*/ 1268414 h 1268414"/>
              <a:gd name="connsiteX18-509" fmla="*/ 1025012 w 3596749"/>
              <a:gd name="connsiteY18-510" fmla="*/ 1268414 h 1268414"/>
              <a:gd name="connsiteX19-511" fmla="*/ 806567 w 3596749"/>
              <a:gd name="connsiteY19-512" fmla="*/ 1268414 h 1268414"/>
              <a:gd name="connsiteX20-513" fmla="*/ 755767 w 3596749"/>
              <a:gd name="connsiteY20-514" fmla="*/ 1268414 h 1268414"/>
              <a:gd name="connsiteX21-515" fmla="*/ 725711 w 3596749"/>
              <a:gd name="connsiteY21-516" fmla="*/ 1268414 h 1268414"/>
              <a:gd name="connsiteX22-517" fmla="*/ 299302 w 3596749"/>
              <a:gd name="connsiteY22-518" fmla="*/ 1268414 h 1268414"/>
              <a:gd name="connsiteX23-519" fmla="*/ 0 w 3596749"/>
              <a:gd name="connsiteY23-520" fmla="*/ 1268414 h 1268414"/>
              <a:gd name="connsiteX24-521" fmla="*/ 0 w 3596749"/>
              <a:gd name="connsiteY24-522" fmla="*/ 0 h 12684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3596749" h="1268414">
                <a:moveTo>
                  <a:pt x="0" y="0"/>
                </a:moveTo>
                <a:lnTo>
                  <a:pt x="299302" y="0"/>
                </a:lnTo>
                <a:lnTo>
                  <a:pt x="795613" y="0"/>
                </a:lnTo>
                <a:lnTo>
                  <a:pt x="806567" y="0"/>
                </a:lnTo>
                <a:lnTo>
                  <a:pt x="1105869" y="0"/>
                </a:lnTo>
                <a:lnTo>
                  <a:pt x="1252078" y="0"/>
                </a:lnTo>
                <a:lnTo>
                  <a:pt x="1602180" y="0"/>
                </a:lnTo>
                <a:lnTo>
                  <a:pt x="1708543" y="0"/>
                </a:lnTo>
                <a:lnTo>
                  <a:pt x="3596749" y="747318"/>
                </a:lnTo>
                <a:lnTo>
                  <a:pt x="2018799" y="1268414"/>
                </a:lnTo>
                <a:lnTo>
                  <a:pt x="1937942" y="1268414"/>
                </a:lnTo>
                <a:lnTo>
                  <a:pt x="1831579" y="1268414"/>
                </a:lnTo>
                <a:lnTo>
                  <a:pt x="1562334" y="1268414"/>
                </a:lnTo>
                <a:lnTo>
                  <a:pt x="1553428" y="1268414"/>
                </a:lnTo>
                <a:lnTo>
                  <a:pt x="1532278" y="1268414"/>
                </a:lnTo>
                <a:lnTo>
                  <a:pt x="1481477" y="1268414"/>
                </a:lnTo>
                <a:lnTo>
                  <a:pt x="1212232" y="1268414"/>
                </a:lnTo>
                <a:lnTo>
                  <a:pt x="1105869" y="1268414"/>
                </a:lnTo>
                <a:lnTo>
                  <a:pt x="1025012" y="1268414"/>
                </a:lnTo>
                <a:lnTo>
                  <a:pt x="806567" y="1268414"/>
                </a:lnTo>
                <a:lnTo>
                  <a:pt x="755767" y="1268414"/>
                </a:lnTo>
                <a:lnTo>
                  <a:pt x="725711" y="1268414"/>
                </a:lnTo>
                <a:lnTo>
                  <a:pt x="299302" y="1268414"/>
                </a:lnTo>
                <a:lnTo>
                  <a:pt x="0" y="12684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048250"/>
          </a:xfrm>
          <a:custGeom>
            <a:avLst/>
            <a:gdLst>
              <a:gd name="connsiteX0" fmla="*/ 0 w 12192000"/>
              <a:gd name="connsiteY0" fmla="*/ 0 h 5048250"/>
              <a:gd name="connsiteX1" fmla="*/ 12192000 w 12192000"/>
              <a:gd name="connsiteY1" fmla="*/ 0 h 5048250"/>
              <a:gd name="connsiteX2" fmla="*/ 12192000 w 12192000"/>
              <a:gd name="connsiteY2" fmla="*/ 5048250 h 5048250"/>
              <a:gd name="connsiteX3" fmla="*/ 0 w 12192000"/>
              <a:gd name="connsiteY3" fmla="*/ 5048250 h 5048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48250">
                <a:moveTo>
                  <a:pt x="0" y="0"/>
                </a:moveTo>
                <a:lnTo>
                  <a:pt x="12192000" y="0"/>
                </a:lnTo>
                <a:lnTo>
                  <a:pt x="12192000" y="5048250"/>
                </a:lnTo>
                <a:lnTo>
                  <a:pt x="0" y="50482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4252687" y="1669143"/>
            <a:ext cx="7402285" cy="3976914"/>
          </a:xfrm>
          <a:custGeom>
            <a:avLst/>
            <a:gdLst>
              <a:gd name="connsiteX0" fmla="*/ 0 w 7402285"/>
              <a:gd name="connsiteY0" fmla="*/ 0 h 3976914"/>
              <a:gd name="connsiteX1" fmla="*/ 7402285 w 7402285"/>
              <a:gd name="connsiteY1" fmla="*/ 0 h 3976914"/>
              <a:gd name="connsiteX2" fmla="*/ 7402285 w 7402285"/>
              <a:gd name="connsiteY2" fmla="*/ 3976914 h 3976914"/>
              <a:gd name="connsiteX3" fmla="*/ 0 w 7402285"/>
              <a:gd name="connsiteY3" fmla="*/ 3976914 h 397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02285" h="3976914">
                <a:moveTo>
                  <a:pt x="0" y="0"/>
                </a:moveTo>
                <a:lnTo>
                  <a:pt x="7402285" y="0"/>
                </a:lnTo>
                <a:lnTo>
                  <a:pt x="7402285" y="3976914"/>
                </a:lnTo>
                <a:lnTo>
                  <a:pt x="0" y="3976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039D9-FC67-4A8C-8444-E80ABB364C2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09823"/>
            <a:ext cx="10781714" cy="524724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841375" y="739180"/>
            <a:ext cx="10747058" cy="46445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anose="05000000000000000000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17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1"/>
          </p:nvPr>
        </p:nvSpPr>
        <p:spPr>
          <a:xfrm>
            <a:off x="609600" y="1036320"/>
            <a:ext cx="10972800" cy="5089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n-ea"/>
          <a:ea typeface="+mn-ea"/>
          <a:cs typeface="+mj-cs"/>
        </a:defRPr>
      </a:lvl1pPr>
    </p:titleStyle>
    <p:bodyStyle>
      <a:lvl1pPr marL="0" indent="62547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ea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ea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ea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3" Type="http://schemas.openxmlformats.org/officeDocument/2006/relationships/tags" Target="../tags/tag15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10" Type="http://schemas.openxmlformats.org/officeDocument/2006/relationships/tags" Target="../tags/tag22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tags" Target="../tags/tag48.xml"/><Relationship Id="rId26" Type="http://schemas.openxmlformats.org/officeDocument/2006/relationships/tags" Target="../tags/tag56.xml"/><Relationship Id="rId3" Type="http://schemas.openxmlformats.org/officeDocument/2006/relationships/tags" Target="../tags/tag33.xml"/><Relationship Id="rId21" Type="http://schemas.openxmlformats.org/officeDocument/2006/relationships/tags" Target="../tags/tag51.xml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5" Type="http://schemas.openxmlformats.org/officeDocument/2006/relationships/tags" Target="../tags/tag55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tags" Target="../tags/tag50.xml"/><Relationship Id="rId29" Type="http://schemas.openxmlformats.org/officeDocument/2006/relationships/tags" Target="../tags/tag59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24" Type="http://schemas.openxmlformats.org/officeDocument/2006/relationships/tags" Target="../tags/tag54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tags" Target="../tags/tag53.xml"/><Relationship Id="rId28" Type="http://schemas.openxmlformats.org/officeDocument/2006/relationships/tags" Target="../tags/tag58.xml"/><Relationship Id="rId10" Type="http://schemas.openxmlformats.org/officeDocument/2006/relationships/tags" Target="../tags/tag40.xml"/><Relationship Id="rId19" Type="http://schemas.openxmlformats.org/officeDocument/2006/relationships/tags" Target="../tags/tag49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tags" Target="../tags/tag52.xml"/><Relationship Id="rId27" Type="http://schemas.openxmlformats.org/officeDocument/2006/relationships/tags" Target="../tags/tag57.xml"/><Relationship Id="rId30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tags" Target="../tags/tag99.xml"/><Relationship Id="rId18" Type="http://schemas.openxmlformats.org/officeDocument/2006/relationships/tags" Target="../tags/tag104.xml"/><Relationship Id="rId26" Type="http://schemas.openxmlformats.org/officeDocument/2006/relationships/tags" Target="../tags/tag112.xml"/><Relationship Id="rId3" Type="http://schemas.openxmlformats.org/officeDocument/2006/relationships/tags" Target="../tags/tag89.xml"/><Relationship Id="rId21" Type="http://schemas.openxmlformats.org/officeDocument/2006/relationships/tags" Target="../tags/tag107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17" Type="http://schemas.openxmlformats.org/officeDocument/2006/relationships/tags" Target="../tags/tag103.xml"/><Relationship Id="rId25" Type="http://schemas.openxmlformats.org/officeDocument/2006/relationships/tags" Target="../tags/tag111.xml"/><Relationship Id="rId2" Type="http://schemas.openxmlformats.org/officeDocument/2006/relationships/tags" Target="../tags/tag88.xml"/><Relationship Id="rId16" Type="http://schemas.openxmlformats.org/officeDocument/2006/relationships/tags" Target="../tags/tag102.xml"/><Relationship Id="rId20" Type="http://schemas.openxmlformats.org/officeDocument/2006/relationships/tags" Target="../tags/tag106.xml"/><Relationship Id="rId29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24" Type="http://schemas.openxmlformats.org/officeDocument/2006/relationships/tags" Target="../tags/tag110.xml"/><Relationship Id="rId5" Type="http://schemas.openxmlformats.org/officeDocument/2006/relationships/tags" Target="../tags/tag91.xml"/><Relationship Id="rId15" Type="http://schemas.openxmlformats.org/officeDocument/2006/relationships/tags" Target="../tags/tag101.xml"/><Relationship Id="rId23" Type="http://schemas.openxmlformats.org/officeDocument/2006/relationships/tags" Target="../tags/tag109.xml"/><Relationship Id="rId28" Type="http://schemas.openxmlformats.org/officeDocument/2006/relationships/tags" Target="../tags/tag114.xml"/><Relationship Id="rId10" Type="http://schemas.openxmlformats.org/officeDocument/2006/relationships/tags" Target="../tags/tag96.xml"/><Relationship Id="rId19" Type="http://schemas.openxmlformats.org/officeDocument/2006/relationships/tags" Target="../tags/tag105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tags" Target="../tags/tag100.xml"/><Relationship Id="rId22" Type="http://schemas.openxmlformats.org/officeDocument/2006/relationships/tags" Target="../tags/tag108.xml"/><Relationship Id="rId27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7341951" y="4504609"/>
            <a:ext cx="3826336" cy="52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046362" y="1164201"/>
            <a:ext cx="5082926" cy="4303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工业和信息化精品系列教材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40896" y="3544999"/>
            <a:ext cx="489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/>
              <a:t>信息技术（基础模块）</a:t>
            </a:r>
          </a:p>
          <a:p>
            <a:pPr algn="r"/>
            <a:r>
              <a:rPr lang="zh-CN" altLang="en-US" dirty="0"/>
              <a:t>（</a:t>
            </a:r>
            <a:r>
              <a:rPr lang="en-US" altLang="zh-CN" dirty="0"/>
              <a:t>WPS Office</a:t>
            </a:r>
            <a:r>
              <a:rPr lang="zh-CN" altLang="en-US" dirty="0"/>
              <a:t>）（慕课版）</a:t>
            </a:r>
            <a:endParaRPr lang="zh-CN" altLang="en-US" dirty="0"/>
          </a:p>
        </p:txBody>
      </p:sp>
      <p:sp>
        <p:nvSpPr>
          <p:cNvPr id="15" name="文本框 23"/>
          <p:cNvSpPr txBox="1"/>
          <p:nvPr/>
        </p:nvSpPr>
        <p:spPr>
          <a:xfrm>
            <a:off x="5765800" y="2567226"/>
            <a:ext cx="6073274" cy="86177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defRPr/>
            </a:pPr>
            <a:r>
              <a:rPr lang="zh-CN" altLang="en-US" sz="5000" b="1" dirty="0">
                <a:solidFill>
                  <a:schemeClr val="accent3"/>
                </a:solidFill>
              </a:rPr>
              <a:t>信息素养与社会责任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" y="0"/>
            <a:ext cx="5338394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358256" y="1872423"/>
            <a:ext cx="1683530" cy="59753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9503557" y="1884615"/>
            <a:ext cx="1415275" cy="583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3"/>
                </a:solidFill>
              </a:rPr>
              <a:t>模</a:t>
            </a:r>
            <a:r>
              <a:rPr lang="zh-CN" altLang="en-US" sz="3200" dirty="0" smtClean="0">
                <a:solidFill>
                  <a:schemeClr val="accent3"/>
                </a:solidFill>
              </a:rPr>
              <a:t>块六</a:t>
            </a:r>
            <a:endParaRPr lang="en-US" altLang="zh-CN" sz="3200" dirty="0">
              <a:solidFill>
                <a:schemeClr val="accent3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H="1">
            <a:off x="6440896" y="4421527"/>
            <a:ext cx="46587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028" y="4607295"/>
            <a:ext cx="1638608" cy="341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668379" y="2493860"/>
            <a:ext cx="9095874" cy="33133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110" dirty="0"/>
              <a:t>任务实现</a:t>
            </a:r>
            <a:endParaRPr sz="3110" dirty="0"/>
          </a:p>
        </p:txBody>
      </p:sp>
      <p:sp>
        <p:nvSpPr>
          <p:cNvPr id="29" name="内容占位符 2"/>
          <p:cNvSpPr txBox="1"/>
          <p:nvPr/>
        </p:nvSpPr>
        <p:spPr>
          <a:xfrm>
            <a:off x="803932" y="1204729"/>
            <a:ext cx="10711180" cy="901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6254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2000" dirty="0" smtClean="0"/>
              <a:t>下图所示判断行为是否具备良好的信</a:t>
            </a:r>
            <a:r>
              <a:rPr lang="zh-CN" altLang="en-US" sz="2000" dirty="0"/>
              <a:t>息素养。如果不符合，正确的做法应该是什么？同学们也可自行收集案例进行判断分析并填在表格的后</a:t>
            </a:r>
            <a:r>
              <a:rPr lang="zh-CN" altLang="en-US" sz="2000" dirty="0" smtClean="0"/>
              <a:t>面。</a:t>
            </a:r>
            <a:endParaRPr lang="zh-C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97" y="2874200"/>
            <a:ext cx="78676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8" y="2367432"/>
            <a:ext cx="3708714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  <a:gd name="connsiteX0-1" fmla="*/ 0 w 4922244"/>
              <a:gd name="connsiteY0-2" fmla="*/ 0 h 5048251"/>
              <a:gd name="connsiteX1-3" fmla="*/ 1947941 w 4922244"/>
              <a:gd name="connsiteY1-4" fmla="*/ 0 h 5048251"/>
              <a:gd name="connsiteX2-5" fmla="*/ 4922244 w 4922244"/>
              <a:gd name="connsiteY2-6" fmla="*/ 2899854 h 5048251"/>
              <a:gd name="connsiteX3-7" fmla="*/ 2848297 w 4922244"/>
              <a:gd name="connsiteY3-8" fmla="*/ 5048251 h 5048251"/>
              <a:gd name="connsiteX4-9" fmla="*/ 0 w 4922244"/>
              <a:gd name="connsiteY4-10" fmla="*/ 5048251 h 5048251"/>
              <a:gd name="connsiteX5" fmla="*/ 0 w 4922244"/>
              <a:gd name="connsiteY5" fmla="*/ 0 h 5048251"/>
              <a:gd name="connsiteX0-11" fmla="*/ 0 w 4922244"/>
              <a:gd name="connsiteY0-12" fmla="*/ 0 h 5048251"/>
              <a:gd name="connsiteX1-13" fmla="*/ 1947941 w 4922244"/>
              <a:gd name="connsiteY1-14" fmla="*/ 0 h 5048251"/>
              <a:gd name="connsiteX2-15" fmla="*/ 4922244 w 4922244"/>
              <a:gd name="connsiteY2-16" fmla="*/ 2899854 h 5048251"/>
              <a:gd name="connsiteX3-17" fmla="*/ 2893456 w 4922244"/>
              <a:gd name="connsiteY3-18" fmla="*/ 5033362 h 5048251"/>
              <a:gd name="connsiteX4-19" fmla="*/ 0 w 4922244"/>
              <a:gd name="connsiteY4-20" fmla="*/ 5048251 h 5048251"/>
              <a:gd name="connsiteX5-21" fmla="*/ 0 w 4922244"/>
              <a:gd name="connsiteY5-22" fmla="*/ 0 h 5048251"/>
              <a:gd name="connsiteX0-23" fmla="*/ 0 w 4823147"/>
              <a:gd name="connsiteY0-24" fmla="*/ 0 h 5048251"/>
              <a:gd name="connsiteX1-25" fmla="*/ 1947941 w 4823147"/>
              <a:gd name="connsiteY1-26" fmla="*/ 0 h 5048251"/>
              <a:gd name="connsiteX2-27" fmla="*/ 4823147 w 4823147"/>
              <a:gd name="connsiteY2-28" fmla="*/ 2997879 h 5048251"/>
              <a:gd name="connsiteX3-29" fmla="*/ 2893456 w 4823147"/>
              <a:gd name="connsiteY3-30" fmla="*/ 5033362 h 5048251"/>
              <a:gd name="connsiteX4-31" fmla="*/ 0 w 4823147"/>
              <a:gd name="connsiteY4-32" fmla="*/ 5048251 h 5048251"/>
              <a:gd name="connsiteX5-33" fmla="*/ 0 w 4823147"/>
              <a:gd name="connsiteY5-34" fmla="*/ 0 h 50482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823147" h="5048251">
                <a:moveTo>
                  <a:pt x="0" y="0"/>
                </a:moveTo>
                <a:lnTo>
                  <a:pt x="1947941" y="0"/>
                </a:lnTo>
                <a:lnTo>
                  <a:pt x="4823147" y="2997879"/>
                </a:lnTo>
                <a:lnTo>
                  <a:pt x="2893456" y="5033362"/>
                </a:lnTo>
                <a:lnTo>
                  <a:pt x="0" y="50482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7"/>
          <p:cNvSpPr/>
          <p:nvPr/>
        </p:nvSpPr>
        <p:spPr>
          <a:xfrm>
            <a:off x="1672773" y="0"/>
            <a:ext cx="3269617" cy="4710896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descr="C:\Users\Administrator\Desktop\新建文件夹\Virtual business modern technology photos part 4 (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6" t="5840" r="1551" b="1721"/>
          <a:stretch>
            <a:fillRect/>
          </a:stretch>
        </p:blipFill>
        <p:spPr bwMode="auto">
          <a:xfrm>
            <a:off x="0" y="2560109"/>
            <a:ext cx="3546499" cy="3924300"/>
          </a:xfrm>
          <a:custGeom>
            <a:avLst/>
            <a:gdLst>
              <a:gd name="connsiteX0" fmla="*/ 0 w 3546499"/>
              <a:gd name="connsiteY0" fmla="*/ 0 h 3924300"/>
              <a:gd name="connsiteX1" fmla="*/ 1403500 w 3546499"/>
              <a:gd name="connsiteY1" fmla="*/ 0 h 3924300"/>
              <a:gd name="connsiteX2" fmla="*/ 3546499 w 3546499"/>
              <a:gd name="connsiteY2" fmla="*/ 2312100 h 3924300"/>
              <a:gd name="connsiteX3" fmla="*/ 2052211 w 3546499"/>
              <a:gd name="connsiteY3" fmla="*/ 3924300 h 3924300"/>
              <a:gd name="connsiteX4" fmla="*/ 0 w 3546499"/>
              <a:gd name="connsiteY4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499" h="3924300">
                <a:moveTo>
                  <a:pt x="0" y="0"/>
                </a:moveTo>
                <a:lnTo>
                  <a:pt x="1403500" y="0"/>
                </a:lnTo>
                <a:lnTo>
                  <a:pt x="3546499" y="2312100"/>
                </a:lnTo>
                <a:lnTo>
                  <a:pt x="2052211" y="3924300"/>
                </a:lnTo>
                <a:lnTo>
                  <a:pt x="0" y="39243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11474" y="1255430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3"/>
                </a:solidFill>
                <a:latin typeface="Impact" panose="020B0806030902050204" pitchFamily="34" charset="0"/>
              </a:rPr>
              <a:t>目录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109601" y="2536637"/>
            <a:ext cx="5446104" cy="527567"/>
            <a:chOff x="5605235" y="2068868"/>
            <a:chExt cx="5446104" cy="527567"/>
          </a:xfrm>
        </p:grpSpPr>
        <p:sp>
          <p:nvSpPr>
            <p:cNvPr id="14" name="矩形 13"/>
            <p:cNvSpPr/>
            <p:nvPr/>
          </p:nvSpPr>
          <p:spPr>
            <a:xfrm>
              <a:off x="6096000" y="2068868"/>
              <a:ext cx="1294304" cy="5235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390220" y="2073195"/>
              <a:ext cx="3661119" cy="523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燕尾形 25"/>
            <p:cNvSpPr/>
            <p:nvPr/>
          </p:nvSpPr>
          <p:spPr>
            <a:xfrm>
              <a:off x="5605235" y="2138707"/>
              <a:ext cx="335280" cy="383863"/>
            </a:xfrm>
            <a:prstGeom prst="chevron">
              <a:avLst>
                <a:gd name="adj" fmla="val 369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文本框 11"/>
          <p:cNvSpPr txBox="1"/>
          <p:nvPr/>
        </p:nvSpPr>
        <p:spPr>
          <a:xfrm>
            <a:off x="7083425" y="1872902"/>
            <a:ext cx="2317249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/>
              <a:t>信息素养概述</a:t>
            </a:r>
          </a:p>
        </p:txBody>
      </p:sp>
      <p:sp>
        <p:nvSpPr>
          <p:cNvPr id="28" name="文本框 18"/>
          <p:cNvSpPr txBox="1"/>
          <p:nvPr/>
        </p:nvSpPr>
        <p:spPr>
          <a:xfrm>
            <a:off x="6991824" y="2603829"/>
            <a:ext cx="2938239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信息技术发展史</a:t>
            </a:r>
          </a:p>
        </p:txBody>
      </p:sp>
      <p:sp>
        <p:nvSpPr>
          <p:cNvPr id="29" name="文本框 18"/>
          <p:cNvSpPr txBox="1"/>
          <p:nvPr/>
        </p:nvSpPr>
        <p:spPr>
          <a:xfrm>
            <a:off x="6991825" y="3314208"/>
            <a:ext cx="4115896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/>
              <a:t>信息伦理与职业行为自律</a:t>
            </a:r>
          </a:p>
        </p:txBody>
      </p:sp>
      <p:sp>
        <p:nvSpPr>
          <p:cNvPr id="30" name="TextBox 3"/>
          <p:cNvSpPr txBox="1"/>
          <p:nvPr/>
        </p:nvSpPr>
        <p:spPr>
          <a:xfrm>
            <a:off x="5716571" y="1886210"/>
            <a:ext cx="1366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任务一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716571" y="2617187"/>
            <a:ext cx="1366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任务二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22"/>
          <p:cNvSpPr txBox="1"/>
          <p:nvPr/>
        </p:nvSpPr>
        <p:spPr>
          <a:xfrm>
            <a:off x="5716571" y="3320370"/>
            <a:ext cx="1366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任务三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13098" y="2002971"/>
            <a:ext cx="10061301" cy="3572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87181" y="2702582"/>
            <a:ext cx="329784" cy="227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1318772" y="2738958"/>
            <a:ext cx="1401277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216965" y="2825874"/>
            <a:ext cx="95272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信息技术是由计算机技术、通信技术、信息处理技术和控制技术等多种技术构成的一项综合的高新技术，它的发展是以电子技术，特别是微电子技术的进步为前提的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下面将通过信息技术企业的发展变化来介绍信息技术的发展情况，并从中学习如何树立正确的职业理念，以及信息安全和自主可控的具体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知</a:t>
            </a:r>
            <a:r>
              <a:rPr lang="zh-CN" altLang="zh-CN" sz="2000" dirty="0"/>
              <a:t>识。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6965" y="2205266"/>
            <a:ext cx="2804222" cy="49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任务描述</a:t>
            </a:r>
          </a:p>
        </p:txBody>
      </p:sp>
      <p:sp>
        <p:nvSpPr>
          <p:cNvPr id="9" name="矩形 8"/>
          <p:cNvSpPr/>
          <p:nvPr/>
        </p:nvSpPr>
        <p:spPr>
          <a:xfrm>
            <a:off x="2328863" y="0"/>
            <a:ext cx="9863137" cy="1141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0"/>
            <a:ext cx="3596749" cy="1141756"/>
          </a:xfrm>
          <a:custGeom>
            <a:avLst/>
            <a:gdLst>
              <a:gd name="connsiteX0" fmla="*/ 0 w 3596749"/>
              <a:gd name="connsiteY0" fmla="*/ 0 h 1268414"/>
              <a:gd name="connsiteX1" fmla="*/ 299302 w 3596749"/>
              <a:gd name="connsiteY1" fmla="*/ 0 h 1268414"/>
              <a:gd name="connsiteX2" fmla="*/ 795613 w 3596749"/>
              <a:gd name="connsiteY2" fmla="*/ 0 h 1268414"/>
              <a:gd name="connsiteX3" fmla="*/ 806567 w 3596749"/>
              <a:gd name="connsiteY3" fmla="*/ 0 h 1268414"/>
              <a:gd name="connsiteX4" fmla="*/ 1105869 w 3596749"/>
              <a:gd name="connsiteY4" fmla="*/ 0 h 1268414"/>
              <a:gd name="connsiteX5" fmla="*/ 1252078 w 3596749"/>
              <a:gd name="connsiteY5" fmla="*/ 0 h 1268414"/>
              <a:gd name="connsiteX6" fmla="*/ 1602180 w 3596749"/>
              <a:gd name="connsiteY6" fmla="*/ 0 h 1268414"/>
              <a:gd name="connsiteX7" fmla="*/ 1708543 w 3596749"/>
              <a:gd name="connsiteY7" fmla="*/ 0 h 1268414"/>
              <a:gd name="connsiteX8" fmla="*/ 2042864 w 3596749"/>
              <a:gd name="connsiteY8" fmla="*/ 0 h 1268414"/>
              <a:gd name="connsiteX9" fmla="*/ 2058645 w 3596749"/>
              <a:gd name="connsiteY9" fmla="*/ 0 h 1268414"/>
              <a:gd name="connsiteX10" fmla="*/ 2515110 w 3596749"/>
              <a:gd name="connsiteY10" fmla="*/ 0 h 1268414"/>
              <a:gd name="connsiteX11" fmla="*/ 2849431 w 3596749"/>
              <a:gd name="connsiteY11" fmla="*/ 0 h 1268414"/>
              <a:gd name="connsiteX12" fmla="*/ 3596749 w 3596749"/>
              <a:gd name="connsiteY12" fmla="*/ 747318 h 1268414"/>
              <a:gd name="connsiteX13" fmla="*/ 3075653 w 3596749"/>
              <a:gd name="connsiteY13" fmla="*/ 1268414 h 1268414"/>
              <a:gd name="connsiteX14" fmla="*/ 2744509 w 3596749"/>
              <a:gd name="connsiteY14" fmla="*/ 1268414 h 1268414"/>
              <a:gd name="connsiteX15" fmla="*/ 2359995 w 3596749"/>
              <a:gd name="connsiteY15" fmla="*/ 1268414 h 1268414"/>
              <a:gd name="connsiteX16" fmla="*/ 2288044 w 3596749"/>
              <a:gd name="connsiteY16" fmla="*/ 1268414 h 1268414"/>
              <a:gd name="connsiteX17" fmla="*/ 2269086 w 3596749"/>
              <a:gd name="connsiteY17" fmla="*/ 1268414 h 1268414"/>
              <a:gd name="connsiteX18" fmla="*/ 2018799 w 3596749"/>
              <a:gd name="connsiteY18" fmla="*/ 1268414 h 1268414"/>
              <a:gd name="connsiteX19" fmla="*/ 1937942 w 3596749"/>
              <a:gd name="connsiteY19" fmla="*/ 1268414 h 1268414"/>
              <a:gd name="connsiteX20" fmla="*/ 1831579 w 3596749"/>
              <a:gd name="connsiteY20" fmla="*/ 1268414 h 1268414"/>
              <a:gd name="connsiteX21" fmla="*/ 1562334 w 3596749"/>
              <a:gd name="connsiteY21" fmla="*/ 1268414 h 1268414"/>
              <a:gd name="connsiteX22" fmla="*/ 1553428 w 3596749"/>
              <a:gd name="connsiteY22" fmla="*/ 1268414 h 1268414"/>
              <a:gd name="connsiteX23" fmla="*/ 1532278 w 3596749"/>
              <a:gd name="connsiteY23" fmla="*/ 1268414 h 1268414"/>
              <a:gd name="connsiteX24" fmla="*/ 1481477 w 3596749"/>
              <a:gd name="connsiteY24" fmla="*/ 1268414 h 1268414"/>
              <a:gd name="connsiteX25" fmla="*/ 1212232 w 3596749"/>
              <a:gd name="connsiteY25" fmla="*/ 1268414 h 1268414"/>
              <a:gd name="connsiteX26" fmla="*/ 1105869 w 3596749"/>
              <a:gd name="connsiteY26" fmla="*/ 1268414 h 1268414"/>
              <a:gd name="connsiteX27" fmla="*/ 1025012 w 3596749"/>
              <a:gd name="connsiteY27" fmla="*/ 1268414 h 1268414"/>
              <a:gd name="connsiteX28" fmla="*/ 806567 w 3596749"/>
              <a:gd name="connsiteY28" fmla="*/ 1268414 h 1268414"/>
              <a:gd name="connsiteX29" fmla="*/ 755767 w 3596749"/>
              <a:gd name="connsiteY29" fmla="*/ 1268414 h 1268414"/>
              <a:gd name="connsiteX30" fmla="*/ 725711 w 3596749"/>
              <a:gd name="connsiteY30" fmla="*/ 1268414 h 1268414"/>
              <a:gd name="connsiteX31" fmla="*/ 299302 w 3596749"/>
              <a:gd name="connsiteY31" fmla="*/ 1268414 h 1268414"/>
              <a:gd name="connsiteX32" fmla="*/ 0 w 3596749"/>
              <a:gd name="connsiteY32" fmla="*/ 1268414 h 126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96749" h="1268414">
                <a:moveTo>
                  <a:pt x="0" y="0"/>
                </a:moveTo>
                <a:lnTo>
                  <a:pt x="299302" y="0"/>
                </a:lnTo>
                <a:lnTo>
                  <a:pt x="795613" y="0"/>
                </a:lnTo>
                <a:lnTo>
                  <a:pt x="806567" y="0"/>
                </a:lnTo>
                <a:lnTo>
                  <a:pt x="1105869" y="0"/>
                </a:lnTo>
                <a:lnTo>
                  <a:pt x="1252078" y="0"/>
                </a:lnTo>
                <a:lnTo>
                  <a:pt x="1602180" y="0"/>
                </a:lnTo>
                <a:lnTo>
                  <a:pt x="1708543" y="0"/>
                </a:lnTo>
                <a:lnTo>
                  <a:pt x="2042864" y="0"/>
                </a:lnTo>
                <a:lnTo>
                  <a:pt x="2058645" y="0"/>
                </a:lnTo>
                <a:lnTo>
                  <a:pt x="2515110" y="0"/>
                </a:lnTo>
                <a:lnTo>
                  <a:pt x="2849431" y="0"/>
                </a:lnTo>
                <a:lnTo>
                  <a:pt x="3596749" y="747318"/>
                </a:lnTo>
                <a:lnTo>
                  <a:pt x="3075653" y="1268414"/>
                </a:lnTo>
                <a:lnTo>
                  <a:pt x="2744509" y="1268414"/>
                </a:lnTo>
                <a:lnTo>
                  <a:pt x="2359995" y="1268414"/>
                </a:lnTo>
                <a:lnTo>
                  <a:pt x="2288044" y="1268414"/>
                </a:lnTo>
                <a:lnTo>
                  <a:pt x="2269086" y="1268414"/>
                </a:lnTo>
                <a:lnTo>
                  <a:pt x="2018799" y="1268414"/>
                </a:lnTo>
                <a:lnTo>
                  <a:pt x="1937942" y="1268414"/>
                </a:lnTo>
                <a:lnTo>
                  <a:pt x="1831579" y="1268414"/>
                </a:lnTo>
                <a:lnTo>
                  <a:pt x="1562334" y="1268414"/>
                </a:lnTo>
                <a:lnTo>
                  <a:pt x="1553428" y="1268414"/>
                </a:lnTo>
                <a:lnTo>
                  <a:pt x="1532278" y="1268414"/>
                </a:lnTo>
                <a:lnTo>
                  <a:pt x="1481477" y="1268414"/>
                </a:lnTo>
                <a:lnTo>
                  <a:pt x="1212232" y="1268414"/>
                </a:lnTo>
                <a:lnTo>
                  <a:pt x="1105869" y="1268414"/>
                </a:lnTo>
                <a:lnTo>
                  <a:pt x="1025012" y="1268414"/>
                </a:lnTo>
                <a:lnTo>
                  <a:pt x="806567" y="1268414"/>
                </a:lnTo>
                <a:lnTo>
                  <a:pt x="755767" y="1268414"/>
                </a:lnTo>
                <a:lnTo>
                  <a:pt x="725711" y="1268414"/>
                </a:lnTo>
                <a:lnTo>
                  <a:pt x="299302" y="1268414"/>
                </a:lnTo>
                <a:lnTo>
                  <a:pt x="0" y="1268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8812" y="29931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accent3"/>
                </a:solidFill>
                <a:latin typeface="+mn-ea"/>
                <a:cs typeface="经典综艺体简" panose="02010609000101010101" pitchFamily="49" charset="-122"/>
              </a:rPr>
              <a:t>任务描述</a:t>
            </a:r>
          </a:p>
        </p:txBody>
      </p:sp>
      <p:sp>
        <p:nvSpPr>
          <p:cNvPr id="21" name="文本框 11"/>
          <p:cNvSpPr txBox="1"/>
          <p:nvPr/>
        </p:nvSpPr>
        <p:spPr>
          <a:xfrm>
            <a:off x="5143658" y="534841"/>
            <a:ext cx="459390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信息技术发展史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6964" y="535681"/>
            <a:ext cx="13666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务二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12825" y="2002790"/>
            <a:ext cx="9728200" cy="3660073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87181" y="2811982"/>
            <a:ext cx="329784" cy="216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1318772" y="2738958"/>
            <a:ext cx="1401277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216965" y="2205266"/>
            <a:ext cx="1885050" cy="49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技术分析</a:t>
            </a:r>
          </a:p>
        </p:txBody>
      </p:sp>
      <p:sp>
        <p:nvSpPr>
          <p:cNvPr id="9" name="矩形 8"/>
          <p:cNvSpPr/>
          <p:nvPr/>
        </p:nvSpPr>
        <p:spPr>
          <a:xfrm>
            <a:off x="2328863" y="0"/>
            <a:ext cx="9863137" cy="1141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0"/>
            <a:ext cx="3596749" cy="1141756"/>
          </a:xfrm>
          <a:custGeom>
            <a:avLst/>
            <a:gdLst>
              <a:gd name="connsiteX0" fmla="*/ 0 w 3596749"/>
              <a:gd name="connsiteY0" fmla="*/ 0 h 1268414"/>
              <a:gd name="connsiteX1" fmla="*/ 299302 w 3596749"/>
              <a:gd name="connsiteY1" fmla="*/ 0 h 1268414"/>
              <a:gd name="connsiteX2" fmla="*/ 795613 w 3596749"/>
              <a:gd name="connsiteY2" fmla="*/ 0 h 1268414"/>
              <a:gd name="connsiteX3" fmla="*/ 806567 w 3596749"/>
              <a:gd name="connsiteY3" fmla="*/ 0 h 1268414"/>
              <a:gd name="connsiteX4" fmla="*/ 1105869 w 3596749"/>
              <a:gd name="connsiteY4" fmla="*/ 0 h 1268414"/>
              <a:gd name="connsiteX5" fmla="*/ 1252078 w 3596749"/>
              <a:gd name="connsiteY5" fmla="*/ 0 h 1268414"/>
              <a:gd name="connsiteX6" fmla="*/ 1602180 w 3596749"/>
              <a:gd name="connsiteY6" fmla="*/ 0 h 1268414"/>
              <a:gd name="connsiteX7" fmla="*/ 1708543 w 3596749"/>
              <a:gd name="connsiteY7" fmla="*/ 0 h 1268414"/>
              <a:gd name="connsiteX8" fmla="*/ 2042864 w 3596749"/>
              <a:gd name="connsiteY8" fmla="*/ 0 h 1268414"/>
              <a:gd name="connsiteX9" fmla="*/ 2058645 w 3596749"/>
              <a:gd name="connsiteY9" fmla="*/ 0 h 1268414"/>
              <a:gd name="connsiteX10" fmla="*/ 2515110 w 3596749"/>
              <a:gd name="connsiteY10" fmla="*/ 0 h 1268414"/>
              <a:gd name="connsiteX11" fmla="*/ 2849431 w 3596749"/>
              <a:gd name="connsiteY11" fmla="*/ 0 h 1268414"/>
              <a:gd name="connsiteX12" fmla="*/ 3596749 w 3596749"/>
              <a:gd name="connsiteY12" fmla="*/ 747318 h 1268414"/>
              <a:gd name="connsiteX13" fmla="*/ 3075653 w 3596749"/>
              <a:gd name="connsiteY13" fmla="*/ 1268414 h 1268414"/>
              <a:gd name="connsiteX14" fmla="*/ 2744509 w 3596749"/>
              <a:gd name="connsiteY14" fmla="*/ 1268414 h 1268414"/>
              <a:gd name="connsiteX15" fmla="*/ 2359995 w 3596749"/>
              <a:gd name="connsiteY15" fmla="*/ 1268414 h 1268414"/>
              <a:gd name="connsiteX16" fmla="*/ 2288044 w 3596749"/>
              <a:gd name="connsiteY16" fmla="*/ 1268414 h 1268414"/>
              <a:gd name="connsiteX17" fmla="*/ 2269086 w 3596749"/>
              <a:gd name="connsiteY17" fmla="*/ 1268414 h 1268414"/>
              <a:gd name="connsiteX18" fmla="*/ 2018799 w 3596749"/>
              <a:gd name="connsiteY18" fmla="*/ 1268414 h 1268414"/>
              <a:gd name="connsiteX19" fmla="*/ 1937942 w 3596749"/>
              <a:gd name="connsiteY19" fmla="*/ 1268414 h 1268414"/>
              <a:gd name="connsiteX20" fmla="*/ 1831579 w 3596749"/>
              <a:gd name="connsiteY20" fmla="*/ 1268414 h 1268414"/>
              <a:gd name="connsiteX21" fmla="*/ 1562334 w 3596749"/>
              <a:gd name="connsiteY21" fmla="*/ 1268414 h 1268414"/>
              <a:gd name="connsiteX22" fmla="*/ 1553428 w 3596749"/>
              <a:gd name="connsiteY22" fmla="*/ 1268414 h 1268414"/>
              <a:gd name="connsiteX23" fmla="*/ 1532278 w 3596749"/>
              <a:gd name="connsiteY23" fmla="*/ 1268414 h 1268414"/>
              <a:gd name="connsiteX24" fmla="*/ 1481477 w 3596749"/>
              <a:gd name="connsiteY24" fmla="*/ 1268414 h 1268414"/>
              <a:gd name="connsiteX25" fmla="*/ 1212232 w 3596749"/>
              <a:gd name="connsiteY25" fmla="*/ 1268414 h 1268414"/>
              <a:gd name="connsiteX26" fmla="*/ 1105869 w 3596749"/>
              <a:gd name="connsiteY26" fmla="*/ 1268414 h 1268414"/>
              <a:gd name="connsiteX27" fmla="*/ 1025012 w 3596749"/>
              <a:gd name="connsiteY27" fmla="*/ 1268414 h 1268414"/>
              <a:gd name="connsiteX28" fmla="*/ 806567 w 3596749"/>
              <a:gd name="connsiteY28" fmla="*/ 1268414 h 1268414"/>
              <a:gd name="connsiteX29" fmla="*/ 755767 w 3596749"/>
              <a:gd name="connsiteY29" fmla="*/ 1268414 h 1268414"/>
              <a:gd name="connsiteX30" fmla="*/ 725711 w 3596749"/>
              <a:gd name="connsiteY30" fmla="*/ 1268414 h 1268414"/>
              <a:gd name="connsiteX31" fmla="*/ 299302 w 3596749"/>
              <a:gd name="connsiteY31" fmla="*/ 1268414 h 1268414"/>
              <a:gd name="connsiteX32" fmla="*/ 0 w 3596749"/>
              <a:gd name="connsiteY32" fmla="*/ 1268414 h 126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96749" h="1268414">
                <a:moveTo>
                  <a:pt x="0" y="0"/>
                </a:moveTo>
                <a:lnTo>
                  <a:pt x="299302" y="0"/>
                </a:lnTo>
                <a:lnTo>
                  <a:pt x="795613" y="0"/>
                </a:lnTo>
                <a:lnTo>
                  <a:pt x="806567" y="0"/>
                </a:lnTo>
                <a:lnTo>
                  <a:pt x="1105869" y="0"/>
                </a:lnTo>
                <a:lnTo>
                  <a:pt x="1252078" y="0"/>
                </a:lnTo>
                <a:lnTo>
                  <a:pt x="1602180" y="0"/>
                </a:lnTo>
                <a:lnTo>
                  <a:pt x="1708543" y="0"/>
                </a:lnTo>
                <a:lnTo>
                  <a:pt x="2042864" y="0"/>
                </a:lnTo>
                <a:lnTo>
                  <a:pt x="2058645" y="0"/>
                </a:lnTo>
                <a:lnTo>
                  <a:pt x="2515110" y="0"/>
                </a:lnTo>
                <a:lnTo>
                  <a:pt x="2849431" y="0"/>
                </a:lnTo>
                <a:lnTo>
                  <a:pt x="3596749" y="747318"/>
                </a:lnTo>
                <a:lnTo>
                  <a:pt x="3075653" y="1268414"/>
                </a:lnTo>
                <a:lnTo>
                  <a:pt x="2744509" y="1268414"/>
                </a:lnTo>
                <a:lnTo>
                  <a:pt x="2359995" y="1268414"/>
                </a:lnTo>
                <a:lnTo>
                  <a:pt x="2288044" y="1268414"/>
                </a:lnTo>
                <a:lnTo>
                  <a:pt x="2269086" y="1268414"/>
                </a:lnTo>
                <a:lnTo>
                  <a:pt x="2018799" y="1268414"/>
                </a:lnTo>
                <a:lnTo>
                  <a:pt x="1937942" y="1268414"/>
                </a:lnTo>
                <a:lnTo>
                  <a:pt x="1831579" y="1268414"/>
                </a:lnTo>
                <a:lnTo>
                  <a:pt x="1562334" y="1268414"/>
                </a:lnTo>
                <a:lnTo>
                  <a:pt x="1553428" y="1268414"/>
                </a:lnTo>
                <a:lnTo>
                  <a:pt x="1532278" y="1268414"/>
                </a:lnTo>
                <a:lnTo>
                  <a:pt x="1481477" y="1268414"/>
                </a:lnTo>
                <a:lnTo>
                  <a:pt x="1212232" y="1268414"/>
                </a:lnTo>
                <a:lnTo>
                  <a:pt x="1105869" y="1268414"/>
                </a:lnTo>
                <a:lnTo>
                  <a:pt x="1025012" y="1268414"/>
                </a:lnTo>
                <a:lnTo>
                  <a:pt x="806567" y="1268414"/>
                </a:lnTo>
                <a:lnTo>
                  <a:pt x="755767" y="1268414"/>
                </a:lnTo>
                <a:lnTo>
                  <a:pt x="725711" y="1268414"/>
                </a:lnTo>
                <a:lnTo>
                  <a:pt x="299302" y="1268414"/>
                </a:lnTo>
                <a:lnTo>
                  <a:pt x="0" y="1268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8812" y="29931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accent3"/>
                </a:solidFill>
                <a:latin typeface="+mn-ea"/>
                <a:cs typeface="经典综艺体简" panose="02010609000101010101" pitchFamily="49" charset="-122"/>
              </a:rPr>
              <a:t>技术分</a:t>
            </a:r>
            <a:r>
              <a:rPr lang="zh-CN" altLang="en-US" sz="3600" b="1" dirty="0" smtClean="0">
                <a:solidFill>
                  <a:schemeClr val="accent3"/>
                </a:solidFill>
                <a:latin typeface="+mn-ea"/>
                <a:cs typeface="经典综艺体简" panose="02010609000101010101" pitchFamily="49" charset="-122"/>
              </a:rPr>
              <a:t>析</a:t>
            </a:r>
            <a:endParaRPr lang="zh-CN" altLang="en-US" sz="3600" b="1" dirty="0">
              <a:solidFill>
                <a:schemeClr val="accent3"/>
              </a:solidFill>
              <a:latin typeface="+mn-ea"/>
              <a:cs typeface="经典综艺体简" panose="02010609000101010101" pitchFamily="49" charset="-122"/>
            </a:endParaRPr>
          </a:p>
        </p:txBody>
      </p:sp>
      <p:sp>
        <p:nvSpPr>
          <p:cNvPr id="21" name="文本框 11"/>
          <p:cNvSpPr txBox="1"/>
          <p:nvPr/>
        </p:nvSpPr>
        <p:spPr>
          <a:xfrm>
            <a:off x="5143658" y="534841"/>
            <a:ext cx="4257016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信息技术发展史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6964" y="535681"/>
            <a:ext cx="13666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务二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76964" y="2811982"/>
            <a:ext cx="353568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（一）人人网的兴衰变化</a:t>
            </a:r>
          </a:p>
        </p:txBody>
      </p:sp>
      <p:sp>
        <p:nvSpPr>
          <p:cNvPr id="20" name="矩形 19"/>
          <p:cNvSpPr/>
          <p:nvPr/>
        </p:nvSpPr>
        <p:spPr>
          <a:xfrm>
            <a:off x="3776964" y="3501008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（二）树立正确的职业理念</a:t>
            </a:r>
          </a:p>
        </p:txBody>
      </p:sp>
      <p:sp>
        <p:nvSpPr>
          <p:cNvPr id="25" name="燕尾形 24"/>
          <p:cNvSpPr/>
          <p:nvPr/>
        </p:nvSpPr>
        <p:spPr>
          <a:xfrm>
            <a:off x="11111082" y="5118005"/>
            <a:ext cx="335280" cy="383863"/>
          </a:xfrm>
          <a:prstGeom prst="chevron">
            <a:avLst>
              <a:gd name="adj" fmla="val 3693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11485218" y="5118005"/>
            <a:ext cx="335280" cy="383863"/>
          </a:xfrm>
          <a:prstGeom prst="chevron">
            <a:avLst>
              <a:gd name="adj" fmla="val 36932"/>
            </a:avLst>
          </a:prstGeom>
          <a:solidFill>
            <a:srgbClr val="027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11845258" y="5118005"/>
            <a:ext cx="335280" cy="383863"/>
          </a:xfrm>
          <a:prstGeom prst="chevron">
            <a:avLst>
              <a:gd name="adj" fmla="val 36932"/>
            </a:avLst>
          </a:prstGeom>
          <a:solidFill>
            <a:srgbClr val="079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776964" y="4149080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（三）信息安全与自主可控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4764505" y="1684422"/>
            <a:ext cx="6891555" cy="44298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（一）人人网的兴衰变化</a:t>
            </a:r>
          </a:p>
        </p:txBody>
      </p:sp>
      <p:sp>
        <p:nvSpPr>
          <p:cNvPr id="53" name="内容占位符 2"/>
          <p:cNvSpPr txBox="1"/>
          <p:nvPr/>
        </p:nvSpPr>
        <p:spPr>
          <a:xfrm>
            <a:off x="792481" y="1529079"/>
            <a:ext cx="3490761" cy="4229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6254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200000"/>
              </a:lnSpc>
            </a:pPr>
            <a:r>
              <a:rPr lang="zh-CN" altLang="en-US" sz="2000" dirty="0"/>
              <a:t>人人网曾是我国领先的实名制社交网络平台，在用户数量、页面浏览量、访问次数和用户花费时长等方面均占据优势地位</a:t>
            </a:r>
            <a:r>
              <a:rPr lang="zh-CN" altLang="en-US" sz="2000" dirty="0" smtClean="0"/>
              <a:t>。右所</a:t>
            </a:r>
            <a:r>
              <a:rPr lang="zh-CN" altLang="en-US" sz="2000" dirty="0"/>
              <a:t>示即为人人网从创建、发展，到兴盛，再到衰落的大事件示意图。</a:t>
            </a:r>
            <a:endParaRPr lang="zh-C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872" y="2065079"/>
            <a:ext cx="6502496" cy="36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（二）树立正确的职业理念</a:t>
            </a:r>
          </a:p>
        </p:txBody>
      </p:sp>
      <p:sp>
        <p:nvSpPr>
          <p:cNvPr id="42" name="矩形 41"/>
          <p:cNvSpPr/>
          <p:nvPr/>
        </p:nvSpPr>
        <p:spPr>
          <a:xfrm>
            <a:off x="1274324" y="1161593"/>
            <a:ext cx="4452708" cy="5178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内容占位符 3"/>
          <p:cNvSpPr>
            <a:spLocks noGrp="1"/>
          </p:cNvSpPr>
          <p:nvPr>
            <p:ph sz="quarter" idx="10"/>
          </p:nvPr>
        </p:nvSpPr>
        <p:spPr>
          <a:xfrm>
            <a:off x="1274324" y="1186269"/>
            <a:ext cx="4067697" cy="53348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．职业理念的作用</a:t>
            </a:r>
            <a:endParaRPr lang="en-US" altLang="zh-CN" sz="1100" dirty="0"/>
          </a:p>
        </p:txBody>
      </p:sp>
      <p:grpSp>
        <p:nvGrpSpPr>
          <p:cNvPr id="44" name="组合 43"/>
          <p:cNvGrpSpPr/>
          <p:nvPr/>
        </p:nvGrpSpPr>
        <p:grpSpPr>
          <a:xfrm flipV="1">
            <a:off x="609600" y="1030803"/>
            <a:ext cx="470284" cy="670057"/>
            <a:chOff x="3173412" y="596106"/>
            <a:chExt cx="960438" cy="1368425"/>
          </a:xfrm>
        </p:grpSpPr>
        <p:sp>
          <p:nvSpPr>
            <p:cNvPr id="45" name="Freeform 9"/>
            <p:cNvSpPr/>
            <p:nvPr/>
          </p:nvSpPr>
          <p:spPr bwMode="auto">
            <a:xfrm>
              <a:off x="3586162" y="1178719"/>
              <a:ext cx="193675" cy="214313"/>
            </a:xfrm>
            <a:custGeom>
              <a:avLst/>
              <a:gdLst>
                <a:gd name="T0" fmla="*/ 61 w 72"/>
                <a:gd name="T1" fmla="*/ 23 h 80"/>
                <a:gd name="T2" fmla="*/ 22 w 72"/>
                <a:gd name="T3" fmla="*/ 6 h 80"/>
                <a:gd name="T4" fmla="*/ 22 w 72"/>
                <a:gd name="T5" fmla="*/ 6 h 80"/>
                <a:gd name="T6" fmla="*/ 6 w 72"/>
                <a:gd name="T7" fmla="*/ 45 h 80"/>
                <a:gd name="T8" fmla="*/ 11 w 72"/>
                <a:gd name="T9" fmla="*/ 58 h 80"/>
                <a:gd name="T10" fmla="*/ 50 w 72"/>
                <a:gd name="T11" fmla="*/ 74 h 80"/>
                <a:gd name="T12" fmla="*/ 50 w 72"/>
                <a:gd name="T13" fmla="*/ 74 h 80"/>
                <a:gd name="T14" fmla="*/ 66 w 72"/>
                <a:gd name="T15" fmla="*/ 35 h 80"/>
                <a:gd name="T16" fmla="*/ 61 w 72"/>
                <a:gd name="T17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0">
                  <a:moveTo>
                    <a:pt x="61" y="23"/>
                  </a:moveTo>
                  <a:cubicBezTo>
                    <a:pt x="54" y="7"/>
                    <a:pt x="37" y="0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7" y="13"/>
                    <a:pt x="0" y="30"/>
                    <a:pt x="6" y="4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73"/>
                    <a:pt x="35" y="80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65" y="68"/>
                    <a:pt x="72" y="50"/>
                    <a:pt x="66" y="35"/>
                  </a:cubicBezTo>
                  <a:lnTo>
                    <a:pt x="61" y="23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"/>
            <p:cNvSpPr/>
            <p:nvPr/>
          </p:nvSpPr>
          <p:spPr bwMode="auto">
            <a:xfrm>
              <a:off x="3173412" y="640556"/>
              <a:ext cx="866775" cy="838200"/>
            </a:xfrm>
            <a:custGeom>
              <a:avLst/>
              <a:gdLst>
                <a:gd name="T0" fmla="*/ 323 w 323"/>
                <a:gd name="T1" fmla="*/ 208 h 312"/>
                <a:gd name="T2" fmla="*/ 321 w 323"/>
                <a:gd name="T3" fmla="*/ 208 h 312"/>
                <a:gd name="T4" fmla="*/ 223 w 323"/>
                <a:gd name="T5" fmla="*/ 216 h 312"/>
                <a:gd name="T6" fmla="*/ 172 w 323"/>
                <a:gd name="T7" fmla="*/ 198 h 312"/>
                <a:gd name="T8" fmla="*/ 150 w 323"/>
                <a:gd name="T9" fmla="*/ 247 h 312"/>
                <a:gd name="T10" fmla="*/ 74 w 323"/>
                <a:gd name="T11" fmla="*/ 309 h 312"/>
                <a:gd name="T12" fmla="*/ 73 w 323"/>
                <a:gd name="T13" fmla="*/ 312 h 312"/>
                <a:gd name="T14" fmla="*/ 67 w 323"/>
                <a:gd name="T15" fmla="*/ 299 h 312"/>
                <a:gd name="T16" fmla="*/ 28 w 323"/>
                <a:gd name="T17" fmla="*/ 207 h 312"/>
                <a:gd name="T18" fmla="*/ 102 w 323"/>
                <a:gd name="T19" fmla="*/ 28 h 312"/>
                <a:gd name="T20" fmla="*/ 280 w 323"/>
                <a:gd name="T21" fmla="*/ 102 h 312"/>
                <a:gd name="T22" fmla="*/ 319 w 323"/>
                <a:gd name="T23" fmla="*/ 195 h 312"/>
                <a:gd name="T24" fmla="*/ 323 w 323"/>
                <a:gd name="T25" fmla="*/ 2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312">
                  <a:moveTo>
                    <a:pt x="323" y="208"/>
                  </a:moveTo>
                  <a:cubicBezTo>
                    <a:pt x="322" y="208"/>
                    <a:pt x="322" y="208"/>
                    <a:pt x="321" y="208"/>
                  </a:cubicBezTo>
                  <a:cubicBezTo>
                    <a:pt x="292" y="204"/>
                    <a:pt x="258" y="207"/>
                    <a:pt x="223" y="216"/>
                  </a:cubicBezTo>
                  <a:cubicBezTo>
                    <a:pt x="214" y="198"/>
                    <a:pt x="192" y="190"/>
                    <a:pt x="172" y="198"/>
                  </a:cubicBezTo>
                  <a:cubicBezTo>
                    <a:pt x="153" y="206"/>
                    <a:pt x="143" y="227"/>
                    <a:pt x="150" y="247"/>
                  </a:cubicBezTo>
                  <a:cubicBezTo>
                    <a:pt x="118" y="265"/>
                    <a:pt x="92" y="286"/>
                    <a:pt x="74" y="309"/>
                  </a:cubicBezTo>
                  <a:cubicBezTo>
                    <a:pt x="74" y="310"/>
                    <a:pt x="73" y="311"/>
                    <a:pt x="73" y="312"/>
                  </a:cubicBezTo>
                  <a:cubicBezTo>
                    <a:pt x="70" y="308"/>
                    <a:pt x="68" y="303"/>
                    <a:pt x="67" y="299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0" y="137"/>
                    <a:pt x="33" y="57"/>
                    <a:pt x="102" y="28"/>
                  </a:cubicBezTo>
                  <a:cubicBezTo>
                    <a:pt x="172" y="0"/>
                    <a:pt x="252" y="33"/>
                    <a:pt x="280" y="102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320" y="199"/>
                    <a:pt x="322" y="204"/>
                    <a:pt x="323" y="208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3752850" y="1234281"/>
              <a:ext cx="325438" cy="400050"/>
            </a:xfrm>
            <a:custGeom>
              <a:avLst/>
              <a:gdLst>
                <a:gd name="T0" fmla="*/ 14 w 121"/>
                <a:gd name="T1" fmla="*/ 12 h 149"/>
                <a:gd name="T2" fmla="*/ 14 w 121"/>
                <a:gd name="T3" fmla="*/ 11 h 149"/>
                <a:gd name="T4" fmla="*/ 103 w 121"/>
                <a:gd name="T5" fmla="*/ 3 h 149"/>
                <a:gd name="T6" fmla="*/ 111 w 121"/>
                <a:gd name="T7" fmla="*/ 4 h 149"/>
                <a:gd name="T8" fmla="*/ 36 w 121"/>
                <a:gd name="T9" fmla="*/ 149 h 149"/>
                <a:gd name="T10" fmla="*/ 0 w 121"/>
                <a:gd name="T11" fmla="*/ 60 h 149"/>
                <a:gd name="T12" fmla="*/ 14 w 121"/>
                <a:gd name="T13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49"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46" y="2"/>
                    <a:pt x="77" y="0"/>
                    <a:pt x="103" y="3"/>
                  </a:cubicBezTo>
                  <a:cubicBezTo>
                    <a:pt x="106" y="3"/>
                    <a:pt x="108" y="4"/>
                    <a:pt x="111" y="4"/>
                  </a:cubicBezTo>
                  <a:cubicBezTo>
                    <a:pt x="121" y="63"/>
                    <a:pt x="91" y="122"/>
                    <a:pt x="36" y="1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" y="50"/>
                    <a:pt x="22" y="30"/>
                    <a:pt x="14" y="12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3392487" y="1343819"/>
              <a:ext cx="417513" cy="360363"/>
            </a:xfrm>
            <a:custGeom>
              <a:avLst/>
              <a:gdLst>
                <a:gd name="T0" fmla="*/ 74 w 155"/>
                <a:gd name="T1" fmla="*/ 0 h 134"/>
                <a:gd name="T2" fmla="*/ 74 w 155"/>
                <a:gd name="T3" fmla="*/ 2 h 134"/>
                <a:gd name="T4" fmla="*/ 119 w 155"/>
                <a:gd name="T5" fmla="*/ 26 h 134"/>
                <a:gd name="T6" fmla="*/ 155 w 155"/>
                <a:gd name="T7" fmla="*/ 114 h 134"/>
                <a:gd name="T8" fmla="*/ 0 w 155"/>
                <a:gd name="T9" fmla="*/ 65 h 134"/>
                <a:gd name="T10" fmla="*/ 5 w 155"/>
                <a:gd name="T11" fmla="*/ 58 h 134"/>
                <a:gd name="T12" fmla="*/ 74 w 155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4">
                  <a:moveTo>
                    <a:pt x="74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2" y="19"/>
                    <a:pt x="100" y="29"/>
                    <a:pt x="119" y="2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97" y="134"/>
                    <a:pt x="35" y="113"/>
                    <a:pt x="0" y="65"/>
                  </a:cubicBezTo>
                  <a:cubicBezTo>
                    <a:pt x="2" y="62"/>
                    <a:pt x="3" y="60"/>
                    <a:pt x="5" y="58"/>
                  </a:cubicBezTo>
                  <a:cubicBezTo>
                    <a:pt x="21" y="37"/>
                    <a:pt x="45" y="17"/>
                    <a:pt x="74" y="0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3178175" y="1647031"/>
              <a:ext cx="784225" cy="317500"/>
            </a:xfrm>
            <a:custGeom>
              <a:avLst/>
              <a:gdLst>
                <a:gd name="T0" fmla="*/ 21 w 292"/>
                <a:gd name="T1" fmla="*/ 106 h 118"/>
                <a:gd name="T2" fmla="*/ 28 w 292"/>
                <a:gd name="T3" fmla="*/ 90 h 118"/>
                <a:gd name="T4" fmla="*/ 28 w 292"/>
                <a:gd name="T5" fmla="*/ 90 h 118"/>
                <a:gd name="T6" fmla="*/ 24 w 292"/>
                <a:gd name="T7" fmla="*/ 66 h 118"/>
                <a:gd name="T8" fmla="*/ 24 w 292"/>
                <a:gd name="T9" fmla="*/ 66 h 118"/>
                <a:gd name="T10" fmla="*/ 77 w 292"/>
                <a:gd name="T11" fmla="*/ 25 h 118"/>
                <a:gd name="T12" fmla="*/ 77 w 292"/>
                <a:gd name="T13" fmla="*/ 25 h 118"/>
                <a:gd name="T14" fmla="*/ 140 w 292"/>
                <a:gd name="T15" fmla="*/ 54 h 118"/>
                <a:gd name="T16" fmla="*/ 140 w 292"/>
                <a:gd name="T17" fmla="*/ 54 h 118"/>
                <a:gd name="T18" fmla="*/ 189 w 292"/>
                <a:gd name="T19" fmla="*/ 94 h 118"/>
                <a:gd name="T20" fmla="*/ 189 w 292"/>
                <a:gd name="T21" fmla="*/ 94 h 118"/>
                <a:gd name="T22" fmla="*/ 240 w 292"/>
                <a:gd name="T23" fmla="*/ 117 h 118"/>
                <a:gd name="T24" fmla="*/ 240 w 292"/>
                <a:gd name="T25" fmla="*/ 117 h 118"/>
                <a:gd name="T26" fmla="*/ 278 w 292"/>
                <a:gd name="T27" fmla="*/ 100 h 118"/>
                <a:gd name="T28" fmla="*/ 278 w 292"/>
                <a:gd name="T29" fmla="*/ 100 h 118"/>
                <a:gd name="T30" fmla="*/ 292 w 292"/>
                <a:gd name="T31" fmla="*/ 69 h 118"/>
                <a:gd name="T32" fmla="*/ 292 w 292"/>
                <a:gd name="T33" fmla="*/ 69 h 118"/>
                <a:gd name="T34" fmla="*/ 279 w 292"/>
                <a:gd name="T35" fmla="*/ 29 h 118"/>
                <a:gd name="T36" fmla="*/ 279 w 292"/>
                <a:gd name="T37" fmla="*/ 29 h 118"/>
                <a:gd name="T38" fmla="*/ 265 w 292"/>
                <a:gd name="T39" fmla="*/ 13 h 118"/>
                <a:gd name="T40" fmla="*/ 265 w 292"/>
                <a:gd name="T41" fmla="*/ 13 h 118"/>
                <a:gd name="T42" fmla="*/ 248 w 292"/>
                <a:gd name="T43" fmla="*/ 14 h 118"/>
                <a:gd name="T44" fmla="*/ 248 w 292"/>
                <a:gd name="T45" fmla="*/ 14 h 118"/>
                <a:gd name="T46" fmla="*/ 249 w 292"/>
                <a:gd name="T47" fmla="*/ 31 h 118"/>
                <a:gd name="T48" fmla="*/ 249 w 292"/>
                <a:gd name="T49" fmla="*/ 31 h 118"/>
                <a:gd name="T50" fmla="*/ 249 w 292"/>
                <a:gd name="T51" fmla="*/ 32 h 118"/>
                <a:gd name="T52" fmla="*/ 249 w 292"/>
                <a:gd name="T53" fmla="*/ 32 h 118"/>
                <a:gd name="T54" fmla="*/ 252 w 292"/>
                <a:gd name="T55" fmla="*/ 34 h 118"/>
                <a:gd name="T56" fmla="*/ 252 w 292"/>
                <a:gd name="T57" fmla="*/ 34 h 118"/>
                <a:gd name="T58" fmla="*/ 259 w 292"/>
                <a:gd name="T59" fmla="*/ 43 h 118"/>
                <a:gd name="T60" fmla="*/ 259 w 292"/>
                <a:gd name="T61" fmla="*/ 43 h 118"/>
                <a:gd name="T62" fmla="*/ 267 w 292"/>
                <a:gd name="T63" fmla="*/ 67 h 118"/>
                <a:gd name="T64" fmla="*/ 267 w 292"/>
                <a:gd name="T65" fmla="*/ 67 h 118"/>
                <a:gd name="T66" fmla="*/ 260 w 292"/>
                <a:gd name="T67" fmla="*/ 84 h 118"/>
                <a:gd name="T68" fmla="*/ 260 w 292"/>
                <a:gd name="T69" fmla="*/ 84 h 118"/>
                <a:gd name="T70" fmla="*/ 241 w 292"/>
                <a:gd name="T71" fmla="*/ 92 h 118"/>
                <a:gd name="T72" fmla="*/ 241 w 292"/>
                <a:gd name="T73" fmla="*/ 92 h 118"/>
                <a:gd name="T74" fmla="*/ 203 w 292"/>
                <a:gd name="T75" fmla="*/ 74 h 118"/>
                <a:gd name="T76" fmla="*/ 203 w 292"/>
                <a:gd name="T77" fmla="*/ 74 h 118"/>
                <a:gd name="T78" fmla="*/ 156 w 292"/>
                <a:gd name="T79" fmla="*/ 35 h 118"/>
                <a:gd name="T80" fmla="*/ 156 w 292"/>
                <a:gd name="T81" fmla="*/ 35 h 118"/>
                <a:gd name="T82" fmla="*/ 78 w 292"/>
                <a:gd name="T83" fmla="*/ 1 h 118"/>
                <a:gd name="T84" fmla="*/ 78 w 292"/>
                <a:gd name="T85" fmla="*/ 1 h 118"/>
                <a:gd name="T86" fmla="*/ 24 w 292"/>
                <a:gd name="T87" fmla="*/ 17 h 118"/>
                <a:gd name="T88" fmla="*/ 24 w 292"/>
                <a:gd name="T89" fmla="*/ 17 h 118"/>
                <a:gd name="T90" fmla="*/ 0 w 292"/>
                <a:gd name="T91" fmla="*/ 65 h 118"/>
                <a:gd name="T92" fmla="*/ 0 w 292"/>
                <a:gd name="T93" fmla="*/ 65 h 118"/>
                <a:gd name="T94" fmla="*/ 5 w 292"/>
                <a:gd name="T95" fmla="*/ 99 h 118"/>
                <a:gd name="T96" fmla="*/ 5 w 292"/>
                <a:gd name="T97" fmla="*/ 99 h 118"/>
                <a:gd name="T98" fmla="*/ 16 w 292"/>
                <a:gd name="T99" fmla="*/ 107 h 118"/>
                <a:gd name="T100" fmla="*/ 16 w 292"/>
                <a:gd name="T101" fmla="*/ 107 h 118"/>
                <a:gd name="T102" fmla="*/ 21 w 292"/>
                <a:gd name="T10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18">
                  <a:moveTo>
                    <a:pt x="21" y="106"/>
                  </a:moveTo>
                  <a:cubicBezTo>
                    <a:pt x="27" y="104"/>
                    <a:pt x="31" y="97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5" y="81"/>
                    <a:pt x="24" y="73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41"/>
                    <a:pt x="46" y="24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95" y="26"/>
                    <a:pt x="117" y="34"/>
                    <a:pt x="140" y="54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55" y="67"/>
                    <a:pt x="172" y="82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205" y="106"/>
                    <a:pt x="222" y="116"/>
                    <a:pt x="240" y="117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54" y="118"/>
                    <a:pt x="268" y="112"/>
                    <a:pt x="278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7" y="90"/>
                    <a:pt x="291" y="7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2" y="52"/>
                    <a:pt x="285" y="39"/>
                    <a:pt x="279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72" y="19"/>
                    <a:pt x="265" y="13"/>
                    <a:pt x="265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0" y="9"/>
                    <a:pt x="252" y="9"/>
                    <a:pt x="248" y="14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43" y="19"/>
                    <a:pt x="244" y="27"/>
                    <a:pt x="249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49" y="31"/>
                    <a:pt x="249" y="31"/>
                    <a:pt x="249" y="32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50" y="32"/>
                    <a:pt x="251" y="33"/>
                    <a:pt x="252" y="3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3" y="36"/>
                    <a:pt x="256" y="39"/>
                    <a:pt x="259" y="43"/>
                  </a:cubicBezTo>
                  <a:cubicBezTo>
                    <a:pt x="259" y="43"/>
                    <a:pt x="259" y="43"/>
                    <a:pt x="259" y="43"/>
                  </a:cubicBezTo>
                  <a:cubicBezTo>
                    <a:pt x="264" y="50"/>
                    <a:pt x="268" y="59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73"/>
                    <a:pt x="265" y="78"/>
                    <a:pt x="260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3" y="91"/>
                    <a:pt x="248" y="92"/>
                    <a:pt x="241" y="92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32" y="92"/>
                    <a:pt x="218" y="85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88" y="63"/>
                    <a:pt x="172" y="49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30" y="13"/>
                    <a:pt x="103" y="2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57" y="0"/>
                    <a:pt x="38" y="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0" y="28"/>
                    <a:pt x="1" y="4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1" y="87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7" y="103"/>
                    <a:pt x="11" y="106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8" y="107"/>
                    <a:pt x="19" y="107"/>
                    <a:pt x="21" y="106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4"/>
            <p:cNvSpPr/>
            <p:nvPr/>
          </p:nvSpPr>
          <p:spPr bwMode="auto">
            <a:xfrm>
              <a:off x="3940175" y="748506"/>
              <a:ext cx="193675" cy="104775"/>
            </a:xfrm>
            <a:custGeom>
              <a:avLst/>
              <a:gdLst>
                <a:gd name="T0" fmla="*/ 1 w 72"/>
                <a:gd name="T1" fmla="*/ 30 h 39"/>
                <a:gd name="T2" fmla="*/ 3 w 72"/>
                <a:gd name="T3" fmla="*/ 35 h 39"/>
                <a:gd name="T4" fmla="*/ 7 w 72"/>
                <a:gd name="T5" fmla="*/ 38 h 39"/>
                <a:gd name="T6" fmla="*/ 70 w 72"/>
                <a:gd name="T7" fmla="*/ 22 h 39"/>
                <a:gd name="T8" fmla="*/ 71 w 72"/>
                <a:gd name="T9" fmla="*/ 17 h 39"/>
                <a:gd name="T10" fmla="*/ 66 w 72"/>
                <a:gd name="T11" fmla="*/ 3 h 39"/>
                <a:gd name="T12" fmla="*/ 62 w 72"/>
                <a:gd name="T13" fmla="*/ 0 h 39"/>
                <a:gd name="T14" fmla="*/ 2 w 72"/>
                <a:gd name="T15" fmla="*/ 25 h 39"/>
                <a:gd name="T16" fmla="*/ 1 w 72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9">
                  <a:moveTo>
                    <a:pt x="1" y="30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7"/>
                    <a:pt x="5" y="39"/>
                    <a:pt x="7" y="38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1"/>
                    <a:pt x="72" y="19"/>
                    <a:pt x="71" y="17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/>
            <p:nvPr/>
          </p:nvSpPr>
          <p:spPr bwMode="auto">
            <a:xfrm>
              <a:off x="3876675" y="596106"/>
              <a:ext cx="133350" cy="182563"/>
            </a:xfrm>
            <a:custGeom>
              <a:avLst/>
              <a:gdLst>
                <a:gd name="T0" fmla="*/ 2 w 50"/>
                <a:gd name="T1" fmla="*/ 64 h 68"/>
                <a:gd name="T2" fmla="*/ 7 w 50"/>
                <a:gd name="T3" fmla="*/ 66 h 68"/>
                <a:gd name="T4" fmla="*/ 12 w 50"/>
                <a:gd name="T5" fmla="*/ 66 h 68"/>
                <a:gd name="T6" fmla="*/ 49 w 50"/>
                <a:gd name="T7" fmla="*/ 13 h 68"/>
                <a:gd name="T8" fmla="*/ 47 w 50"/>
                <a:gd name="T9" fmla="*/ 9 h 68"/>
                <a:gd name="T10" fmla="*/ 34 w 50"/>
                <a:gd name="T11" fmla="*/ 1 h 68"/>
                <a:gd name="T12" fmla="*/ 30 w 50"/>
                <a:gd name="T13" fmla="*/ 1 h 68"/>
                <a:gd name="T14" fmla="*/ 0 w 50"/>
                <a:gd name="T15" fmla="*/ 59 h 68"/>
                <a:gd name="T16" fmla="*/ 2 w 50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8">
                  <a:moveTo>
                    <a:pt x="2" y="64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9" y="68"/>
                    <a:pt x="11" y="68"/>
                    <a:pt x="12" y="6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49" y="10"/>
                    <a:pt x="47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0" y="0"/>
                    <a:pt x="30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3"/>
                    <a:pt x="2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93325" y="1870111"/>
            <a:ext cx="104443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职业理念可以指导我们的职业行为，让我们感受到工作带来的快乐，使我们在职场上不断进步。</a:t>
            </a:r>
          </a:p>
        </p:txBody>
      </p:sp>
      <p:grpSp>
        <p:nvGrpSpPr>
          <p:cNvPr id="30" name="组合 29"/>
          <p:cNvGrpSpPr/>
          <p:nvPr/>
        </p:nvGrpSpPr>
        <p:grpSpPr>
          <a:xfrm>
            <a:off x="1274572" y="2823456"/>
            <a:ext cx="8960485" cy="3378200"/>
            <a:chOff x="2670" y="2254"/>
            <a:chExt cx="14111" cy="5320"/>
          </a:xfrm>
        </p:grpSpPr>
        <p:sp>
          <p:nvSpPr>
            <p:cNvPr id="31" name="圆角矩形 1"/>
            <p:cNvSpPr/>
            <p:nvPr>
              <p:custDataLst>
                <p:tags r:id="rId1"/>
              </p:custDataLst>
            </p:nvPr>
          </p:nvSpPr>
          <p:spPr>
            <a:xfrm rot="5400000">
              <a:off x="9621" y="3323"/>
              <a:ext cx="556" cy="166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solidFill>
                <a:srgbClr val="8EAADC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latinLnBrk="0" hangingPunct="1">
                <a:lnSpc>
                  <a:spcPct val="14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圆角矩形 1"/>
            <p:cNvSpPr/>
            <p:nvPr>
              <p:custDataLst>
                <p:tags r:id="rId2"/>
              </p:custDataLst>
            </p:nvPr>
          </p:nvSpPr>
          <p:spPr>
            <a:xfrm rot="5400000">
              <a:off x="9627" y="3877"/>
              <a:ext cx="556" cy="166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solidFill>
                <a:srgbClr val="8EAADC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latinLnBrk="0" hangingPunct="1">
                <a:lnSpc>
                  <a:spcPct val="14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圆角矩形 1"/>
            <p:cNvSpPr/>
            <p:nvPr>
              <p:custDataLst>
                <p:tags r:id="rId3"/>
              </p:custDataLst>
            </p:nvPr>
          </p:nvSpPr>
          <p:spPr>
            <a:xfrm rot="5400000">
              <a:off x="9621" y="4431"/>
              <a:ext cx="556" cy="166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solidFill>
                <a:srgbClr val="8EAADC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latinLnBrk="0" hangingPunct="1">
                <a:lnSpc>
                  <a:spcPct val="14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圆角矩形 1"/>
            <p:cNvSpPr/>
            <p:nvPr>
              <p:custDataLst>
                <p:tags r:id="rId4"/>
              </p:custDataLst>
            </p:nvPr>
          </p:nvSpPr>
          <p:spPr>
            <a:xfrm rot="5400000">
              <a:off x="9621" y="4985"/>
              <a:ext cx="556" cy="166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solidFill>
                <a:srgbClr val="8EAADC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latinLnBrk="0" hangingPunct="1">
                <a:lnSpc>
                  <a:spcPct val="14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圆角矩形 1"/>
            <p:cNvSpPr/>
            <p:nvPr>
              <p:custDataLst>
                <p:tags r:id="rId5"/>
              </p:custDataLst>
            </p:nvPr>
          </p:nvSpPr>
          <p:spPr>
            <a:xfrm rot="5400000">
              <a:off x="9621" y="5539"/>
              <a:ext cx="556" cy="166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solidFill>
                <a:srgbClr val="8EAADC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latinLnBrk="0" hangingPunct="1">
                <a:lnSpc>
                  <a:spcPct val="14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圆角矩形 44"/>
            <p:cNvSpPr/>
            <p:nvPr>
              <p:custDataLst>
                <p:tags r:id="rId6"/>
              </p:custDataLst>
            </p:nvPr>
          </p:nvSpPr>
          <p:spPr>
            <a:xfrm>
              <a:off x="9885" y="2254"/>
              <a:ext cx="40" cy="876"/>
            </a:xfrm>
            <a:prstGeom prst="round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solidFill>
                <a:srgbClr val="8EAADC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latinLnBrk="0" hangingPunct="1">
                <a:lnSpc>
                  <a:spcPct val="12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圆角矩形 1"/>
            <p:cNvSpPr/>
            <p:nvPr>
              <p:custDataLst>
                <p:tags r:id="rId7"/>
              </p:custDataLst>
            </p:nvPr>
          </p:nvSpPr>
          <p:spPr>
            <a:xfrm rot="5400000">
              <a:off x="9621" y="6089"/>
              <a:ext cx="556" cy="166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solidFill>
                <a:srgbClr val="8EAADC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latinLnBrk="0" hangingPunct="1">
                <a:lnSpc>
                  <a:spcPct val="14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圆角矩形 1"/>
            <p:cNvSpPr/>
            <p:nvPr>
              <p:custDataLst>
                <p:tags r:id="rId8"/>
              </p:custDataLst>
            </p:nvPr>
          </p:nvSpPr>
          <p:spPr>
            <a:xfrm rot="5400000">
              <a:off x="9621" y="6657"/>
              <a:ext cx="556" cy="166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solidFill>
                <a:srgbClr val="8EAADC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latinLnBrk="0" hangingPunct="1">
                <a:lnSpc>
                  <a:spcPct val="14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圆角矩形 1"/>
            <p:cNvSpPr/>
            <p:nvPr>
              <p:custDataLst>
                <p:tags r:id="rId9"/>
              </p:custDataLst>
            </p:nvPr>
          </p:nvSpPr>
          <p:spPr>
            <a:xfrm rot="5400000">
              <a:off x="9621" y="7213"/>
              <a:ext cx="556" cy="166"/>
            </a:xfrm>
            <a:custGeom>
              <a:avLst/>
              <a:gdLst/>
              <a:ahLst/>
              <a:cxnLst/>
              <a:rect l="l" t="t" r="r" b="b"/>
              <a:pathLst>
                <a:path w="1008112" h="300033">
                  <a:moveTo>
                    <a:pt x="74675" y="151350"/>
                  </a:moveTo>
                  <a:cubicBezTo>
                    <a:pt x="74675" y="201798"/>
                    <a:pt x="115572" y="242694"/>
                    <a:pt x="166020" y="242694"/>
                  </a:cubicBezTo>
                  <a:lnTo>
                    <a:pt x="558960" y="242694"/>
                  </a:lnTo>
                  <a:cubicBezTo>
                    <a:pt x="609408" y="242694"/>
                    <a:pt x="650304" y="201798"/>
                    <a:pt x="650304" y="151350"/>
                  </a:cubicBezTo>
                  <a:cubicBezTo>
                    <a:pt x="650304" y="100903"/>
                    <a:pt x="609408" y="60006"/>
                    <a:pt x="558960" y="60006"/>
                  </a:cubicBezTo>
                  <a:lnTo>
                    <a:pt x="166020" y="60006"/>
                  </a:lnTo>
                  <a:cubicBezTo>
                    <a:pt x="115572" y="60006"/>
                    <a:pt x="74675" y="100903"/>
                    <a:pt x="74675" y="151350"/>
                  </a:cubicBezTo>
                  <a:close/>
                  <a:moveTo>
                    <a:pt x="0" y="150017"/>
                  </a:moveTo>
                  <a:cubicBezTo>
                    <a:pt x="0" y="67165"/>
                    <a:pt x="67165" y="0"/>
                    <a:pt x="150017" y="0"/>
                  </a:cubicBezTo>
                  <a:lnTo>
                    <a:pt x="570063" y="0"/>
                  </a:lnTo>
                  <a:cubicBezTo>
                    <a:pt x="639957" y="0"/>
                    <a:pt x="698687" y="47798"/>
                    <a:pt x="712645" y="113187"/>
                  </a:cubicBezTo>
                  <a:lnTo>
                    <a:pt x="996112" y="113187"/>
                  </a:lnTo>
                  <a:cubicBezTo>
                    <a:pt x="1002739" y="113187"/>
                    <a:pt x="1008112" y="118560"/>
                    <a:pt x="1008112" y="125187"/>
                  </a:cubicBezTo>
                  <a:lnTo>
                    <a:pt x="1008112" y="173187"/>
                  </a:lnTo>
                  <a:cubicBezTo>
                    <a:pt x="1008112" y="179814"/>
                    <a:pt x="1002739" y="185187"/>
                    <a:pt x="996112" y="185187"/>
                  </a:cubicBezTo>
                  <a:lnTo>
                    <a:pt x="712980" y="185187"/>
                  </a:lnTo>
                  <a:cubicBezTo>
                    <a:pt x="699696" y="251409"/>
                    <a:pt x="640558" y="300033"/>
                    <a:pt x="570063" y="300033"/>
                  </a:cubicBezTo>
                  <a:lnTo>
                    <a:pt x="150017" y="300033"/>
                  </a:lnTo>
                  <a:cubicBezTo>
                    <a:pt x="67165" y="300033"/>
                    <a:pt x="0" y="232869"/>
                    <a:pt x="0" y="150017"/>
                  </a:cubicBezTo>
                  <a:close/>
                </a:path>
              </a:pathLst>
            </a:cu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solidFill>
                <a:srgbClr val="8EAADC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latinLnBrk="0" hangingPunct="1">
                <a:lnSpc>
                  <a:spcPct val="14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椭圆 50"/>
            <p:cNvSpPr/>
            <p:nvPr>
              <p:custDataLst>
                <p:tags r:id="rId10"/>
              </p:custDataLst>
            </p:nvPr>
          </p:nvSpPr>
          <p:spPr>
            <a:xfrm>
              <a:off x="9751" y="5173"/>
              <a:ext cx="301" cy="301"/>
            </a:xfrm>
            <a:prstGeom prst="ellipse">
              <a:avLst/>
            </a:prstGeom>
            <a:solidFill>
              <a:sysClr val="window" lastClr="FFFFFF"/>
            </a:solidFill>
            <a:ln w="107950" cap="flat" cmpd="sng" algn="ctr">
              <a:solidFill>
                <a:srgbClr val="8590CA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latinLnBrk="0" hangingPunct="1">
                <a:lnSpc>
                  <a:spcPct val="14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1" name="直接连接符 40"/>
            <p:cNvCxnSpPr/>
            <p:nvPr>
              <p:custDataLst>
                <p:tags r:id="rId11"/>
              </p:custDataLst>
            </p:nvPr>
          </p:nvCxnSpPr>
          <p:spPr>
            <a:xfrm>
              <a:off x="7862" y="5323"/>
              <a:ext cx="1782" cy="0"/>
            </a:xfrm>
            <a:prstGeom prst="line">
              <a:avLst/>
            </a:prstGeom>
            <a:ln w="12700">
              <a:solidFill>
                <a:srgbClr val="8590CA"/>
              </a:solidFill>
              <a:prstDash val="dash"/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  <p:sp>
          <p:nvSpPr>
            <p:cNvPr id="52" name="Rounded Rectangle 71"/>
            <p:cNvSpPr/>
            <p:nvPr>
              <p:custDataLst>
                <p:tags r:id="rId12"/>
              </p:custDataLst>
            </p:nvPr>
          </p:nvSpPr>
          <p:spPr>
            <a:xfrm flipH="1">
              <a:off x="2670" y="4792"/>
              <a:ext cx="5165" cy="84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lIns="91422" tIns="45711" rIns="91422" bIns="45711" rtlCol="0" anchor="ctr">
              <a:normAutofit fontScale="975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感受到工作带来的快乐</a:t>
              </a:r>
              <a:endParaRPr lang="id-ID" sz="20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1"/>
            <p:cNvSpPr/>
            <p:nvPr>
              <p:custDataLst>
                <p:tags r:id="rId13"/>
              </p:custDataLst>
            </p:nvPr>
          </p:nvSpPr>
          <p:spPr>
            <a:xfrm>
              <a:off x="9751" y="6371"/>
              <a:ext cx="301" cy="301"/>
            </a:xfrm>
            <a:prstGeom prst="ellipse">
              <a:avLst/>
            </a:prstGeom>
            <a:solidFill>
              <a:sysClr val="window" lastClr="FFFFFF"/>
            </a:solidFill>
            <a:ln w="107950" cap="flat" cmpd="sng" algn="ctr">
              <a:solidFill>
                <a:srgbClr val="8EAADC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latinLnBrk="0" hangingPunct="1">
                <a:lnSpc>
                  <a:spcPct val="14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6" name="直接连接符 55"/>
            <p:cNvCxnSpPr/>
            <p:nvPr>
              <p:custDataLst>
                <p:tags r:id="rId14"/>
              </p:custDataLst>
            </p:nvPr>
          </p:nvCxnSpPr>
          <p:spPr>
            <a:xfrm>
              <a:off x="10159" y="6521"/>
              <a:ext cx="1782" cy="0"/>
            </a:xfrm>
            <a:prstGeom prst="line">
              <a:avLst/>
            </a:prstGeom>
            <a:ln w="12700">
              <a:solidFill>
                <a:srgbClr val="8EAADC"/>
              </a:solidFill>
              <a:prstDash val="dash"/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  <p:sp>
          <p:nvSpPr>
            <p:cNvPr id="61" name="Rounded Rectangle 67"/>
            <p:cNvSpPr/>
            <p:nvPr>
              <p:custDataLst>
                <p:tags r:id="rId15"/>
              </p:custDataLst>
            </p:nvPr>
          </p:nvSpPr>
          <p:spPr>
            <a:xfrm>
              <a:off x="11940" y="6172"/>
              <a:ext cx="4841" cy="729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lIns="91422" tIns="45711" rIns="91422" bIns="45711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使我们在职场上不断进步</a:t>
              </a:r>
              <a:endParaRPr lang="id-ID" sz="20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椭圆 51"/>
            <p:cNvSpPr/>
            <p:nvPr>
              <p:custDataLst>
                <p:tags r:id="rId16"/>
              </p:custDataLst>
            </p:nvPr>
          </p:nvSpPr>
          <p:spPr>
            <a:xfrm>
              <a:off x="9751" y="3866"/>
              <a:ext cx="301" cy="301"/>
            </a:xfrm>
            <a:prstGeom prst="ellipse">
              <a:avLst/>
            </a:prstGeom>
            <a:solidFill>
              <a:sysClr val="window" lastClr="FFFFFF"/>
            </a:solidFill>
            <a:ln w="107950" cap="flat" cmpd="sng" algn="ctr">
              <a:solidFill>
                <a:srgbClr val="8EAADC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marL="0" marR="0" lvl="0" indent="0" algn="ctr" defTabSz="914400" eaLnBrk="1" latinLnBrk="0" hangingPunct="1">
                <a:lnSpc>
                  <a:spcPct val="140000"/>
                </a:lnSpc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3" name="直接连接符 62"/>
            <p:cNvCxnSpPr/>
            <p:nvPr>
              <p:custDataLst>
                <p:tags r:id="rId17"/>
              </p:custDataLst>
            </p:nvPr>
          </p:nvCxnSpPr>
          <p:spPr>
            <a:xfrm>
              <a:off x="10159" y="4017"/>
              <a:ext cx="1782" cy="0"/>
            </a:xfrm>
            <a:prstGeom prst="line">
              <a:avLst/>
            </a:prstGeom>
            <a:ln w="12700">
              <a:solidFill>
                <a:srgbClr val="8EAADC"/>
              </a:solidFill>
              <a:prstDash val="dash"/>
            </a:ln>
          </p:spPr>
          <p:style>
            <a:lnRef idx="1">
              <a:srgbClr val="8590CA"/>
            </a:lnRef>
            <a:fillRef idx="0">
              <a:srgbClr val="8590CA"/>
            </a:fillRef>
            <a:effectRef idx="0">
              <a:srgbClr val="8590CA"/>
            </a:effectRef>
            <a:fontRef idx="minor">
              <a:sysClr val="windowText" lastClr="000000"/>
            </a:fontRef>
          </p:style>
        </p:cxnSp>
        <p:sp>
          <p:nvSpPr>
            <p:cNvPr id="64" name="Rounded Rectangle 59"/>
            <p:cNvSpPr/>
            <p:nvPr>
              <p:custDataLst>
                <p:tags r:id="rId18"/>
              </p:custDataLst>
            </p:nvPr>
          </p:nvSpPr>
          <p:spPr>
            <a:xfrm>
              <a:off x="11940" y="3682"/>
              <a:ext cx="4841" cy="70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rgbClr val="8590CA">
                <a:shade val="50000"/>
              </a:srgbClr>
            </a:lnRef>
            <a:fillRef idx="1">
              <a:srgbClr val="8590CA"/>
            </a:fillRef>
            <a:effectRef idx="0">
              <a:srgbClr val="8590CA"/>
            </a:effectRef>
            <a:fontRef idx="minor">
              <a:sysClr val="window" lastClr="FFFFFF"/>
            </a:fontRef>
          </p:style>
          <p:txBody>
            <a:bodyPr lIns="91422" tIns="45711" rIns="91422" bIns="45711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指导我们的职业行为</a:t>
              </a:r>
              <a:endParaRPr lang="id-ID" sz="20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（二）树立正确的职业理念</a:t>
            </a:r>
          </a:p>
        </p:txBody>
      </p:sp>
      <p:sp>
        <p:nvSpPr>
          <p:cNvPr id="42" name="矩形 41"/>
          <p:cNvSpPr/>
          <p:nvPr/>
        </p:nvSpPr>
        <p:spPr>
          <a:xfrm>
            <a:off x="1274324" y="1161593"/>
            <a:ext cx="4452708" cy="5178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内容占位符 3"/>
          <p:cNvSpPr>
            <a:spLocks noGrp="1"/>
          </p:cNvSpPr>
          <p:nvPr>
            <p:ph sz="quarter" idx="10"/>
          </p:nvPr>
        </p:nvSpPr>
        <p:spPr>
          <a:xfrm>
            <a:off x="1274324" y="1186269"/>
            <a:ext cx="4067697" cy="53348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altLang="zh-CN" dirty="0">
                <a:solidFill>
                  <a:schemeClr val="bg1"/>
                </a:solidFill>
              </a:rPr>
              <a:t>2</a:t>
            </a:r>
            <a:r>
              <a:rPr lang="zh-CN" altLang="en-US" dirty="0">
                <a:solidFill>
                  <a:schemeClr val="bg1"/>
                </a:solidFill>
              </a:rPr>
              <a:t>．正确的职业理念</a:t>
            </a:r>
            <a:endParaRPr lang="en-US" altLang="zh-CN" sz="1100" dirty="0"/>
          </a:p>
        </p:txBody>
      </p:sp>
      <p:grpSp>
        <p:nvGrpSpPr>
          <p:cNvPr id="44" name="组合 43"/>
          <p:cNvGrpSpPr/>
          <p:nvPr/>
        </p:nvGrpSpPr>
        <p:grpSpPr>
          <a:xfrm flipV="1">
            <a:off x="609600" y="1030803"/>
            <a:ext cx="470284" cy="670057"/>
            <a:chOff x="3173412" y="596106"/>
            <a:chExt cx="960438" cy="1368425"/>
          </a:xfrm>
        </p:grpSpPr>
        <p:sp>
          <p:nvSpPr>
            <p:cNvPr id="45" name="Freeform 9"/>
            <p:cNvSpPr/>
            <p:nvPr/>
          </p:nvSpPr>
          <p:spPr bwMode="auto">
            <a:xfrm>
              <a:off x="3586162" y="1178719"/>
              <a:ext cx="193675" cy="214313"/>
            </a:xfrm>
            <a:custGeom>
              <a:avLst/>
              <a:gdLst>
                <a:gd name="T0" fmla="*/ 61 w 72"/>
                <a:gd name="T1" fmla="*/ 23 h 80"/>
                <a:gd name="T2" fmla="*/ 22 w 72"/>
                <a:gd name="T3" fmla="*/ 6 h 80"/>
                <a:gd name="T4" fmla="*/ 22 w 72"/>
                <a:gd name="T5" fmla="*/ 6 h 80"/>
                <a:gd name="T6" fmla="*/ 6 w 72"/>
                <a:gd name="T7" fmla="*/ 45 h 80"/>
                <a:gd name="T8" fmla="*/ 11 w 72"/>
                <a:gd name="T9" fmla="*/ 58 h 80"/>
                <a:gd name="T10" fmla="*/ 50 w 72"/>
                <a:gd name="T11" fmla="*/ 74 h 80"/>
                <a:gd name="T12" fmla="*/ 50 w 72"/>
                <a:gd name="T13" fmla="*/ 74 h 80"/>
                <a:gd name="T14" fmla="*/ 66 w 72"/>
                <a:gd name="T15" fmla="*/ 35 h 80"/>
                <a:gd name="T16" fmla="*/ 61 w 72"/>
                <a:gd name="T17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0">
                  <a:moveTo>
                    <a:pt x="61" y="23"/>
                  </a:moveTo>
                  <a:cubicBezTo>
                    <a:pt x="54" y="7"/>
                    <a:pt x="37" y="0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7" y="13"/>
                    <a:pt x="0" y="30"/>
                    <a:pt x="6" y="4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73"/>
                    <a:pt x="35" y="80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65" y="68"/>
                    <a:pt x="72" y="50"/>
                    <a:pt x="66" y="35"/>
                  </a:cubicBezTo>
                  <a:lnTo>
                    <a:pt x="61" y="23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"/>
            <p:cNvSpPr/>
            <p:nvPr/>
          </p:nvSpPr>
          <p:spPr bwMode="auto">
            <a:xfrm>
              <a:off x="3173412" y="640556"/>
              <a:ext cx="866775" cy="838200"/>
            </a:xfrm>
            <a:custGeom>
              <a:avLst/>
              <a:gdLst>
                <a:gd name="T0" fmla="*/ 323 w 323"/>
                <a:gd name="T1" fmla="*/ 208 h 312"/>
                <a:gd name="T2" fmla="*/ 321 w 323"/>
                <a:gd name="T3" fmla="*/ 208 h 312"/>
                <a:gd name="T4" fmla="*/ 223 w 323"/>
                <a:gd name="T5" fmla="*/ 216 h 312"/>
                <a:gd name="T6" fmla="*/ 172 w 323"/>
                <a:gd name="T7" fmla="*/ 198 h 312"/>
                <a:gd name="T8" fmla="*/ 150 w 323"/>
                <a:gd name="T9" fmla="*/ 247 h 312"/>
                <a:gd name="T10" fmla="*/ 74 w 323"/>
                <a:gd name="T11" fmla="*/ 309 h 312"/>
                <a:gd name="T12" fmla="*/ 73 w 323"/>
                <a:gd name="T13" fmla="*/ 312 h 312"/>
                <a:gd name="T14" fmla="*/ 67 w 323"/>
                <a:gd name="T15" fmla="*/ 299 h 312"/>
                <a:gd name="T16" fmla="*/ 28 w 323"/>
                <a:gd name="T17" fmla="*/ 207 h 312"/>
                <a:gd name="T18" fmla="*/ 102 w 323"/>
                <a:gd name="T19" fmla="*/ 28 h 312"/>
                <a:gd name="T20" fmla="*/ 280 w 323"/>
                <a:gd name="T21" fmla="*/ 102 h 312"/>
                <a:gd name="T22" fmla="*/ 319 w 323"/>
                <a:gd name="T23" fmla="*/ 195 h 312"/>
                <a:gd name="T24" fmla="*/ 323 w 323"/>
                <a:gd name="T25" fmla="*/ 2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312">
                  <a:moveTo>
                    <a:pt x="323" y="208"/>
                  </a:moveTo>
                  <a:cubicBezTo>
                    <a:pt x="322" y="208"/>
                    <a:pt x="322" y="208"/>
                    <a:pt x="321" y="208"/>
                  </a:cubicBezTo>
                  <a:cubicBezTo>
                    <a:pt x="292" y="204"/>
                    <a:pt x="258" y="207"/>
                    <a:pt x="223" y="216"/>
                  </a:cubicBezTo>
                  <a:cubicBezTo>
                    <a:pt x="214" y="198"/>
                    <a:pt x="192" y="190"/>
                    <a:pt x="172" y="198"/>
                  </a:cubicBezTo>
                  <a:cubicBezTo>
                    <a:pt x="153" y="206"/>
                    <a:pt x="143" y="227"/>
                    <a:pt x="150" y="247"/>
                  </a:cubicBezTo>
                  <a:cubicBezTo>
                    <a:pt x="118" y="265"/>
                    <a:pt x="92" y="286"/>
                    <a:pt x="74" y="309"/>
                  </a:cubicBezTo>
                  <a:cubicBezTo>
                    <a:pt x="74" y="310"/>
                    <a:pt x="73" y="311"/>
                    <a:pt x="73" y="312"/>
                  </a:cubicBezTo>
                  <a:cubicBezTo>
                    <a:pt x="70" y="308"/>
                    <a:pt x="68" y="303"/>
                    <a:pt x="67" y="299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0" y="137"/>
                    <a:pt x="33" y="57"/>
                    <a:pt x="102" y="28"/>
                  </a:cubicBezTo>
                  <a:cubicBezTo>
                    <a:pt x="172" y="0"/>
                    <a:pt x="252" y="33"/>
                    <a:pt x="280" y="102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320" y="199"/>
                    <a:pt x="322" y="204"/>
                    <a:pt x="323" y="208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3752850" y="1234281"/>
              <a:ext cx="325438" cy="400050"/>
            </a:xfrm>
            <a:custGeom>
              <a:avLst/>
              <a:gdLst>
                <a:gd name="T0" fmla="*/ 14 w 121"/>
                <a:gd name="T1" fmla="*/ 12 h 149"/>
                <a:gd name="T2" fmla="*/ 14 w 121"/>
                <a:gd name="T3" fmla="*/ 11 h 149"/>
                <a:gd name="T4" fmla="*/ 103 w 121"/>
                <a:gd name="T5" fmla="*/ 3 h 149"/>
                <a:gd name="T6" fmla="*/ 111 w 121"/>
                <a:gd name="T7" fmla="*/ 4 h 149"/>
                <a:gd name="T8" fmla="*/ 36 w 121"/>
                <a:gd name="T9" fmla="*/ 149 h 149"/>
                <a:gd name="T10" fmla="*/ 0 w 121"/>
                <a:gd name="T11" fmla="*/ 60 h 149"/>
                <a:gd name="T12" fmla="*/ 14 w 121"/>
                <a:gd name="T13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49"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46" y="2"/>
                    <a:pt x="77" y="0"/>
                    <a:pt x="103" y="3"/>
                  </a:cubicBezTo>
                  <a:cubicBezTo>
                    <a:pt x="106" y="3"/>
                    <a:pt x="108" y="4"/>
                    <a:pt x="111" y="4"/>
                  </a:cubicBezTo>
                  <a:cubicBezTo>
                    <a:pt x="121" y="63"/>
                    <a:pt x="91" y="122"/>
                    <a:pt x="36" y="1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" y="50"/>
                    <a:pt x="22" y="30"/>
                    <a:pt x="14" y="12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3392487" y="1343819"/>
              <a:ext cx="417513" cy="360363"/>
            </a:xfrm>
            <a:custGeom>
              <a:avLst/>
              <a:gdLst>
                <a:gd name="T0" fmla="*/ 74 w 155"/>
                <a:gd name="T1" fmla="*/ 0 h 134"/>
                <a:gd name="T2" fmla="*/ 74 w 155"/>
                <a:gd name="T3" fmla="*/ 2 h 134"/>
                <a:gd name="T4" fmla="*/ 119 w 155"/>
                <a:gd name="T5" fmla="*/ 26 h 134"/>
                <a:gd name="T6" fmla="*/ 155 w 155"/>
                <a:gd name="T7" fmla="*/ 114 h 134"/>
                <a:gd name="T8" fmla="*/ 0 w 155"/>
                <a:gd name="T9" fmla="*/ 65 h 134"/>
                <a:gd name="T10" fmla="*/ 5 w 155"/>
                <a:gd name="T11" fmla="*/ 58 h 134"/>
                <a:gd name="T12" fmla="*/ 74 w 155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4">
                  <a:moveTo>
                    <a:pt x="74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2" y="19"/>
                    <a:pt x="100" y="29"/>
                    <a:pt x="119" y="2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97" y="134"/>
                    <a:pt x="35" y="113"/>
                    <a:pt x="0" y="65"/>
                  </a:cubicBezTo>
                  <a:cubicBezTo>
                    <a:pt x="2" y="62"/>
                    <a:pt x="3" y="60"/>
                    <a:pt x="5" y="58"/>
                  </a:cubicBezTo>
                  <a:cubicBezTo>
                    <a:pt x="21" y="37"/>
                    <a:pt x="45" y="17"/>
                    <a:pt x="74" y="0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3178175" y="1647031"/>
              <a:ext cx="784225" cy="317500"/>
            </a:xfrm>
            <a:custGeom>
              <a:avLst/>
              <a:gdLst>
                <a:gd name="T0" fmla="*/ 21 w 292"/>
                <a:gd name="T1" fmla="*/ 106 h 118"/>
                <a:gd name="T2" fmla="*/ 28 w 292"/>
                <a:gd name="T3" fmla="*/ 90 h 118"/>
                <a:gd name="T4" fmla="*/ 28 w 292"/>
                <a:gd name="T5" fmla="*/ 90 h 118"/>
                <a:gd name="T6" fmla="*/ 24 w 292"/>
                <a:gd name="T7" fmla="*/ 66 h 118"/>
                <a:gd name="T8" fmla="*/ 24 w 292"/>
                <a:gd name="T9" fmla="*/ 66 h 118"/>
                <a:gd name="T10" fmla="*/ 77 w 292"/>
                <a:gd name="T11" fmla="*/ 25 h 118"/>
                <a:gd name="T12" fmla="*/ 77 w 292"/>
                <a:gd name="T13" fmla="*/ 25 h 118"/>
                <a:gd name="T14" fmla="*/ 140 w 292"/>
                <a:gd name="T15" fmla="*/ 54 h 118"/>
                <a:gd name="T16" fmla="*/ 140 w 292"/>
                <a:gd name="T17" fmla="*/ 54 h 118"/>
                <a:gd name="T18" fmla="*/ 189 w 292"/>
                <a:gd name="T19" fmla="*/ 94 h 118"/>
                <a:gd name="T20" fmla="*/ 189 w 292"/>
                <a:gd name="T21" fmla="*/ 94 h 118"/>
                <a:gd name="T22" fmla="*/ 240 w 292"/>
                <a:gd name="T23" fmla="*/ 117 h 118"/>
                <a:gd name="T24" fmla="*/ 240 w 292"/>
                <a:gd name="T25" fmla="*/ 117 h 118"/>
                <a:gd name="T26" fmla="*/ 278 w 292"/>
                <a:gd name="T27" fmla="*/ 100 h 118"/>
                <a:gd name="T28" fmla="*/ 278 w 292"/>
                <a:gd name="T29" fmla="*/ 100 h 118"/>
                <a:gd name="T30" fmla="*/ 292 w 292"/>
                <a:gd name="T31" fmla="*/ 69 h 118"/>
                <a:gd name="T32" fmla="*/ 292 w 292"/>
                <a:gd name="T33" fmla="*/ 69 h 118"/>
                <a:gd name="T34" fmla="*/ 279 w 292"/>
                <a:gd name="T35" fmla="*/ 29 h 118"/>
                <a:gd name="T36" fmla="*/ 279 w 292"/>
                <a:gd name="T37" fmla="*/ 29 h 118"/>
                <a:gd name="T38" fmla="*/ 265 w 292"/>
                <a:gd name="T39" fmla="*/ 13 h 118"/>
                <a:gd name="T40" fmla="*/ 265 w 292"/>
                <a:gd name="T41" fmla="*/ 13 h 118"/>
                <a:gd name="T42" fmla="*/ 248 w 292"/>
                <a:gd name="T43" fmla="*/ 14 h 118"/>
                <a:gd name="T44" fmla="*/ 248 w 292"/>
                <a:gd name="T45" fmla="*/ 14 h 118"/>
                <a:gd name="T46" fmla="*/ 249 w 292"/>
                <a:gd name="T47" fmla="*/ 31 h 118"/>
                <a:gd name="T48" fmla="*/ 249 w 292"/>
                <a:gd name="T49" fmla="*/ 31 h 118"/>
                <a:gd name="T50" fmla="*/ 249 w 292"/>
                <a:gd name="T51" fmla="*/ 32 h 118"/>
                <a:gd name="T52" fmla="*/ 249 w 292"/>
                <a:gd name="T53" fmla="*/ 32 h 118"/>
                <a:gd name="T54" fmla="*/ 252 w 292"/>
                <a:gd name="T55" fmla="*/ 34 h 118"/>
                <a:gd name="T56" fmla="*/ 252 w 292"/>
                <a:gd name="T57" fmla="*/ 34 h 118"/>
                <a:gd name="T58" fmla="*/ 259 w 292"/>
                <a:gd name="T59" fmla="*/ 43 h 118"/>
                <a:gd name="T60" fmla="*/ 259 w 292"/>
                <a:gd name="T61" fmla="*/ 43 h 118"/>
                <a:gd name="T62" fmla="*/ 267 w 292"/>
                <a:gd name="T63" fmla="*/ 67 h 118"/>
                <a:gd name="T64" fmla="*/ 267 w 292"/>
                <a:gd name="T65" fmla="*/ 67 h 118"/>
                <a:gd name="T66" fmla="*/ 260 w 292"/>
                <a:gd name="T67" fmla="*/ 84 h 118"/>
                <a:gd name="T68" fmla="*/ 260 w 292"/>
                <a:gd name="T69" fmla="*/ 84 h 118"/>
                <a:gd name="T70" fmla="*/ 241 w 292"/>
                <a:gd name="T71" fmla="*/ 92 h 118"/>
                <a:gd name="T72" fmla="*/ 241 w 292"/>
                <a:gd name="T73" fmla="*/ 92 h 118"/>
                <a:gd name="T74" fmla="*/ 203 w 292"/>
                <a:gd name="T75" fmla="*/ 74 h 118"/>
                <a:gd name="T76" fmla="*/ 203 w 292"/>
                <a:gd name="T77" fmla="*/ 74 h 118"/>
                <a:gd name="T78" fmla="*/ 156 w 292"/>
                <a:gd name="T79" fmla="*/ 35 h 118"/>
                <a:gd name="T80" fmla="*/ 156 w 292"/>
                <a:gd name="T81" fmla="*/ 35 h 118"/>
                <a:gd name="T82" fmla="*/ 78 w 292"/>
                <a:gd name="T83" fmla="*/ 1 h 118"/>
                <a:gd name="T84" fmla="*/ 78 w 292"/>
                <a:gd name="T85" fmla="*/ 1 h 118"/>
                <a:gd name="T86" fmla="*/ 24 w 292"/>
                <a:gd name="T87" fmla="*/ 17 h 118"/>
                <a:gd name="T88" fmla="*/ 24 w 292"/>
                <a:gd name="T89" fmla="*/ 17 h 118"/>
                <a:gd name="T90" fmla="*/ 0 w 292"/>
                <a:gd name="T91" fmla="*/ 65 h 118"/>
                <a:gd name="T92" fmla="*/ 0 w 292"/>
                <a:gd name="T93" fmla="*/ 65 h 118"/>
                <a:gd name="T94" fmla="*/ 5 w 292"/>
                <a:gd name="T95" fmla="*/ 99 h 118"/>
                <a:gd name="T96" fmla="*/ 5 w 292"/>
                <a:gd name="T97" fmla="*/ 99 h 118"/>
                <a:gd name="T98" fmla="*/ 16 w 292"/>
                <a:gd name="T99" fmla="*/ 107 h 118"/>
                <a:gd name="T100" fmla="*/ 16 w 292"/>
                <a:gd name="T101" fmla="*/ 107 h 118"/>
                <a:gd name="T102" fmla="*/ 21 w 292"/>
                <a:gd name="T10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18">
                  <a:moveTo>
                    <a:pt x="21" y="106"/>
                  </a:moveTo>
                  <a:cubicBezTo>
                    <a:pt x="27" y="104"/>
                    <a:pt x="31" y="97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5" y="81"/>
                    <a:pt x="24" y="73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41"/>
                    <a:pt x="46" y="24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95" y="26"/>
                    <a:pt x="117" y="34"/>
                    <a:pt x="140" y="54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55" y="67"/>
                    <a:pt x="172" y="82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205" y="106"/>
                    <a:pt x="222" y="116"/>
                    <a:pt x="240" y="117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54" y="118"/>
                    <a:pt x="268" y="112"/>
                    <a:pt x="278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7" y="90"/>
                    <a:pt x="291" y="7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2" y="52"/>
                    <a:pt x="285" y="39"/>
                    <a:pt x="279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72" y="19"/>
                    <a:pt x="265" y="13"/>
                    <a:pt x="265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0" y="9"/>
                    <a:pt x="252" y="9"/>
                    <a:pt x="248" y="14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43" y="19"/>
                    <a:pt x="244" y="27"/>
                    <a:pt x="249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49" y="31"/>
                    <a:pt x="249" y="31"/>
                    <a:pt x="249" y="32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50" y="32"/>
                    <a:pt x="251" y="33"/>
                    <a:pt x="252" y="3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3" y="36"/>
                    <a:pt x="256" y="39"/>
                    <a:pt x="259" y="43"/>
                  </a:cubicBezTo>
                  <a:cubicBezTo>
                    <a:pt x="259" y="43"/>
                    <a:pt x="259" y="43"/>
                    <a:pt x="259" y="43"/>
                  </a:cubicBezTo>
                  <a:cubicBezTo>
                    <a:pt x="264" y="50"/>
                    <a:pt x="268" y="59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73"/>
                    <a:pt x="265" y="78"/>
                    <a:pt x="260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3" y="91"/>
                    <a:pt x="248" y="92"/>
                    <a:pt x="241" y="92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32" y="92"/>
                    <a:pt x="218" y="85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88" y="63"/>
                    <a:pt x="172" y="49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30" y="13"/>
                    <a:pt x="103" y="2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57" y="0"/>
                    <a:pt x="38" y="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0" y="28"/>
                    <a:pt x="1" y="4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1" y="87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7" y="103"/>
                    <a:pt x="11" y="106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8" y="107"/>
                    <a:pt x="19" y="107"/>
                    <a:pt x="21" y="106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4"/>
            <p:cNvSpPr/>
            <p:nvPr/>
          </p:nvSpPr>
          <p:spPr bwMode="auto">
            <a:xfrm>
              <a:off x="3940175" y="748506"/>
              <a:ext cx="193675" cy="104775"/>
            </a:xfrm>
            <a:custGeom>
              <a:avLst/>
              <a:gdLst>
                <a:gd name="T0" fmla="*/ 1 w 72"/>
                <a:gd name="T1" fmla="*/ 30 h 39"/>
                <a:gd name="T2" fmla="*/ 3 w 72"/>
                <a:gd name="T3" fmla="*/ 35 h 39"/>
                <a:gd name="T4" fmla="*/ 7 w 72"/>
                <a:gd name="T5" fmla="*/ 38 h 39"/>
                <a:gd name="T6" fmla="*/ 70 w 72"/>
                <a:gd name="T7" fmla="*/ 22 h 39"/>
                <a:gd name="T8" fmla="*/ 71 w 72"/>
                <a:gd name="T9" fmla="*/ 17 h 39"/>
                <a:gd name="T10" fmla="*/ 66 w 72"/>
                <a:gd name="T11" fmla="*/ 3 h 39"/>
                <a:gd name="T12" fmla="*/ 62 w 72"/>
                <a:gd name="T13" fmla="*/ 0 h 39"/>
                <a:gd name="T14" fmla="*/ 2 w 72"/>
                <a:gd name="T15" fmla="*/ 25 h 39"/>
                <a:gd name="T16" fmla="*/ 1 w 72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9">
                  <a:moveTo>
                    <a:pt x="1" y="30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7"/>
                    <a:pt x="5" y="39"/>
                    <a:pt x="7" y="38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1"/>
                    <a:pt x="72" y="19"/>
                    <a:pt x="71" y="17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/>
            <p:nvPr/>
          </p:nvSpPr>
          <p:spPr bwMode="auto">
            <a:xfrm>
              <a:off x="3876675" y="596106"/>
              <a:ext cx="133350" cy="182563"/>
            </a:xfrm>
            <a:custGeom>
              <a:avLst/>
              <a:gdLst>
                <a:gd name="T0" fmla="*/ 2 w 50"/>
                <a:gd name="T1" fmla="*/ 64 h 68"/>
                <a:gd name="T2" fmla="*/ 7 w 50"/>
                <a:gd name="T3" fmla="*/ 66 h 68"/>
                <a:gd name="T4" fmla="*/ 12 w 50"/>
                <a:gd name="T5" fmla="*/ 66 h 68"/>
                <a:gd name="T6" fmla="*/ 49 w 50"/>
                <a:gd name="T7" fmla="*/ 13 h 68"/>
                <a:gd name="T8" fmla="*/ 47 w 50"/>
                <a:gd name="T9" fmla="*/ 9 h 68"/>
                <a:gd name="T10" fmla="*/ 34 w 50"/>
                <a:gd name="T11" fmla="*/ 1 h 68"/>
                <a:gd name="T12" fmla="*/ 30 w 50"/>
                <a:gd name="T13" fmla="*/ 1 h 68"/>
                <a:gd name="T14" fmla="*/ 0 w 50"/>
                <a:gd name="T15" fmla="*/ 59 h 68"/>
                <a:gd name="T16" fmla="*/ 2 w 50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8">
                  <a:moveTo>
                    <a:pt x="2" y="64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9" y="68"/>
                    <a:pt x="11" y="68"/>
                    <a:pt x="12" y="6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49" y="10"/>
                    <a:pt x="47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0" y="0"/>
                    <a:pt x="30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3"/>
                    <a:pt x="2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93325" y="2119923"/>
            <a:ext cx="104443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职业理念能产生如此积极的作用，那么什么样的职业理念才是正确的呢？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32467" y="3192379"/>
            <a:ext cx="9619491" cy="3049691"/>
            <a:chOff x="1032467" y="3192379"/>
            <a:chExt cx="9619491" cy="3049691"/>
          </a:xfrm>
        </p:grpSpPr>
        <p:grpSp>
          <p:nvGrpSpPr>
            <p:cNvPr id="2" name="组合 1"/>
            <p:cNvGrpSpPr/>
            <p:nvPr/>
          </p:nvGrpSpPr>
          <p:grpSpPr>
            <a:xfrm>
              <a:off x="6112451" y="3289955"/>
              <a:ext cx="4539507" cy="2952115"/>
              <a:chOff x="2116206" y="3235324"/>
              <a:chExt cx="4539507" cy="2952115"/>
            </a:xfrm>
          </p:grpSpPr>
          <p:sp>
            <p:nvSpPr>
              <p:cNvPr id="57" name="Rectangle 276"/>
              <p:cNvSpPr/>
              <p:nvPr/>
            </p:nvSpPr>
            <p:spPr>
              <a:xfrm>
                <a:off x="2116206" y="3265169"/>
                <a:ext cx="135972" cy="57213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Rectangle 282"/>
              <p:cNvSpPr/>
              <p:nvPr/>
            </p:nvSpPr>
            <p:spPr>
              <a:xfrm>
                <a:off x="2116206" y="4492306"/>
                <a:ext cx="132346" cy="572135"/>
              </a:xfrm>
              <a:prstGeom prst="rect">
                <a:avLst/>
              </a:prstGeom>
              <a:solidFill>
                <a:schemeClr val="accent6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Text Box 10"/>
              <p:cNvSpPr txBox="1">
                <a:spLocks noChangeArrowheads="1"/>
              </p:cNvSpPr>
              <p:nvPr/>
            </p:nvSpPr>
            <p:spPr bwMode="auto">
              <a:xfrm>
                <a:off x="2437099" y="3235324"/>
                <a:ext cx="3721309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450975">
                  <a:lnSpc>
                    <a:spcPct val="150000"/>
                  </a:lnSpc>
                </a:pPr>
                <a:r>
                  <a:rPr lang="zh-CN" altLang="en-US" sz="2000" dirty="0"/>
                  <a:t>职业理念应当合时宜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65" name="Text Box 10"/>
              <p:cNvSpPr txBox="1">
                <a:spLocks noChangeArrowheads="1"/>
              </p:cNvSpPr>
              <p:nvPr/>
            </p:nvSpPr>
            <p:spPr bwMode="auto">
              <a:xfrm>
                <a:off x="2437099" y="4462461"/>
                <a:ext cx="4042151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450975">
                  <a:lnSpc>
                    <a:spcPct val="150000"/>
                  </a:lnSpc>
                </a:pPr>
                <a:r>
                  <a:rPr lang="zh-CN" altLang="en-US" sz="2000" dirty="0"/>
                  <a:t>职业理念应当是适时的</a:t>
                </a:r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67" name="Rectangle 282"/>
              <p:cNvSpPr/>
              <p:nvPr/>
            </p:nvSpPr>
            <p:spPr>
              <a:xfrm>
                <a:off x="2116206" y="5615304"/>
                <a:ext cx="132346" cy="572135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8" name="Text Box 10"/>
              <p:cNvSpPr txBox="1">
                <a:spLocks noChangeArrowheads="1"/>
              </p:cNvSpPr>
              <p:nvPr/>
            </p:nvSpPr>
            <p:spPr bwMode="auto">
              <a:xfrm>
                <a:off x="2437099" y="5585459"/>
                <a:ext cx="4218614" cy="523220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60960" tIns="30480" rIns="60960" bIns="30480">
                <a:spAutoFit/>
              </a:bodyPr>
              <a:lstStyle>
                <a:defPPr>
                  <a:defRPr lang="zh-CN"/>
                </a:defPPr>
                <a:lvl1pPr defTabSz="1450975">
                  <a:lnSpc>
                    <a:spcPct val="150000"/>
                  </a:lnSpc>
                  <a:defRPr sz="2000"/>
                </a:lvl1pPr>
                <a:lvl2pPr marL="457200" defTabSz="914400"/>
                <a:lvl3pPr marL="914400" defTabSz="914400"/>
                <a:lvl4pPr marL="1371600" defTabSz="914400"/>
                <a:lvl5pPr marL="1828800" defTabSz="914400"/>
                <a:lvl6pPr marL="2286000" defTabSz="914400"/>
                <a:lvl7pPr marL="2743200" defTabSz="914400"/>
                <a:lvl8pPr marL="3200400" defTabSz="914400"/>
                <a:lvl9pPr marL="3657600" defTabSz="914400"/>
              </a:lstStyle>
              <a:p>
                <a:r>
                  <a:rPr lang="zh-CN" altLang="en-US" dirty="0"/>
                  <a:t>职业理念必须符合企业管理的目标</a:t>
                </a:r>
                <a:endParaRPr lang="zh-CN" altLang="zh-CN" dirty="0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1032467" y="3192379"/>
              <a:ext cx="3449683" cy="2910563"/>
              <a:chOff x="1706018" y="1806805"/>
              <a:chExt cx="2333122" cy="2064829"/>
            </a:xfrm>
          </p:grpSpPr>
          <p:sp>
            <p:nvSpPr>
              <p:cNvPr id="32" name="Shape 5166"/>
              <p:cNvSpPr/>
              <p:nvPr/>
            </p:nvSpPr>
            <p:spPr>
              <a:xfrm>
                <a:off x="2075408" y="2105755"/>
                <a:ext cx="1218057" cy="10791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131" y="0"/>
                    </a:moveTo>
                    <a:lnTo>
                      <a:pt x="4125" y="12945"/>
                    </a:lnTo>
                    <a:lnTo>
                      <a:pt x="0" y="21600"/>
                    </a:lnTo>
                    <a:lnTo>
                      <a:pt x="21600" y="7769"/>
                    </a:lnTo>
                    <a:lnTo>
                      <a:pt x="17131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  <p:sp>
            <p:nvSpPr>
              <p:cNvPr id="33" name="Shape 5167"/>
              <p:cNvSpPr/>
              <p:nvPr/>
            </p:nvSpPr>
            <p:spPr>
              <a:xfrm>
                <a:off x="1706018" y="2745522"/>
                <a:ext cx="1961434" cy="11234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39" y="0"/>
                    </a:moveTo>
                    <a:lnTo>
                      <a:pt x="2561" y="13286"/>
                    </a:lnTo>
                    <a:lnTo>
                      <a:pt x="0" y="21600"/>
                    </a:lnTo>
                    <a:lnTo>
                      <a:pt x="21600" y="8314"/>
                    </a:lnTo>
                    <a:cubicBezTo>
                      <a:pt x="21600" y="8314"/>
                      <a:pt x="19039" y="0"/>
                      <a:pt x="19039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algn="ctr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  <p:sp>
            <p:nvSpPr>
              <p:cNvPr id="41" name="Shape 5171"/>
              <p:cNvSpPr/>
              <p:nvPr/>
            </p:nvSpPr>
            <p:spPr>
              <a:xfrm>
                <a:off x="2444799" y="1806805"/>
                <a:ext cx="849654" cy="6870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0"/>
                    </a:move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 algn="ctr">
                  <a:defRPr>
                    <a:solidFill>
                      <a:srgbClr val="4C4C4C"/>
                    </a:solidFill>
                  </a:defRPr>
                </a:pPr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  <p:sp>
            <p:nvSpPr>
              <p:cNvPr id="39" name="Shape 5173"/>
              <p:cNvSpPr/>
              <p:nvPr/>
            </p:nvSpPr>
            <p:spPr>
              <a:xfrm>
                <a:off x="2075408" y="2745522"/>
                <a:ext cx="1589745" cy="4324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6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8440" y="0"/>
                    </a:lnTo>
                    <a:cubicBezTo>
                      <a:pt x="18440" y="0"/>
                      <a:pt x="3160" y="0"/>
                      <a:pt x="3160" y="0"/>
                    </a:cubicBezTo>
                    <a:close/>
                  </a:path>
                </a:pathLst>
              </a:custGeom>
              <a:solidFill>
                <a:srgbClr val="F2B8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defRPr>
                    <a:solidFill>
                      <a:srgbClr val="4C4C4C"/>
                    </a:solidFill>
                  </a:defRPr>
                </a:pPr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  <p:sp>
            <p:nvSpPr>
              <p:cNvPr id="37" name="Shape 5172"/>
              <p:cNvSpPr/>
              <p:nvPr/>
            </p:nvSpPr>
            <p:spPr>
              <a:xfrm>
                <a:off x="1706019" y="3439222"/>
                <a:ext cx="2333121" cy="4324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447" y="0"/>
                    </a:lnTo>
                    <a:cubicBezTo>
                      <a:pt x="19447" y="0"/>
                      <a:pt x="2153" y="0"/>
                      <a:pt x="2153" y="0"/>
                    </a:cubicBezTo>
                    <a:close/>
                  </a:path>
                </a:pathLst>
              </a:custGeom>
              <a:solidFill>
                <a:srgbClr val="92D05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 algn="ctr">
                  <a:defRPr>
                    <a:solidFill>
                      <a:srgbClr val="4C4C4C"/>
                    </a:solidFill>
                  </a:defRPr>
                </a:pPr>
                <a:endParaRPr 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Ligh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（三）信息安全与自主可控</a:t>
            </a:r>
          </a:p>
        </p:txBody>
      </p:sp>
      <p:sp>
        <p:nvSpPr>
          <p:cNvPr id="42" name="矩形 41"/>
          <p:cNvSpPr/>
          <p:nvPr/>
        </p:nvSpPr>
        <p:spPr>
          <a:xfrm>
            <a:off x="1274324" y="1161593"/>
            <a:ext cx="4452708" cy="5178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内容占位符 3"/>
          <p:cNvSpPr>
            <a:spLocks noGrp="1"/>
          </p:cNvSpPr>
          <p:nvPr>
            <p:ph sz="quarter" idx="10"/>
          </p:nvPr>
        </p:nvSpPr>
        <p:spPr>
          <a:xfrm>
            <a:off x="1274324" y="1186269"/>
            <a:ext cx="4067697" cy="53348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 smtClean="0">
                <a:solidFill>
                  <a:schemeClr val="bg1"/>
                </a:solidFill>
              </a:rPr>
              <a:t>．</a:t>
            </a:r>
            <a:r>
              <a:rPr lang="zh-CN" altLang="en-US" dirty="0">
                <a:solidFill>
                  <a:schemeClr val="bg1"/>
                </a:solidFill>
              </a:rPr>
              <a:t>信息安全基础</a:t>
            </a:r>
            <a:endParaRPr lang="en-US" altLang="zh-CN" sz="1100" dirty="0"/>
          </a:p>
        </p:txBody>
      </p:sp>
      <p:grpSp>
        <p:nvGrpSpPr>
          <p:cNvPr id="44" name="组合 43"/>
          <p:cNvGrpSpPr/>
          <p:nvPr/>
        </p:nvGrpSpPr>
        <p:grpSpPr>
          <a:xfrm flipV="1">
            <a:off x="609600" y="1030803"/>
            <a:ext cx="470284" cy="670057"/>
            <a:chOff x="3173412" y="596106"/>
            <a:chExt cx="960438" cy="1368425"/>
          </a:xfrm>
        </p:grpSpPr>
        <p:sp>
          <p:nvSpPr>
            <p:cNvPr id="45" name="Freeform 9"/>
            <p:cNvSpPr/>
            <p:nvPr/>
          </p:nvSpPr>
          <p:spPr bwMode="auto">
            <a:xfrm>
              <a:off x="3586162" y="1178719"/>
              <a:ext cx="193675" cy="214313"/>
            </a:xfrm>
            <a:custGeom>
              <a:avLst/>
              <a:gdLst>
                <a:gd name="T0" fmla="*/ 61 w 72"/>
                <a:gd name="T1" fmla="*/ 23 h 80"/>
                <a:gd name="T2" fmla="*/ 22 w 72"/>
                <a:gd name="T3" fmla="*/ 6 h 80"/>
                <a:gd name="T4" fmla="*/ 22 w 72"/>
                <a:gd name="T5" fmla="*/ 6 h 80"/>
                <a:gd name="T6" fmla="*/ 6 w 72"/>
                <a:gd name="T7" fmla="*/ 45 h 80"/>
                <a:gd name="T8" fmla="*/ 11 w 72"/>
                <a:gd name="T9" fmla="*/ 58 h 80"/>
                <a:gd name="T10" fmla="*/ 50 w 72"/>
                <a:gd name="T11" fmla="*/ 74 h 80"/>
                <a:gd name="T12" fmla="*/ 50 w 72"/>
                <a:gd name="T13" fmla="*/ 74 h 80"/>
                <a:gd name="T14" fmla="*/ 66 w 72"/>
                <a:gd name="T15" fmla="*/ 35 h 80"/>
                <a:gd name="T16" fmla="*/ 61 w 72"/>
                <a:gd name="T17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0">
                  <a:moveTo>
                    <a:pt x="61" y="23"/>
                  </a:moveTo>
                  <a:cubicBezTo>
                    <a:pt x="54" y="7"/>
                    <a:pt x="37" y="0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7" y="13"/>
                    <a:pt x="0" y="30"/>
                    <a:pt x="6" y="4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73"/>
                    <a:pt x="35" y="80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65" y="68"/>
                    <a:pt x="72" y="50"/>
                    <a:pt x="66" y="35"/>
                  </a:cubicBezTo>
                  <a:lnTo>
                    <a:pt x="61" y="23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"/>
            <p:cNvSpPr/>
            <p:nvPr/>
          </p:nvSpPr>
          <p:spPr bwMode="auto">
            <a:xfrm>
              <a:off x="3173412" y="640556"/>
              <a:ext cx="866775" cy="838200"/>
            </a:xfrm>
            <a:custGeom>
              <a:avLst/>
              <a:gdLst>
                <a:gd name="T0" fmla="*/ 323 w 323"/>
                <a:gd name="T1" fmla="*/ 208 h 312"/>
                <a:gd name="T2" fmla="*/ 321 w 323"/>
                <a:gd name="T3" fmla="*/ 208 h 312"/>
                <a:gd name="T4" fmla="*/ 223 w 323"/>
                <a:gd name="T5" fmla="*/ 216 h 312"/>
                <a:gd name="T6" fmla="*/ 172 w 323"/>
                <a:gd name="T7" fmla="*/ 198 h 312"/>
                <a:gd name="T8" fmla="*/ 150 w 323"/>
                <a:gd name="T9" fmla="*/ 247 h 312"/>
                <a:gd name="T10" fmla="*/ 74 w 323"/>
                <a:gd name="T11" fmla="*/ 309 h 312"/>
                <a:gd name="T12" fmla="*/ 73 w 323"/>
                <a:gd name="T13" fmla="*/ 312 h 312"/>
                <a:gd name="T14" fmla="*/ 67 w 323"/>
                <a:gd name="T15" fmla="*/ 299 h 312"/>
                <a:gd name="T16" fmla="*/ 28 w 323"/>
                <a:gd name="T17" fmla="*/ 207 h 312"/>
                <a:gd name="T18" fmla="*/ 102 w 323"/>
                <a:gd name="T19" fmla="*/ 28 h 312"/>
                <a:gd name="T20" fmla="*/ 280 w 323"/>
                <a:gd name="T21" fmla="*/ 102 h 312"/>
                <a:gd name="T22" fmla="*/ 319 w 323"/>
                <a:gd name="T23" fmla="*/ 195 h 312"/>
                <a:gd name="T24" fmla="*/ 323 w 323"/>
                <a:gd name="T25" fmla="*/ 2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312">
                  <a:moveTo>
                    <a:pt x="323" y="208"/>
                  </a:moveTo>
                  <a:cubicBezTo>
                    <a:pt x="322" y="208"/>
                    <a:pt x="322" y="208"/>
                    <a:pt x="321" y="208"/>
                  </a:cubicBezTo>
                  <a:cubicBezTo>
                    <a:pt x="292" y="204"/>
                    <a:pt x="258" y="207"/>
                    <a:pt x="223" y="216"/>
                  </a:cubicBezTo>
                  <a:cubicBezTo>
                    <a:pt x="214" y="198"/>
                    <a:pt x="192" y="190"/>
                    <a:pt x="172" y="198"/>
                  </a:cubicBezTo>
                  <a:cubicBezTo>
                    <a:pt x="153" y="206"/>
                    <a:pt x="143" y="227"/>
                    <a:pt x="150" y="247"/>
                  </a:cubicBezTo>
                  <a:cubicBezTo>
                    <a:pt x="118" y="265"/>
                    <a:pt x="92" y="286"/>
                    <a:pt x="74" y="309"/>
                  </a:cubicBezTo>
                  <a:cubicBezTo>
                    <a:pt x="74" y="310"/>
                    <a:pt x="73" y="311"/>
                    <a:pt x="73" y="312"/>
                  </a:cubicBezTo>
                  <a:cubicBezTo>
                    <a:pt x="70" y="308"/>
                    <a:pt x="68" y="303"/>
                    <a:pt x="67" y="299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0" y="137"/>
                    <a:pt x="33" y="57"/>
                    <a:pt x="102" y="28"/>
                  </a:cubicBezTo>
                  <a:cubicBezTo>
                    <a:pt x="172" y="0"/>
                    <a:pt x="252" y="33"/>
                    <a:pt x="280" y="102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320" y="199"/>
                    <a:pt x="322" y="204"/>
                    <a:pt x="323" y="208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3752850" y="1234281"/>
              <a:ext cx="325438" cy="400050"/>
            </a:xfrm>
            <a:custGeom>
              <a:avLst/>
              <a:gdLst>
                <a:gd name="T0" fmla="*/ 14 w 121"/>
                <a:gd name="T1" fmla="*/ 12 h 149"/>
                <a:gd name="T2" fmla="*/ 14 w 121"/>
                <a:gd name="T3" fmla="*/ 11 h 149"/>
                <a:gd name="T4" fmla="*/ 103 w 121"/>
                <a:gd name="T5" fmla="*/ 3 h 149"/>
                <a:gd name="T6" fmla="*/ 111 w 121"/>
                <a:gd name="T7" fmla="*/ 4 h 149"/>
                <a:gd name="T8" fmla="*/ 36 w 121"/>
                <a:gd name="T9" fmla="*/ 149 h 149"/>
                <a:gd name="T10" fmla="*/ 0 w 121"/>
                <a:gd name="T11" fmla="*/ 60 h 149"/>
                <a:gd name="T12" fmla="*/ 14 w 121"/>
                <a:gd name="T13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49"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46" y="2"/>
                    <a:pt x="77" y="0"/>
                    <a:pt x="103" y="3"/>
                  </a:cubicBezTo>
                  <a:cubicBezTo>
                    <a:pt x="106" y="3"/>
                    <a:pt x="108" y="4"/>
                    <a:pt x="111" y="4"/>
                  </a:cubicBezTo>
                  <a:cubicBezTo>
                    <a:pt x="121" y="63"/>
                    <a:pt x="91" y="122"/>
                    <a:pt x="36" y="1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" y="50"/>
                    <a:pt x="22" y="30"/>
                    <a:pt x="14" y="12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3392487" y="1343819"/>
              <a:ext cx="417513" cy="360363"/>
            </a:xfrm>
            <a:custGeom>
              <a:avLst/>
              <a:gdLst>
                <a:gd name="T0" fmla="*/ 74 w 155"/>
                <a:gd name="T1" fmla="*/ 0 h 134"/>
                <a:gd name="T2" fmla="*/ 74 w 155"/>
                <a:gd name="T3" fmla="*/ 2 h 134"/>
                <a:gd name="T4" fmla="*/ 119 w 155"/>
                <a:gd name="T5" fmla="*/ 26 h 134"/>
                <a:gd name="T6" fmla="*/ 155 w 155"/>
                <a:gd name="T7" fmla="*/ 114 h 134"/>
                <a:gd name="T8" fmla="*/ 0 w 155"/>
                <a:gd name="T9" fmla="*/ 65 h 134"/>
                <a:gd name="T10" fmla="*/ 5 w 155"/>
                <a:gd name="T11" fmla="*/ 58 h 134"/>
                <a:gd name="T12" fmla="*/ 74 w 155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4">
                  <a:moveTo>
                    <a:pt x="74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2" y="19"/>
                    <a:pt x="100" y="29"/>
                    <a:pt x="119" y="2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97" y="134"/>
                    <a:pt x="35" y="113"/>
                    <a:pt x="0" y="65"/>
                  </a:cubicBezTo>
                  <a:cubicBezTo>
                    <a:pt x="2" y="62"/>
                    <a:pt x="3" y="60"/>
                    <a:pt x="5" y="58"/>
                  </a:cubicBezTo>
                  <a:cubicBezTo>
                    <a:pt x="21" y="37"/>
                    <a:pt x="45" y="17"/>
                    <a:pt x="74" y="0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3178175" y="1647031"/>
              <a:ext cx="784225" cy="317500"/>
            </a:xfrm>
            <a:custGeom>
              <a:avLst/>
              <a:gdLst>
                <a:gd name="T0" fmla="*/ 21 w 292"/>
                <a:gd name="T1" fmla="*/ 106 h 118"/>
                <a:gd name="T2" fmla="*/ 28 w 292"/>
                <a:gd name="T3" fmla="*/ 90 h 118"/>
                <a:gd name="T4" fmla="*/ 28 w 292"/>
                <a:gd name="T5" fmla="*/ 90 h 118"/>
                <a:gd name="T6" fmla="*/ 24 w 292"/>
                <a:gd name="T7" fmla="*/ 66 h 118"/>
                <a:gd name="T8" fmla="*/ 24 w 292"/>
                <a:gd name="T9" fmla="*/ 66 h 118"/>
                <a:gd name="T10" fmla="*/ 77 w 292"/>
                <a:gd name="T11" fmla="*/ 25 h 118"/>
                <a:gd name="T12" fmla="*/ 77 w 292"/>
                <a:gd name="T13" fmla="*/ 25 h 118"/>
                <a:gd name="T14" fmla="*/ 140 w 292"/>
                <a:gd name="T15" fmla="*/ 54 h 118"/>
                <a:gd name="T16" fmla="*/ 140 w 292"/>
                <a:gd name="T17" fmla="*/ 54 h 118"/>
                <a:gd name="T18" fmla="*/ 189 w 292"/>
                <a:gd name="T19" fmla="*/ 94 h 118"/>
                <a:gd name="T20" fmla="*/ 189 w 292"/>
                <a:gd name="T21" fmla="*/ 94 h 118"/>
                <a:gd name="T22" fmla="*/ 240 w 292"/>
                <a:gd name="T23" fmla="*/ 117 h 118"/>
                <a:gd name="T24" fmla="*/ 240 w 292"/>
                <a:gd name="T25" fmla="*/ 117 h 118"/>
                <a:gd name="T26" fmla="*/ 278 w 292"/>
                <a:gd name="T27" fmla="*/ 100 h 118"/>
                <a:gd name="T28" fmla="*/ 278 w 292"/>
                <a:gd name="T29" fmla="*/ 100 h 118"/>
                <a:gd name="T30" fmla="*/ 292 w 292"/>
                <a:gd name="T31" fmla="*/ 69 h 118"/>
                <a:gd name="T32" fmla="*/ 292 w 292"/>
                <a:gd name="T33" fmla="*/ 69 h 118"/>
                <a:gd name="T34" fmla="*/ 279 w 292"/>
                <a:gd name="T35" fmla="*/ 29 h 118"/>
                <a:gd name="T36" fmla="*/ 279 w 292"/>
                <a:gd name="T37" fmla="*/ 29 h 118"/>
                <a:gd name="T38" fmla="*/ 265 w 292"/>
                <a:gd name="T39" fmla="*/ 13 h 118"/>
                <a:gd name="T40" fmla="*/ 265 w 292"/>
                <a:gd name="T41" fmla="*/ 13 h 118"/>
                <a:gd name="T42" fmla="*/ 248 w 292"/>
                <a:gd name="T43" fmla="*/ 14 h 118"/>
                <a:gd name="T44" fmla="*/ 248 w 292"/>
                <a:gd name="T45" fmla="*/ 14 h 118"/>
                <a:gd name="T46" fmla="*/ 249 w 292"/>
                <a:gd name="T47" fmla="*/ 31 h 118"/>
                <a:gd name="T48" fmla="*/ 249 w 292"/>
                <a:gd name="T49" fmla="*/ 31 h 118"/>
                <a:gd name="T50" fmla="*/ 249 w 292"/>
                <a:gd name="T51" fmla="*/ 32 h 118"/>
                <a:gd name="T52" fmla="*/ 249 w 292"/>
                <a:gd name="T53" fmla="*/ 32 h 118"/>
                <a:gd name="T54" fmla="*/ 252 w 292"/>
                <a:gd name="T55" fmla="*/ 34 h 118"/>
                <a:gd name="T56" fmla="*/ 252 w 292"/>
                <a:gd name="T57" fmla="*/ 34 h 118"/>
                <a:gd name="T58" fmla="*/ 259 w 292"/>
                <a:gd name="T59" fmla="*/ 43 h 118"/>
                <a:gd name="T60" fmla="*/ 259 w 292"/>
                <a:gd name="T61" fmla="*/ 43 h 118"/>
                <a:gd name="T62" fmla="*/ 267 w 292"/>
                <a:gd name="T63" fmla="*/ 67 h 118"/>
                <a:gd name="T64" fmla="*/ 267 w 292"/>
                <a:gd name="T65" fmla="*/ 67 h 118"/>
                <a:gd name="T66" fmla="*/ 260 w 292"/>
                <a:gd name="T67" fmla="*/ 84 h 118"/>
                <a:gd name="T68" fmla="*/ 260 w 292"/>
                <a:gd name="T69" fmla="*/ 84 h 118"/>
                <a:gd name="T70" fmla="*/ 241 w 292"/>
                <a:gd name="T71" fmla="*/ 92 h 118"/>
                <a:gd name="T72" fmla="*/ 241 w 292"/>
                <a:gd name="T73" fmla="*/ 92 h 118"/>
                <a:gd name="T74" fmla="*/ 203 w 292"/>
                <a:gd name="T75" fmla="*/ 74 h 118"/>
                <a:gd name="T76" fmla="*/ 203 w 292"/>
                <a:gd name="T77" fmla="*/ 74 h 118"/>
                <a:gd name="T78" fmla="*/ 156 w 292"/>
                <a:gd name="T79" fmla="*/ 35 h 118"/>
                <a:gd name="T80" fmla="*/ 156 w 292"/>
                <a:gd name="T81" fmla="*/ 35 h 118"/>
                <a:gd name="T82" fmla="*/ 78 w 292"/>
                <a:gd name="T83" fmla="*/ 1 h 118"/>
                <a:gd name="T84" fmla="*/ 78 w 292"/>
                <a:gd name="T85" fmla="*/ 1 h 118"/>
                <a:gd name="T86" fmla="*/ 24 w 292"/>
                <a:gd name="T87" fmla="*/ 17 h 118"/>
                <a:gd name="T88" fmla="*/ 24 w 292"/>
                <a:gd name="T89" fmla="*/ 17 h 118"/>
                <a:gd name="T90" fmla="*/ 0 w 292"/>
                <a:gd name="T91" fmla="*/ 65 h 118"/>
                <a:gd name="T92" fmla="*/ 0 w 292"/>
                <a:gd name="T93" fmla="*/ 65 h 118"/>
                <a:gd name="T94" fmla="*/ 5 w 292"/>
                <a:gd name="T95" fmla="*/ 99 h 118"/>
                <a:gd name="T96" fmla="*/ 5 w 292"/>
                <a:gd name="T97" fmla="*/ 99 h 118"/>
                <a:gd name="T98" fmla="*/ 16 w 292"/>
                <a:gd name="T99" fmla="*/ 107 h 118"/>
                <a:gd name="T100" fmla="*/ 16 w 292"/>
                <a:gd name="T101" fmla="*/ 107 h 118"/>
                <a:gd name="T102" fmla="*/ 21 w 292"/>
                <a:gd name="T10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18">
                  <a:moveTo>
                    <a:pt x="21" y="106"/>
                  </a:moveTo>
                  <a:cubicBezTo>
                    <a:pt x="27" y="104"/>
                    <a:pt x="31" y="97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5" y="81"/>
                    <a:pt x="24" y="73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41"/>
                    <a:pt x="46" y="24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95" y="26"/>
                    <a:pt x="117" y="34"/>
                    <a:pt x="140" y="54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55" y="67"/>
                    <a:pt x="172" y="82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205" y="106"/>
                    <a:pt x="222" y="116"/>
                    <a:pt x="240" y="117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54" y="118"/>
                    <a:pt x="268" y="112"/>
                    <a:pt x="278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7" y="90"/>
                    <a:pt x="291" y="7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2" y="52"/>
                    <a:pt x="285" y="39"/>
                    <a:pt x="279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72" y="19"/>
                    <a:pt x="265" y="13"/>
                    <a:pt x="265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0" y="9"/>
                    <a:pt x="252" y="9"/>
                    <a:pt x="248" y="14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43" y="19"/>
                    <a:pt x="244" y="27"/>
                    <a:pt x="249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49" y="31"/>
                    <a:pt x="249" y="31"/>
                    <a:pt x="249" y="32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50" y="32"/>
                    <a:pt x="251" y="33"/>
                    <a:pt x="252" y="3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3" y="36"/>
                    <a:pt x="256" y="39"/>
                    <a:pt x="259" y="43"/>
                  </a:cubicBezTo>
                  <a:cubicBezTo>
                    <a:pt x="259" y="43"/>
                    <a:pt x="259" y="43"/>
                    <a:pt x="259" y="43"/>
                  </a:cubicBezTo>
                  <a:cubicBezTo>
                    <a:pt x="264" y="50"/>
                    <a:pt x="268" y="59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73"/>
                    <a:pt x="265" y="78"/>
                    <a:pt x="260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3" y="91"/>
                    <a:pt x="248" y="92"/>
                    <a:pt x="241" y="92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32" y="92"/>
                    <a:pt x="218" y="85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88" y="63"/>
                    <a:pt x="172" y="49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30" y="13"/>
                    <a:pt x="103" y="2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57" y="0"/>
                    <a:pt x="38" y="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0" y="28"/>
                    <a:pt x="1" y="4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1" y="87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7" y="103"/>
                    <a:pt x="11" y="106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8" y="107"/>
                    <a:pt x="19" y="107"/>
                    <a:pt x="21" y="106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4"/>
            <p:cNvSpPr/>
            <p:nvPr/>
          </p:nvSpPr>
          <p:spPr bwMode="auto">
            <a:xfrm>
              <a:off x="3940175" y="748506"/>
              <a:ext cx="193675" cy="104775"/>
            </a:xfrm>
            <a:custGeom>
              <a:avLst/>
              <a:gdLst>
                <a:gd name="T0" fmla="*/ 1 w 72"/>
                <a:gd name="T1" fmla="*/ 30 h 39"/>
                <a:gd name="T2" fmla="*/ 3 w 72"/>
                <a:gd name="T3" fmla="*/ 35 h 39"/>
                <a:gd name="T4" fmla="*/ 7 w 72"/>
                <a:gd name="T5" fmla="*/ 38 h 39"/>
                <a:gd name="T6" fmla="*/ 70 w 72"/>
                <a:gd name="T7" fmla="*/ 22 h 39"/>
                <a:gd name="T8" fmla="*/ 71 w 72"/>
                <a:gd name="T9" fmla="*/ 17 h 39"/>
                <a:gd name="T10" fmla="*/ 66 w 72"/>
                <a:gd name="T11" fmla="*/ 3 h 39"/>
                <a:gd name="T12" fmla="*/ 62 w 72"/>
                <a:gd name="T13" fmla="*/ 0 h 39"/>
                <a:gd name="T14" fmla="*/ 2 w 72"/>
                <a:gd name="T15" fmla="*/ 25 h 39"/>
                <a:gd name="T16" fmla="*/ 1 w 72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9">
                  <a:moveTo>
                    <a:pt x="1" y="30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7"/>
                    <a:pt x="5" y="39"/>
                    <a:pt x="7" y="38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1"/>
                    <a:pt x="72" y="19"/>
                    <a:pt x="71" y="17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/>
            <p:nvPr/>
          </p:nvSpPr>
          <p:spPr bwMode="auto">
            <a:xfrm>
              <a:off x="3876675" y="596106"/>
              <a:ext cx="133350" cy="182563"/>
            </a:xfrm>
            <a:custGeom>
              <a:avLst/>
              <a:gdLst>
                <a:gd name="T0" fmla="*/ 2 w 50"/>
                <a:gd name="T1" fmla="*/ 64 h 68"/>
                <a:gd name="T2" fmla="*/ 7 w 50"/>
                <a:gd name="T3" fmla="*/ 66 h 68"/>
                <a:gd name="T4" fmla="*/ 12 w 50"/>
                <a:gd name="T5" fmla="*/ 66 h 68"/>
                <a:gd name="T6" fmla="*/ 49 w 50"/>
                <a:gd name="T7" fmla="*/ 13 h 68"/>
                <a:gd name="T8" fmla="*/ 47 w 50"/>
                <a:gd name="T9" fmla="*/ 9 h 68"/>
                <a:gd name="T10" fmla="*/ 34 w 50"/>
                <a:gd name="T11" fmla="*/ 1 h 68"/>
                <a:gd name="T12" fmla="*/ 30 w 50"/>
                <a:gd name="T13" fmla="*/ 1 h 68"/>
                <a:gd name="T14" fmla="*/ 0 w 50"/>
                <a:gd name="T15" fmla="*/ 59 h 68"/>
                <a:gd name="T16" fmla="*/ 2 w 50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8">
                  <a:moveTo>
                    <a:pt x="2" y="64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9" y="68"/>
                    <a:pt x="11" y="68"/>
                    <a:pt x="12" y="6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49" y="10"/>
                    <a:pt x="47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0" y="0"/>
                    <a:pt x="30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3"/>
                    <a:pt x="2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59122" y="2179143"/>
            <a:ext cx="104443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信息安全主要是指信息被破坏、更改、泄露的可能。其中，破坏涉及的是信息的可用性，更改涉及的是信息的完整性，泄露涉及的是信息的机密性</a:t>
            </a:r>
            <a:r>
              <a:rPr lang="zh-CN" altLang="en-US" sz="2000" dirty="0" smtClean="0">
                <a:latin typeface="+mn-ea"/>
                <a:cs typeface="+mn-ea"/>
                <a:sym typeface="Times New Roman" panose="02020603050405020304" pitchFamily="18" charset="0"/>
              </a:rPr>
              <a:t>。</a:t>
            </a:r>
            <a:endParaRPr lang="zh-CN" altLang="en-US" sz="2000" dirty="0">
              <a:latin typeface="+mn-ea"/>
              <a:cs typeface="+mn-ea"/>
              <a:sym typeface="Times New Roman" panose="02020603050405020304" pitchFamily="18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599429" y="3292833"/>
            <a:ext cx="7676901" cy="3315288"/>
            <a:chOff x="2602040" y="3140432"/>
            <a:chExt cx="7676901" cy="3315288"/>
          </a:xfrm>
        </p:grpSpPr>
        <p:grpSp>
          <p:nvGrpSpPr>
            <p:cNvPr id="4" name="组合 3"/>
            <p:cNvGrpSpPr/>
            <p:nvPr/>
          </p:nvGrpSpPr>
          <p:grpSpPr>
            <a:xfrm>
              <a:off x="6587511" y="3140432"/>
              <a:ext cx="3691430" cy="3315288"/>
              <a:chOff x="6257607" y="2902860"/>
              <a:chExt cx="4829810" cy="4627880"/>
            </a:xfrm>
          </p:grpSpPr>
          <p:sp>
            <p:nvSpPr>
              <p:cNvPr id="21" name="五边形 3"/>
              <p:cNvSpPr/>
              <p:nvPr>
                <p:custDataLst>
                  <p:tags r:id="rId4"/>
                </p:custDataLst>
              </p:nvPr>
            </p:nvSpPr>
            <p:spPr>
              <a:xfrm flipH="1">
                <a:off x="6288087" y="3861075"/>
                <a:ext cx="3041015" cy="494665"/>
              </a:xfrm>
              <a:prstGeom prst="homePlate">
                <a:avLst/>
              </a:prstGeom>
              <a:solidFill>
                <a:srgbClr val="679A1D"/>
              </a:solidFill>
              <a:ln>
                <a:noFill/>
              </a:ln>
            </p:spPr>
            <p:style>
              <a:lnRef idx="2">
                <a:srgbClr val="679A1D">
                  <a:shade val="50000"/>
                </a:srgbClr>
              </a:lnRef>
              <a:fillRef idx="1">
                <a:srgbClr val="679A1D"/>
              </a:fillRef>
              <a:effectRef idx="0">
                <a:srgbClr val="679A1D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D4D4D"/>
                  </a:solidFill>
                </a:endParaRPr>
              </a:p>
            </p:txBody>
          </p:sp>
          <p:sp>
            <p:nvSpPr>
              <p:cNvPr id="22" name="矩形 21"/>
              <p:cNvSpPr/>
              <p:nvPr>
                <p:custDataLst>
                  <p:tags r:id="rId5"/>
                </p:custDataLst>
              </p:nvPr>
            </p:nvSpPr>
            <p:spPr>
              <a:xfrm flipH="1">
                <a:off x="9191942" y="3861075"/>
                <a:ext cx="137160" cy="494665"/>
              </a:xfrm>
              <a:prstGeom prst="rect">
                <a:avLst/>
              </a:prstGeom>
              <a:solidFill>
                <a:srgbClr val="679A1D"/>
              </a:solidFill>
              <a:ln>
                <a:noFill/>
              </a:ln>
            </p:spPr>
            <p:style>
              <a:lnRef idx="2">
                <a:srgbClr val="679A1D">
                  <a:shade val="50000"/>
                </a:srgbClr>
              </a:lnRef>
              <a:fillRef idx="1">
                <a:srgbClr val="679A1D"/>
              </a:fillRef>
              <a:effectRef idx="0">
                <a:srgbClr val="679A1D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D4D4D"/>
                  </a:solidFill>
                </a:endParaRPr>
              </a:p>
            </p:txBody>
          </p:sp>
          <p:sp>
            <p:nvSpPr>
              <p:cNvPr id="25" name="五边形 10"/>
              <p:cNvSpPr/>
              <p:nvPr>
                <p:custDataLst>
                  <p:tags r:id="rId6"/>
                </p:custDataLst>
              </p:nvPr>
            </p:nvSpPr>
            <p:spPr>
              <a:xfrm flipH="1">
                <a:off x="6281102" y="4863740"/>
                <a:ext cx="3041015" cy="494665"/>
              </a:xfrm>
              <a:prstGeom prst="homePlate">
                <a:avLst/>
              </a:prstGeom>
              <a:solidFill>
                <a:srgbClr val="2AD3B2"/>
              </a:solidFill>
              <a:ln>
                <a:noFill/>
              </a:ln>
            </p:spPr>
            <p:style>
              <a:lnRef idx="2">
                <a:srgbClr val="679A1D">
                  <a:shade val="50000"/>
                </a:srgbClr>
              </a:lnRef>
              <a:fillRef idx="1">
                <a:srgbClr val="679A1D"/>
              </a:fillRef>
              <a:effectRef idx="0">
                <a:srgbClr val="679A1D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D4D4D"/>
                  </a:solidFill>
                </a:endParaRPr>
              </a:p>
            </p:txBody>
          </p:sp>
          <p:sp>
            <p:nvSpPr>
              <p:cNvPr id="26" name="矩形 25"/>
              <p:cNvSpPr/>
              <p:nvPr>
                <p:custDataLst>
                  <p:tags r:id="rId7"/>
                </p:custDataLst>
              </p:nvPr>
            </p:nvSpPr>
            <p:spPr>
              <a:xfrm flipH="1">
                <a:off x="9184957" y="4863740"/>
                <a:ext cx="137160" cy="494665"/>
              </a:xfrm>
              <a:prstGeom prst="rect">
                <a:avLst/>
              </a:prstGeom>
              <a:solidFill>
                <a:srgbClr val="D43630"/>
              </a:solidFill>
              <a:ln>
                <a:noFill/>
              </a:ln>
            </p:spPr>
            <p:style>
              <a:lnRef idx="2">
                <a:srgbClr val="679A1D">
                  <a:shade val="50000"/>
                </a:srgbClr>
              </a:lnRef>
              <a:fillRef idx="1">
                <a:srgbClr val="679A1D"/>
              </a:fillRef>
              <a:effectRef idx="0">
                <a:srgbClr val="679A1D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D4D4D"/>
                  </a:solidFill>
                </a:endParaRPr>
              </a:p>
            </p:txBody>
          </p:sp>
          <p:sp>
            <p:nvSpPr>
              <p:cNvPr id="27" name="KSO_Shape"/>
              <p:cNvSpPr/>
              <p:nvPr>
                <p:custDataLst>
                  <p:tags r:id="rId8"/>
                </p:custDataLst>
              </p:nvPr>
            </p:nvSpPr>
            <p:spPr>
              <a:xfrm>
                <a:off x="6559232" y="4015380"/>
                <a:ext cx="271780" cy="214630"/>
              </a:xfrm>
              <a:custGeom>
                <a:avLst/>
                <a:gdLst/>
                <a:ahLst/>
                <a:cxnLst/>
                <a:rect l="l" t="t" r="r" b="b"/>
                <a:pathLst>
                  <a:path w="936104" h="739561">
                    <a:moveTo>
                      <a:pt x="282640" y="667561"/>
                    </a:moveTo>
                    <a:lnTo>
                      <a:pt x="653465" y="667561"/>
                    </a:lnTo>
                    <a:lnTo>
                      <a:pt x="684077" y="739561"/>
                    </a:lnTo>
                    <a:lnTo>
                      <a:pt x="252028" y="739561"/>
                    </a:lnTo>
                    <a:close/>
                    <a:moveTo>
                      <a:pt x="54052" y="52175"/>
                    </a:moveTo>
                    <a:lnTo>
                      <a:pt x="54052" y="520175"/>
                    </a:lnTo>
                    <a:lnTo>
                      <a:pt x="882052" y="520175"/>
                    </a:lnTo>
                    <a:lnTo>
                      <a:pt x="882052" y="52175"/>
                    </a:lnTo>
                    <a:close/>
                    <a:moveTo>
                      <a:pt x="0" y="0"/>
                    </a:moveTo>
                    <a:lnTo>
                      <a:pt x="936104" y="0"/>
                    </a:lnTo>
                    <a:lnTo>
                      <a:pt x="936104" y="648000"/>
                    </a:lnTo>
                    <a:lnTo>
                      <a:pt x="0" y="648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rgbClr val="679A1D">
                  <a:shade val="50000"/>
                </a:srgbClr>
              </a:lnRef>
              <a:fillRef idx="1">
                <a:srgbClr val="679A1D"/>
              </a:fillRef>
              <a:effectRef idx="0">
                <a:srgbClr val="679A1D"/>
              </a:effectRef>
              <a:fontRef idx="minor">
                <a:srgbClr val="FFFFFF"/>
              </a:fontRef>
            </p:style>
            <p:txBody>
              <a:bodyPr bIns="324000" anchor="ctr"/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rgbClr val="FFFFFF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dirty="0">
                  <a:solidFill>
                    <a:srgbClr val="4D4D4D"/>
                  </a:solidFill>
                </a:endParaRPr>
              </a:p>
            </p:txBody>
          </p:sp>
          <p:sp>
            <p:nvSpPr>
              <p:cNvPr id="28" name="KSO_Shape"/>
              <p:cNvSpPr/>
              <p:nvPr>
                <p:custDataLst>
                  <p:tags r:id="rId9"/>
                </p:custDataLst>
              </p:nvPr>
            </p:nvSpPr>
            <p:spPr bwMode="auto">
              <a:xfrm>
                <a:off x="6592252" y="4994550"/>
                <a:ext cx="202565" cy="264160"/>
              </a:xfrm>
              <a:custGeom>
                <a:avLst/>
                <a:gdLst>
                  <a:gd name="T0" fmla="*/ 626709 w 2415"/>
                  <a:gd name="T1" fmla="*/ 1437082 h 3895"/>
                  <a:gd name="T2" fmla="*/ 626709 w 2415"/>
                  <a:gd name="T3" fmla="*/ 1656643 h 3895"/>
                  <a:gd name="T4" fmla="*/ 877670 w 2415"/>
                  <a:gd name="T5" fmla="*/ 1656643 h 3895"/>
                  <a:gd name="T6" fmla="*/ 877670 w 2415"/>
                  <a:gd name="T7" fmla="*/ 1800397 h 3895"/>
                  <a:gd name="T8" fmla="*/ 226466 w 2415"/>
                  <a:gd name="T9" fmla="*/ 1800397 h 3895"/>
                  <a:gd name="T10" fmla="*/ 226466 w 2415"/>
                  <a:gd name="T11" fmla="*/ 1656643 h 3895"/>
                  <a:gd name="T12" fmla="*/ 477427 w 2415"/>
                  <a:gd name="T13" fmla="*/ 1656643 h 3895"/>
                  <a:gd name="T14" fmla="*/ 477427 w 2415"/>
                  <a:gd name="T15" fmla="*/ 1437082 h 3895"/>
                  <a:gd name="T16" fmla="*/ 0 w 2415"/>
                  <a:gd name="T17" fmla="*/ 883789 h 3895"/>
                  <a:gd name="T18" fmla="*/ 0 w 2415"/>
                  <a:gd name="T19" fmla="*/ 683180 h 3895"/>
                  <a:gd name="T20" fmla="*/ 155291 w 2415"/>
                  <a:gd name="T21" fmla="*/ 683180 h 3895"/>
                  <a:gd name="T22" fmla="*/ 155291 w 2415"/>
                  <a:gd name="T23" fmla="*/ 883789 h 3895"/>
                  <a:gd name="T24" fmla="*/ 268986 w 2415"/>
                  <a:gd name="T25" fmla="*/ 1172685 h 3895"/>
                  <a:gd name="T26" fmla="*/ 557845 w 2415"/>
                  <a:gd name="T27" fmla="*/ 1292403 h 3895"/>
                  <a:gd name="T28" fmla="*/ 847166 w 2415"/>
                  <a:gd name="T29" fmla="*/ 1172685 h 3895"/>
                  <a:gd name="T30" fmla="*/ 948845 w 2415"/>
                  <a:gd name="T31" fmla="*/ 883789 h 3895"/>
                  <a:gd name="T32" fmla="*/ 948845 w 2415"/>
                  <a:gd name="T33" fmla="*/ 683180 h 3895"/>
                  <a:gd name="T34" fmla="*/ 1116152 w 2415"/>
                  <a:gd name="T35" fmla="*/ 683180 h 3895"/>
                  <a:gd name="T36" fmla="*/ 1116152 w 2415"/>
                  <a:gd name="T37" fmla="*/ 883789 h 3895"/>
                  <a:gd name="T38" fmla="*/ 626709 w 2415"/>
                  <a:gd name="T39" fmla="*/ 1437082 h 3895"/>
                  <a:gd name="T40" fmla="*/ 570786 w 2415"/>
                  <a:gd name="T41" fmla="*/ 1187476 h 3895"/>
                  <a:gd name="T42" fmla="*/ 264364 w 2415"/>
                  <a:gd name="T43" fmla="*/ 868536 h 3895"/>
                  <a:gd name="T44" fmla="*/ 264364 w 2415"/>
                  <a:gd name="T45" fmla="*/ 793654 h 3895"/>
                  <a:gd name="T46" fmla="*/ 694186 w 2415"/>
                  <a:gd name="T47" fmla="*/ 793654 h 3895"/>
                  <a:gd name="T48" fmla="*/ 694186 w 2415"/>
                  <a:gd name="T49" fmla="*/ 718310 h 3895"/>
                  <a:gd name="T50" fmla="*/ 264364 w 2415"/>
                  <a:gd name="T51" fmla="*/ 718310 h 3895"/>
                  <a:gd name="T52" fmla="*/ 264364 w 2415"/>
                  <a:gd name="T53" fmla="*/ 578253 h 3895"/>
                  <a:gd name="T54" fmla="*/ 694186 w 2415"/>
                  <a:gd name="T55" fmla="*/ 578253 h 3895"/>
                  <a:gd name="T56" fmla="*/ 694186 w 2415"/>
                  <a:gd name="T57" fmla="*/ 502909 h 3895"/>
                  <a:gd name="T58" fmla="*/ 264364 w 2415"/>
                  <a:gd name="T59" fmla="*/ 502909 h 3895"/>
                  <a:gd name="T60" fmla="*/ 264364 w 2415"/>
                  <a:gd name="T61" fmla="*/ 394747 h 3895"/>
                  <a:gd name="T62" fmla="*/ 694186 w 2415"/>
                  <a:gd name="T63" fmla="*/ 394747 h 3895"/>
                  <a:gd name="T64" fmla="*/ 694186 w 2415"/>
                  <a:gd name="T65" fmla="*/ 324025 h 3895"/>
                  <a:gd name="T66" fmla="*/ 264826 w 2415"/>
                  <a:gd name="T67" fmla="*/ 324025 h 3895"/>
                  <a:gd name="T68" fmla="*/ 570786 w 2415"/>
                  <a:gd name="T69" fmla="*/ 0 h 3895"/>
                  <a:gd name="T70" fmla="*/ 876745 w 2415"/>
                  <a:gd name="T71" fmla="*/ 318941 h 3895"/>
                  <a:gd name="T72" fmla="*/ 876745 w 2415"/>
                  <a:gd name="T73" fmla="*/ 868536 h 3895"/>
                  <a:gd name="T74" fmla="*/ 570786 w 2415"/>
                  <a:gd name="T75" fmla="*/ 1187476 h 389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415" h="3895">
                    <a:moveTo>
                      <a:pt x="1356" y="3109"/>
                    </a:moveTo>
                    <a:cubicBezTo>
                      <a:pt x="1356" y="3584"/>
                      <a:pt x="1356" y="3584"/>
                      <a:pt x="1356" y="3584"/>
                    </a:cubicBezTo>
                    <a:cubicBezTo>
                      <a:pt x="1899" y="3584"/>
                      <a:pt x="1899" y="3584"/>
                      <a:pt x="1899" y="3584"/>
                    </a:cubicBezTo>
                    <a:cubicBezTo>
                      <a:pt x="1899" y="3895"/>
                      <a:pt x="1899" y="3895"/>
                      <a:pt x="1899" y="3895"/>
                    </a:cubicBezTo>
                    <a:cubicBezTo>
                      <a:pt x="490" y="3895"/>
                      <a:pt x="490" y="3895"/>
                      <a:pt x="490" y="3895"/>
                    </a:cubicBezTo>
                    <a:cubicBezTo>
                      <a:pt x="490" y="3584"/>
                      <a:pt x="490" y="3584"/>
                      <a:pt x="490" y="3584"/>
                    </a:cubicBezTo>
                    <a:cubicBezTo>
                      <a:pt x="1033" y="3584"/>
                      <a:pt x="1033" y="3584"/>
                      <a:pt x="1033" y="3584"/>
                    </a:cubicBezTo>
                    <a:cubicBezTo>
                      <a:pt x="1033" y="3109"/>
                      <a:pt x="1033" y="3109"/>
                      <a:pt x="1033" y="3109"/>
                    </a:cubicBezTo>
                    <a:cubicBezTo>
                      <a:pt x="442" y="3030"/>
                      <a:pt x="0" y="2524"/>
                      <a:pt x="0" y="1912"/>
                    </a:cubicBezTo>
                    <a:cubicBezTo>
                      <a:pt x="0" y="1478"/>
                      <a:pt x="0" y="1478"/>
                      <a:pt x="0" y="1478"/>
                    </a:cubicBezTo>
                    <a:cubicBezTo>
                      <a:pt x="336" y="1478"/>
                      <a:pt x="336" y="1478"/>
                      <a:pt x="336" y="1478"/>
                    </a:cubicBezTo>
                    <a:cubicBezTo>
                      <a:pt x="336" y="1912"/>
                      <a:pt x="336" y="1912"/>
                      <a:pt x="336" y="1912"/>
                    </a:cubicBezTo>
                    <a:cubicBezTo>
                      <a:pt x="336" y="2157"/>
                      <a:pt x="422" y="2377"/>
                      <a:pt x="582" y="2537"/>
                    </a:cubicBezTo>
                    <a:cubicBezTo>
                      <a:pt x="743" y="2698"/>
                      <a:pt x="963" y="2796"/>
                      <a:pt x="1207" y="2796"/>
                    </a:cubicBezTo>
                    <a:cubicBezTo>
                      <a:pt x="1452" y="2796"/>
                      <a:pt x="1672" y="2698"/>
                      <a:pt x="1833" y="2537"/>
                    </a:cubicBezTo>
                    <a:cubicBezTo>
                      <a:pt x="1993" y="2377"/>
                      <a:pt x="2053" y="2157"/>
                      <a:pt x="2053" y="1912"/>
                    </a:cubicBezTo>
                    <a:cubicBezTo>
                      <a:pt x="2053" y="1478"/>
                      <a:pt x="2053" y="1478"/>
                      <a:pt x="2053" y="1478"/>
                    </a:cubicBezTo>
                    <a:cubicBezTo>
                      <a:pt x="2415" y="1478"/>
                      <a:pt x="2415" y="1478"/>
                      <a:pt x="2415" y="1478"/>
                    </a:cubicBezTo>
                    <a:cubicBezTo>
                      <a:pt x="2415" y="1912"/>
                      <a:pt x="2415" y="1912"/>
                      <a:pt x="2415" y="1912"/>
                    </a:cubicBezTo>
                    <a:cubicBezTo>
                      <a:pt x="2415" y="2524"/>
                      <a:pt x="1947" y="3030"/>
                      <a:pt x="1356" y="3109"/>
                    </a:cubicBezTo>
                    <a:close/>
                    <a:moveTo>
                      <a:pt x="1235" y="2569"/>
                    </a:moveTo>
                    <a:cubicBezTo>
                      <a:pt x="879" y="2569"/>
                      <a:pt x="572" y="2260"/>
                      <a:pt x="572" y="1879"/>
                    </a:cubicBezTo>
                    <a:cubicBezTo>
                      <a:pt x="572" y="1717"/>
                      <a:pt x="572" y="1717"/>
                      <a:pt x="572" y="1717"/>
                    </a:cubicBezTo>
                    <a:cubicBezTo>
                      <a:pt x="1502" y="1717"/>
                      <a:pt x="1502" y="1717"/>
                      <a:pt x="1502" y="1717"/>
                    </a:cubicBezTo>
                    <a:cubicBezTo>
                      <a:pt x="1502" y="1554"/>
                      <a:pt x="1502" y="1554"/>
                      <a:pt x="1502" y="1554"/>
                    </a:cubicBezTo>
                    <a:cubicBezTo>
                      <a:pt x="572" y="1554"/>
                      <a:pt x="572" y="1554"/>
                      <a:pt x="572" y="1554"/>
                    </a:cubicBezTo>
                    <a:cubicBezTo>
                      <a:pt x="572" y="1251"/>
                      <a:pt x="572" y="1251"/>
                      <a:pt x="572" y="1251"/>
                    </a:cubicBezTo>
                    <a:cubicBezTo>
                      <a:pt x="1502" y="1251"/>
                      <a:pt x="1502" y="1251"/>
                      <a:pt x="1502" y="1251"/>
                    </a:cubicBezTo>
                    <a:cubicBezTo>
                      <a:pt x="1502" y="1088"/>
                      <a:pt x="1502" y="1088"/>
                      <a:pt x="1502" y="1088"/>
                    </a:cubicBezTo>
                    <a:cubicBezTo>
                      <a:pt x="572" y="1088"/>
                      <a:pt x="572" y="1088"/>
                      <a:pt x="572" y="1088"/>
                    </a:cubicBezTo>
                    <a:cubicBezTo>
                      <a:pt x="572" y="854"/>
                      <a:pt x="572" y="854"/>
                      <a:pt x="572" y="854"/>
                    </a:cubicBezTo>
                    <a:cubicBezTo>
                      <a:pt x="1502" y="854"/>
                      <a:pt x="1502" y="854"/>
                      <a:pt x="1502" y="854"/>
                    </a:cubicBezTo>
                    <a:cubicBezTo>
                      <a:pt x="1502" y="701"/>
                      <a:pt x="1502" y="701"/>
                      <a:pt x="1502" y="701"/>
                    </a:cubicBezTo>
                    <a:cubicBezTo>
                      <a:pt x="573" y="701"/>
                      <a:pt x="573" y="701"/>
                      <a:pt x="573" y="701"/>
                    </a:cubicBezTo>
                    <a:cubicBezTo>
                      <a:pt x="587" y="333"/>
                      <a:pt x="888" y="0"/>
                      <a:pt x="1235" y="0"/>
                    </a:cubicBezTo>
                    <a:cubicBezTo>
                      <a:pt x="1590" y="0"/>
                      <a:pt x="1897" y="309"/>
                      <a:pt x="1897" y="690"/>
                    </a:cubicBezTo>
                    <a:cubicBezTo>
                      <a:pt x="1897" y="1879"/>
                      <a:pt x="1897" y="1879"/>
                      <a:pt x="1897" y="1879"/>
                    </a:cubicBezTo>
                    <a:cubicBezTo>
                      <a:pt x="1897" y="2260"/>
                      <a:pt x="1590" y="2569"/>
                      <a:pt x="1235" y="256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rgbClr val="679A1D">
                  <a:shade val="50000"/>
                </a:srgbClr>
              </a:lnRef>
              <a:fillRef idx="1">
                <a:srgbClr val="679A1D"/>
              </a:fillRef>
              <a:effectRef idx="0">
                <a:srgbClr val="679A1D"/>
              </a:effectRef>
              <a:fontRef idx="minor">
                <a:srgbClr val="FFFFFF"/>
              </a:fontRef>
            </p:style>
            <p:txBody>
              <a:bodyPr bIns="324000" anchor="ctr"/>
              <a:lstStyle/>
              <a:p>
                <a:pPr algn="ctr"/>
                <a:endParaRPr lang="zh-CN" altLang="en-US">
                  <a:solidFill>
                    <a:srgbClr val="4D4D4D"/>
                  </a:solidFill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6257607" y="5787665"/>
                <a:ext cx="3041015" cy="494665"/>
                <a:chOff x="9644" y="6453"/>
                <a:chExt cx="4789" cy="779"/>
              </a:xfrm>
            </p:grpSpPr>
            <p:sp>
              <p:nvSpPr>
                <p:cNvPr id="32" name="五边形 7"/>
                <p:cNvSpPr/>
                <p:nvPr>
                  <p:custDataLst>
                    <p:tags r:id="rId27"/>
                  </p:custDataLst>
                </p:nvPr>
              </p:nvSpPr>
              <p:spPr>
                <a:xfrm flipH="1">
                  <a:off x="9644" y="6453"/>
                  <a:ext cx="4789" cy="779"/>
                </a:xfrm>
                <a:prstGeom prst="homePlate">
                  <a:avLst/>
                </a:prstGeom>
                <a:solidFill>
                  <a:srgbClr val="647193"/>
                </a:solidFill>
                <a:ln>
                  <a:noFill/>
                </a:ln>
              </p:spPr>
              <p:style>
                <a:lnRef idx="2">
                  <a:srgbClr val="679A1D">
                    <a:shade val="50000"/>
                  </a:srgbClr>
                </a:lnRef>
                <a:fillRef idx="1">
                  <a:srgbClr val="679A1D"/>
                </a:fillRef>
                <a:effectRef idx="0">
                  <a:srgbClr val="679A1D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3" name="矩形 32"/>
                <p:cNvSpPr/>
                <p:nvPr>
                  <p:custDataLst>
                    <p:tags r:id="rId28"/>
                  </p:custDataLst>
                </p:nvPr>
              </p:nvSpPr>
              <p:spPr>
                <a:xfrm flipH="1">
                  <a:off x="14217" y="6453"/>
                  <a:ext cx="216" cy="779"/>
                </a:xfrm>
                <a:prstGeom prst="rect">
                  <a:avLst/>
                </a:prstGeom>
                <a:solidFill>
                  <a:srgbClr val="485570"/>
                </a:solidFill>
                <a:ln>
                  <a:noFill/>
                </a:ln>
              </p:spPr>
              <p:style>
                <a:lnRef idx="2">
                  <a:srgbClr val="679A1D">
                    <a:shade val="50000"/>
                  </a:srgbClr>
                </a:lnRef>
                <a:fillRef idx="1">
                  <a:srgbClr val="679A1D"/>
                </a:fillRef>
                <a:effectRef idx="0">
                  <a:srgbClr val="679A1D"/>
                </a:effectRef>
                <a:fontRef idx="minor">
                  <a:srgbClr val="FFFFFF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rgbClr val="4D4D4D"/>
                    </a:solidFill>
                  </a:endParaRPr>
                </a:p>
              </p:txBody>
            </p:sp>
            <p:sp>
              <p:nvSpPr>
                <p:cNvPr id="39" name="KSO_Shape"/>
                <p:cNvSpPr/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0135" y="6693"/>
                  <a:ext cx="376" cy="329"/>
                </a:xfrm>
                <a:custGeom>
                  <a:avLst/>
                  <a:gdLst>
                    <a:gd name="T0" fmla="*/ 1307726 w 3563"/>
                    <a:gd name="T1" fmla="*/ 104074 h 3093"/>
                    <a:gd name="T2" fmla="*/ 1229404 w 3563"/>
                    <a:gd name="T3" fmla="*/ 39912 h 3093"/>
                    <a:gd name="T4" fmla="*/ 574025 w 3563"/>
                    <a:gd name="T5" fmla="*/ 39912 h 3093"/>
                    <a:gd name="T6" fmla="*/ 494187 w 3563"/>
                    <a:gd name="T7" fmla="*/ 103064 h 3093"/>
                    <a:gd name="T8" fmla="*/ 90449 w 3563"/>
                    <a:gd name="T9" fmla="*/ 1286273 h 3093"/>
                    <a:gd name="T10" fmla="*/ 100555 w 3563"/>
                    <a:gd name="T11" fmla="*/ 1306987 h 3093"/>
                    <a:gd name="T12" fmla="*/ 135927 w 3563"/>
                    <a:gd name="T13" fmla="*/ 1342352 h 3093"/>
                    <a:gd name="T14" fmla="*/ 166245 w 3563"/>
                    <a:gd name="T15" fmla="*/ 1352456 h 3093"/>
                    <a:gd name="T16" fmla="*/ 274885 w 3563"/>
                    <a:gd name="T17" fmla="*/ 1443395 h 3093"/>
                    <a:gd name="T18" fmla="*/ 276906 w 3563"/>
                    <a:gd name="T19" fmla="*/ 1462088 h 3093"/>
                    <a:gd name="T20" fmla="*/ 314804 w 3563"/>
                    <a:gd name="T21" fmla="*/ 1533323 h 3093"/>
                    <a:gd name="T22" fmla="*/ 390600 w 3563"/>
                    <a:gd name="T23" fmla="*/ 1556562 h 3093"/>
                    <a:gd name="T24" fmla="*/ 465385 w 3563"/>
                    <a:gd name="T25" fmla="*/ 1548984 h 3093"/>
                    <a:gd name="T26" fmla="*/ 535622 w 3563"/>
                    <a:gd name="T27" fmla="*/ 1511093 h 3093"/>
                    <a:gd name="T28" fmla="*/ 558361 w 3563"/>
                    <a:gd name="T29" fmla="*/ 1433290 h 3093"/>
                    <a:gd name="T30" fmla="*/ 498735 w 3563"/>
                    <a:gd name="T31" fmla="*/ 822487 h 3093"/>
                    <a:gd name="T32" fmla="*/ 385041 w 3563"/>
                    <a:gd name="T33" fmla="*/ 728012 h 3093"/>
                    <a:gd name="T34" fmla="*/ 310256 w 3563"/>
                    <a:gd name="T35" fmla="*/ 735591 h 3093"/>
                    <a:gd name="T36" fmla="*/ 217281 w 3563"/>
                    <a:gd name="T37" fmla="*/ 851285 h 3093"/>
                    <a:gd name="T38" fmla="*/ 219302 w 3563"/>
                    <a:gd name="T39" fmla="*/ 869977 h 3093"/>
                    <a:gd name="T40" fmla="*/ 181909 w 3563"/>
                    <a:gd name="T41" fmla="*/ 901301 h 3093"/>
                    <a:gd name="T42" fmla="*/ 532590 w 3563"/>
                    <a:gd name="T43" fmla="*/ 257659 h 3093"/>
                    <a:gd name="T44" fmla="*/ 600301 w 3563"/>
                    <a:gd name="T45" fmla="*/ 267258 h 3093"/>
                    <a:gd name="T46" fmla="*/ 1203128 w 3563"/>
                    <a:gd name="T47" fmla="*/ 267763 h 3093"/>
                    <a:gd name="T48" fmla="*/ 1268312 w 3563"/>
                    <a:gd name="T49" fmla="*/ 258164 h 3093"/>
                    <a:gd name="T50" fmla="*/ 1618488 w 3563"/>
                    <a:gd name="T51" fmla="*/ 901301 h 3093"/>
                    <a:gd name="T52" fmla="*/ 1581095 w 3563"/>
                    <a:gd name="T53" fmla="*/ 869977 h 3093"/>
                    <a:gd name="T54" fmla="*/ 1583116 w 3563"/>
                    <a:gd name="T55" fmla="*/ 851285 h 3093"/>
                    <a:gd name="T56" fmla="*/ 1490141 w 3563"/>
                    <a:gd name="T57" fmla="*/ 735591 h 3093"/>
                    <a:gd name="T58" fmla="*/ 1415356 w 3563"/>
                    <a:gd name="T59" fmla="*/ 728012 h 3093"/>
                    <a:gd name="T60" fmla="*/ 1301662 w 3563"/>
                    <a:gd name="T61" fmla="*/ 822487 h 3093"/>
                    <a:gd name="T62" fmla="*/ 1242036 w 3563"/>
                    <a:gd name="T63" fmla="*/ 1433290 h 3093"/>
                    <a:gd name="T64" fmla="*/ 1265280 w 3563"/>
                    <a:gd name="T65" fmla="*/ 1511093 h 3093"/>
                    <a:gd name="T66" fmla="*/ 1335012 w 3563"/>
                    <a:gd name="T67" fmla="*/ 1548984 h 3093"/>
                    <a:gd name="T68" fmla="*/ 1409797 w 3563"/>
                    <a:gd name="T69" fmla="*/ 1556562 h 3093"/>
                    <a:gd name="T70" fmla="*/ 1523491 w 3563"/>
                    <a:gd name="T71" fmla="*/ 1462088 h 3093"/>
                    <a:gd name="T72" fmla="*/ 1525512 w 3563"/>
                    <a:gd name="T73" fmla="*/ 1443395 h 3093"/>
                    <a:gd name="T74" fmla="*/ 1634152 w 3563"/>
                    <a:gd name="T75" fmla="*/ 1352456 h 3093"/>
                    <a:gd name="T76" fmla="*/ 1664470 w 3563"/>
                    <a:gd name="T77" fmla="*/ 1342352 h 3093"/>
                    <a:gd name="T78" fmla="*/ 1684682 w 3563"/>
                    <a:gd name="T79" fmla="*/ 1322143 h 3093"/>
                    <a:gd name="T80" fmla="*/ 1699842 w 3563"/>
                    <a:gd name="T81" fmla="*/ 1306987 h 3093"/>
                    <a:gd name="T82" fmla="*/ 1709948 w 3563"/>
                    <a:gd name="T83" fmla="*/ 1286273 h 3093"/>
                    <a:gd name="T84" fmla="*/ 1307726 w 3563"/>
                    <a:gd name="T85" fmla="*/ 104074 h 309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3563" h="3093">
                      <a:moveTo>
                        <a:pt x="2588" y="206"/>
                      </a:moveTo>
                      <a:cubicBezTo>
                        <a:pt x="2558" y="142"/>
                        <a:pt x="2500" y="93"/>
                        <a:pt x="2433" y="79"/>
                      </a:cubicBezTo>
                      <a:cubicBezTo>
                        <a:pt x="1989" y="0"/>
                        <a:pt x="1577" y="0"/>
                        <a:pt x="1136" y="79"/>
                      </a:cubicBezTo>
                      <a:cubicBezTo>
                        <a:pt x="1067" y="93"/>
                        <a:pt x="1009" y="141"/>
                        <a:pt x="978" y="204"/>
                      </a:cubicBezTo>
                      <a:cubicBezTo>
                        <a:pt x="314" y="521"/>
                        <a:pt x="0" y="1435"/>
                        <a:pt x="179" y="2546"/>
                      </a:cubicBezTo>
                      <a:cubicBezTo>
                        <a:pt x="181" y="2562"/>
                        <a:pt x="188" y="2576"/>
                        <a:pt x="199" y="2587"/>
                      </a:cubicBezTo>
                      <a:cubicBezTo>
                        <a:pt x="201" y="2588"/>
                        <a:pt x="269" y="2657"/>
                        <a:pt x="269" y="2657"/>
                      </a:cubicBezTo>
                      <a:cubicBezTo>
                        <a:pt x="285" y="2673"/>
                        <a:pt x="308" y="2680"/>
                        <a:pt x="329" y="2677"/>
                      </a:cubicBezTo>
                      <a:cubicBezTo>
                        <a:pt x="388" y="2761"/>
                        <a:pt x="462" y="2823"/>
                        <a:pt x="544" y="2857"/>
                      </a:cubicBezTo>
                      <a:cubicBezTo>
                        <a:pt x="548" y="2894"/>
                        <a:pt x="548" y="2894"/>
                        <a:pt x="548" y="2894"/>
                      </a:cubicBezTo>
                      <a:cubicBezTo>
                        <a:pt x="554" y="2949"/>
                        <a:pt x="580" y="2999"/>
                        <a:pt x="623" y="3035"/>
                      </a:cubicBezTo>
                      <a:cubicBezTo>
                        <a:pt x="665" y="3070"/>
                        <a:pt x="718" y="3087"/>
                        <a:pt x="773" y="3081"/>
                      </a:cubicBezTo>
                      <a:cubicBezTo>
                        <a:pt x="921" y="3066"/>
                        <a:pt x="921" y="3066"/>
                        <a:pt x="921" y="3066"/>
                      </a:cubicBezTo>
                      <a:cubicBezTo>
                        <a:pt x="976" y="3060"/>
                        <a:pt x="1025" y="3034"/>
                        <a:pt x="1060" y="2991"/>
                      </a:cubicBezTo>
                      <a:cubicBezTo>
                        <a:pt x="1094" y="2947"/>
                        <a:pt x="1110" y="2893"/>
                        <a:pt x="1105" y="2837"/>
                      </a:cubicBezTo>
                      <a:cubicBezTo>
                        <a:pt x="987" y="1628"/>
                        <a:pt x="987" y="1628"/>
                        <a:pt x="987" y="1628"/>
                      </a:cubicBezTo>
                      <a:cubicBezTo>
                        <a:pt x="976" y="1514"/>
                        <a:pt x="875" y="1430"/>
                        <a:pt x="762" y="1441"/>
                      </a:cubicBezTo>
                      <a:cubicBezTo>
                        <a:pt x="614" y="1456"/>
                        <a:pt x="614" y="1456"/>
                        <a:pt x="614" y="1456"/>
                      </a:cubicBezTo>
                      <a:cubicBezTo>
                        <a:pt x="501" y="1468"/>
                        <a:pt x="419" y="1570"/>
                        <a:pt x="430" y="1685"/>
                      </a:cubicBezTo>
                      <a:cubicBezTo>
                        <a:pt x="430" y="1685"/>
                        <a:pt x="432" y="1703"/>
                        <a:pt x="434" y="1722"/>
                      </a:cubicBezTo>
                      <a:cubicBezTo>
                        <a:pt x="407" y="1740"/>
                        <a:pt x="383" y="1760"/>
                        <a:pt x="360" y="1784"/>
                      </a:cubicBezTo>
                      <a:cubicBezTo>
                        <a:pt x="416" y="1173"/>
                        <a:pt x="664" y="711"/>
                        <a:pt x="1054" y="510"/>
                      </a:cubicBezTo>
                      <a:cubicBezTo>
                        <a:pt x="1094" y="532"/>
                        <a:pt x="1141" y="539"/>
                        <a:pt x="1188" y="529"/>
                      </a:cubicBezTo>
                      <a:cubicBezTo>
                        <a:pt x="1593" y="457"/>
                        <a:pt x="1973" y="457"/>
                        <a:pt x="2381" y="530"/>
                      </a:cubicBezTo>
                      <a:cubicBezTo>
                        <a:pt x="2425" y="539"/>
                        <a:pt x="2471" y="532"/>
                        <a:pt x="2510" y="511"/>
                      </a:cubicBezTo>
                      <a:cubicBezTo>
                        <a:pt x="2900" y="712"/>
                        <a:pt x="3148" y="1173"/>
                        <a:pt x="3203" y="1784"/>
                      </a:cubicBezTo>
                      <a:cubicBezTo>
                        <a:pt x="3180" y="1760"/>
                        <a:pt x="3156" y="1740"/>
                        <a:pt x="3129" y="1722"/>
                      </a:cubicBezTo>
                      <a:cubicBezTo>
                        <a:pt x="3133" y="1685"/>
                        <a:pt x="3133" y="1685"/>
                        <a:pt x="3133" y="1685"/>
                      </a:cubicBezTo>
                      <a:cubicBezTo>
                        <a:pt x="3144" y="1570"/>
                        <a:pt x="3062" y="1468"/>
                        <a:pt x="2949" y="1456"/>
                      </a:cubicBezTo>
                      <a:cubicBezTo>
                        <a:pt x="2801" y="1441"/>
                        <a:pt x="2801" y="1441"/>
                        <a:pt x="2801" y="1441"/>
                      </a:cubicBezTo>
                      <a:cubicBezTo>
                        <a:pt x="2688" y="1430"/>
                        <a:pt x="2588" y="1514"/>
                        <a:pt x="2576" y="1628"/>
                      </a:cubicBezTo>
                      <a:cubicBezTo>
                        <a:pt x="2458" y="2837"/>
                        <a:pt x="2458" y="2837"/>
                        <a:pt x="2458" y="2837"/>
                      </a:cubicBezTo>
                      <a:cubicBezTo>
                        <a:pt x="2453" y="2893"/>
                        <a:pt x="2469" y="2947"/>
                        <a:pt x="2504" y="2991"/>
                      </a:cubicBezTo>
                      <a:cubicBezTo>
                        <a:pt x="2538" y="3034"/>
                        <a:pt x="2588" y="3060"/>
                        <a:pt x="2642" y="3066"/>
                      </a:cubicBezTo>
                      <a:cubicBezTo>
                        <a:pt x="2642" y="3066"/>
                        <a:pt x="2790" y="3081"/>
                        <a:pt x="2790" y="3081"/>
                      </a:cubicBezTo>
                      <a:cubicBezTo>
                        <a:pt x="2903" y="3093"/>
                        <a:pt x="3004" y="3008"/>
                        <a:pt x="3015" y="2894"/>
                      </a:cubicBezTo>
                      <a:cubicBezTo>
                        <a:pt x="3015" y="2894"/>
                        <a:pt x="3017" y="2876"/>
                        <a:pt x="3019" y="2857"/>
                      </a:cubicBezTo>
                      <a:cubicBezTo>
                        <a:pt x="3101" y="2823"/>
                        <a:pt x="3175" y="2761"/>
                        <a:pt x="3234" y="2677"/>
                      </a:cubicBezTo>
                      <a:cubicBezTo>
                        <a:pt x="3255" y="2680"/>
                        <a:pt x="3277" y="2673"/>
                        <a:pt x="3294" y="2657"/>
                      </a:cubicBezTo>
                      <a:cubicBezTo>
                        <a:pt x="3334" y="2617"/>
                        <a:pt x="3334" y="2617"/>
                        <a:pt x="3334" y="2617"/>
                      </a:cubicBezTo>
                      <a:cubicBezTo>
                        <a:pt x="3364" y="2587"/>
                        <a:pt x="3364" y="2587"/>
                        <a:pt x="3364" y="2587"/>
                      </a:cubicBezTo>
                      <a:cubicBezTo>
                        <a:pt x="3375" y="2576"/>
                        <a:pt x="3382" y="2562"/>
                        <a:pt x="3384" y="2546"/>
                      </a:cubicBezTo>
                      <a:cubicBezTo>
                        <a:pt x="3563" y="1438"/>
                        <a:pt x="3251" y="524"/>
                        <a:pt x="2588" y="20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rgbClr val="679A1D">
                    <a:shade val="50000"/>
                  </a:srgbClr>
                </a:lnRef>
                <a:fillRef idx="1">
                  <a:srgbClr val="679A1D"/>
                </a:fillRef>
                <a:effectRef idx="0">
                  <a:srgbClr val="679A1D"/>
                </a:effectRef>
                <a:fontRef idx="minor">
                  <a:srgbClr val="FFFFFF"/>
                </a:fontRef>
              </p:style>
              <p:txBody>
                <a:bodyPr bIns="324000" anchor="ctr"/>
                <a:lstStyle/>
                <a:p>
                  <a:pPr algn="ctr"/>
                  <a:endParaRPr lang="zh-CN" altLang="en-US">
                    <a:solidFill>
                      <a:srgbClr val="4D4D4D"/>
                    </a:solidFill>
                  </a:endParaRPr>
                </a:p>
              </p:txBody>
            </p:sp>
          </p:grpSp>
          <p:grpSp>
            <p:nvGrpSpPr>
              <p:cNvPr id="55" name="Group 4"/>
              <p:cNvGrpSpPr>
                <a:grpSpLocks noChangeAspect="1"/>
              </p:cNvGrpSpPr>
              <p:nvPr>
                <p:custDataLst>
                  <p:tags r:id="rId10"/>
                </p:custDataLst>
              </p:nvPr>
            </p:nvGrpSpPr>
            <p:grpSpPr bwMode="auto">
              <a:xfrm>
                <a:off x="7374572" y="2902860"/>
                <a:ext cx="3712845" cy="4627880"/>
                <a:chOff x="4561" y="764"/>
                <a:chExt cx="2339" cy="2915"/>
              </a:xfrm>
            </p:grpSpPr>
            <p:sp>
              <p:nvSpPr>
                <p:cNvPr id="56" name="Freeform 5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4561" y="3243"/>
                  <a:ext cx="2337" cy="436"/>
                </a:xfrm>
                <a:custGeom>
                  <a:avLst/>
                  <a:gdLst>
                    <a:gd name="T0" fmla="*/ 2297 w 2337"/>
                    <a:gd name="T1" fmla="*/ 148 h 436"/>
                    <a:gd name="T2" fmla="*/ 2325 w 2337"/>
                    <a:gd name="T3" fmla="*/ 170 h 436"/>
                    <a:gd name="T4" fmla="*/ 2337 w 2337"/>
                    <a:gd name="T5" fmla="*/ 194 h 436"/>
                    <a:gd name="T6" fmla="*/ 2334 w 2337"/>
                    <a:gd name="T7" fmla="*/ 217 h 436"/>
                    <a:gd name="T8" fmla="*/ 2319 w 2337"/>
                    <a:gd name="T9" fmla="*/ 242 h 436"/>
                    <a:gd name="T10" fmla="*/ 2289 w 2337"/>
                    <a:gd name="T11" fmla="*/ 267 h 436"/>
                    <a:gd name="T12" fmla="*/ 2245 w 2337"/>
                    <a:gd name="T13" fmla="*/ 291 h 436"/>
                    <a:gd name="T14" fmla="*/ 2189 w 2337"/>
                    <a:gd name="T15" fmla="*/ 314 h 436"/>
                    <a:gd name="T16" fmla="*/ 2119 w 2337"/>
                    <a:gd name="T17" fmla="*/ 337 h 436"/>
                    <a:gd name="T18" fmla="*/ 2039 w 2337"/>
                    <a:gd name="T19" fmla="*/ 358 h 436"/>
                    <a:gd name="T20" fmla="*/ 1945 w 2337"/>
                    <a:gd name="T21" fmla="*/ 378 h 436"/>
                    <a:gd name="T22" fmla="*/ 1842 w 2337"/>
                    <a:gd name="T23" fmla="*/ 395 h 436"/>
                    <a:gd name="T24" fmla="*/ 1726 w 2337"/>
                    <a:gd name="T25" fmla="*/ 409 h 436"/>
                    <a:gd name="T26" fmla="*/ 1603 w 2337"/>
                    <a:gd name="T27" fmla="*/ 422 h 436"/>
                    <a:gd name="T28" fmla="*/ 1468 w 2337"/>
                    <a:gd name="T29" fmla="*/ 430 h 436"/>
                    <a:gd name="T30" fmla="*/ 1323 w 2337"/>
                    <a:gd name="T31" fmla="*/ 434 h 436"/>
                    <a:gd name="T32" fmla="*/ 1171 w 2337"/>
                    <a:gd name="T33" fmla="*/ 436 h 436"/>
                    <a:gd name="T34" fmla="*/ 1093 w 2337"/>
                    <a:gd name="T35" fmla="*/ 434 h 436"/>
                    <a:gd name="T36" fmla="*/ 944 w 2337"/>
                    <a:gd name="T37" fmla="*/ 430 h 436"/>
                    <a:gd name="T38" fmla="*/ 805 w 2337"/>
                    <a:gd name="T39" fmla="*/ 420 h 436"/>
                    <a:gd name="T40" fmla="*/ 675 w 2337"/>
                    <a:gd name="T41" fmla="*/ 408 h 436"/>
                    <a:gd name="T42" fmla="*/ 555 w 2337"/>
                    <a:gd name="T43" fmla="*/ 392 h 436"/>
                    <a:gd name="T44" fmla="*/ 447 w 2337"/>
                    <a:gd name="T45" fmla="*/ 373 h 436"/>
                    <a:gd name="T46" fmla="*/ 349 w 2337"/>
                    <a:gd name="T47" fmla="*/ 355 h 436"/>
                    <a:gd name="T48" fmla="*/ 261 w 2337"/>
                    <a:gd name="T49" fmla="*/ 333 h 436"/>
                    <a:gd name="T50" fmla="*/ 186 w 2337"/>
                    <a:gd name="T51" fmla="*/ 309 h 436"/>
                    <a:gd name="T52" fmla="*/ 122 w 2337"/>
                    <a:gd name="T53" fmla="*/ 284 h 436"/>
                    <a:gd name="T54" fmla="*/ 72 w 2337"/>
                    <a:gd name="T55" fmla="*/ 259 h 436"/>
                    <a:gd name="T56" fmla="*/ 34 w 2337"/>
                    <a:gd name="T57" fmla="*/ 234 h 436"/>
                    <a:gd name="T58" fmla="*/ 9 w 2337"/>
                    <a:gd name="T59" fmla="*/ 209 h 436"/>
                    <a:gd name="T60" fmla="*/ 0 w 2337"/>
                    <a:gd name="T61" fmla="*/ 184 h 436"/>
                    <a:gd name="T62" fmla="*/ 5 w 2337"/>
                    <a:gd name="T63" fmla="*/ 161 h 436"/>
                    <a:gd name="T64" fmla="*/ 23 w 2337"/>
                    <a:gd name="T65" fmla="*/ 139 h 436"/>
                    <a:gd name="T66" fmla="*/ 38 w 2337"/>
                    <a:gd name="T67" fmla="*/ 128 h 436"/>
                    <a:gd name="T68" fmla="*/ 67 w 2337"/>
                    <a:gd name="T69" fmla="*/ 114 h 436"/>
                    <a:gd name="T70" fmla="*/ 150 w 2337"/>
                    <a:gd name="T71" fmla="*/ 86 h 436"/>
                    <a:gd name="T72" fmla="*/ 260 w 2337"/>
                    <a:gd name="T73" fmla="*/ 61 h 436"/>
                    <a:gd name="T74" fmla="*/ 392 w 2337"/>
                    <a:gd name="T75" fmla="*/ 40 h 436"/>
                    <a:gd name="T76" fmla="*/ 544 w 2337"/>
                    <a:gd name="T77" fmla="*/ 23 h 436"/>
                    <a:gd name="T78" fmla="*/ 710 w 2337"/>
                    <a:gd name="T79" fmla="*/ 11 h 436"/>
                    <a:gd name="T80" fmla="*/ 887 w 2337"/>
                    <a:gd name="T81" fmla="*/ 3 h 436"/>
                    <a:gd name="T82" fmla="*/ 1069 w 2337"/>
                    <a:gd name="T83" fmla="*/ 0 h 436"/>
                    <a:gd name="T84" fmla="*/ 1163 w 2337"/>
                    <a:gd name="T85" fmla="*/ 0 h 436"/>
                    <a:gd name="T86" fmla="*/ 1348 w 2337"/>
                    <a:gd name="T87" fmla="*/ 4 h 436"/>
                    <a:gd name="T88" fmla="*/ 1529 w 2337"/>
                    <a:gd name="T89" fmla="*/ 14 h 436"/>
                    <a:gd name="T90" fmla="*/ 1703 w 2337"/>
                    <a:gd name="T91" fmla="*/ 26 h 436"/>
                    <a:gd name="T92" fmla="*/ 1862 w 2337"/>
                    <a:gd name="T93" fmla="*/ 43 h 436"/>
                    <a:gd name="T94" fmla="*/ 2006 w 2337"/>
                    <a:gd name="T95" fmla="*/ 65 h 436"/>
                    <a:gd name="T96" fmla="*/ 2129 w 2337"/>
                    <a:gd name="T97" fmla="*/ 90 h 436"/>
                    <a:gd name="T98" fmla="*/ 2228 w 2337"/>
                    <a:gd name="T99" fmla="*/ 117 h 436"/>
                    <a:gd name="T100" fmla="*/ 2283 w 2337"/>
                    <a:gd name="T101" fmla="*/ 140 h 436"/>
                    <a:gd name="T102" fmla="*/ 2297 w 2337"/>
                    <a:gd name="T103" fmla="*/ 148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337" h="436">
                      <a:moveTo>
                        <a:pt x="2297" y="148"/>
                      </a:moveTo>
                      <a:lnTo>
                        <a:pt x="2297" y="148"/>
                      </a:lnTo>
                      <a:lnTo>
                        <a:pt x="2312" y="159"/>
                      </a:lnTo>
                      <a:lnTo>
                        <a:pt x="2325" y="170"/>
                      </a:lnTo>
                      <a:lnTo>
                        <a:pt x="2333" y="181"/>
                      </a:lnTo>
                      <a:lnTo>
                        <a:pt x="2337" y="194"/>
                      </a:lnTo>
                      <a:lnTo>
                        <a:pt x="2337" y="205"/>
                      </a:lnTo>
                      <a:lnTo>
                        <a:pt x="2334" y="217"/>
                      </a:lnTo>
                      <a:lnTo>
                        <a:pt x="2328" y="230"/>
                      </a:lnTo>
                      <a:lnTo>
                        <a:pt x="2319" y="242"/>
                      </a:lnTo>
                      <a:lnTo>
                        <a:pt x="2305" y="255"/>
                      </a:lnTo>
                      <a:lnTo>
                        <a:pt x="2289" y="267"/>
                      </a:lnTo>
                      <a:lnTo>
                        <a:pt x="2269" y="278"/>
                      </a:lnTo>
                      <a:lnTo>
                        <a:pt x="2245" y="291"/>
                      </a:lnTo>
                      <a:lnTo>
                        <a:pt x="2219" y="303"/>
                      </a:lnTo>
                      <a:lnTo>
                        <a:pt x="2189" y="314"/>
                      </a:lnTo>
                      <a:lnTo>
                        <a:pt x="2155" y="327"/>
                      </a:lnTo>
                      <a:lnTo>
                        <a:pt x="2119" y="337"/>
                      </a:lnTo>
                      <a:lnTo>
                        <a:pt x="2079" y="348"/>
                      </a:lnTo>
                      <a:lnTo>
                        <a:pt x="2039" y="358"/>
                      </a:lnTo>
                      <a:lnTo>
                        <a:pt x="1993" y="369"/>
                      </a:lnTo>
                      <a:lnTo>
                        <a:pt x="1945" y="378"/>
                      </a:lnTo>
                      <a:lnTo>
                        <a:pt x="1895" y="388"/>
                      </a:lnTo>
                      <a:lnTo>
                        <a:pt x="1842" y="395"/>
                      </a:lnTo>
                      <a:lnTo>
                        <a:pt x="1786" y="403"/>
                      </a:lnTo>
                      <a:lnTo>
                        <a:pt x="1726" y="409"/>
                      </a:lnTo>
                      <a:lnTo>
                        <a:pt x="1665" y="416"/>
                      </a:lnTo>
                      <a:lnTo>
                        <a:pt x="1603" y="422"/>
                      </a:lnTo>
                      <a:lnTo>
                        <a:pt x="1535" y="427"/>
                      </a:lnTo>
                      <a:lnTo>
                        <a:pt x="1468" y="430"/>
                      </a:lnTo>
                      <a:lnTo>
                        <a:pt x="1396" y="433"/>
                      </a:lnTo>
                      <a:lnTo>
                        <a:pt x="1323" y="434"/>
                      </a:lnTo>
                      <a:lnTo>
                        <a:pt x="1248" y="436"/>
                      </a:lnTo>
                      <a:lnTo>
                        <a:pt x="1171" y="436"/>
                      </a:lnTo>
                      <a:lnTo>
                        <a:pt x="1171" y="436"/>
                      </a:lnTo>
                      <a:lnTo>
                        <a:pt x="1093" y="434"/>
                      </a:lnTo>
                      <a:lnTo>
                        <a:pt x="1018" y="433"/>
                      </a:lnTo>
                      <a:lnTo>
                        <a:pt x="944" y="430"/>
                      </a:lnTo>
                      <a:lnTo>
                        <a:pt x="874" y="425"/>
                      </a:lnTo>
                      <a:lnTo>
                        <a:pt x="805" y="420"/>
                      </a:lnTo>
                      <a:lnTo>
                        <a:pt x="740" y="414"/>
                      </a:lnTo>
                      <a:lnTo>
                        <a:pt x="675" y="408"/>
                      </a:lnTo>
                      <a:lnTo>
                        <a:pt x="614" y="400"/>
                      </a:lnTo>
                      <a:lnTo>
                        <a:pt x="555" y="392"/>
                      </a:lnTo>
                      <a:lnTo>
                        <a:pt x="500" y="383"/>
                      </a:lnTo>
                      <a:lnTo>
                        <a:pt x="447" y="373"/>
                      </a:lnTo>
                      <a:lnTo>
                        <a:pt x="396" y="364"/>
                      </a:lnTo>
                      <a:lnTo>
                        <a:pt x="349" y="355"/>
                      </a:lnTo>
                      <a:lnTo>
                        <a:pt x="303" y="344"/>
                      </a:lnTo>
                      <a:lnTo>
                        <a:pt x="261" y="333"/>
                      </a:lnTo>
                      <a:lnTo>
                        <a:pt x="222" y="320"/>
                      </a:lnTo>
                      <a:lnTo>
                        <a:pt x="186" y="309"/>
                      </a:lnTo>
                      <a:lnTo>
                        <a:pt x="152" y="297"/>
                      </a:lnTo>
                      <a:lnTo>
                        <a:pt x="122" y="284"/>
                      </a:lnTo>
                      <a:lnTo>
                        <a:pt x="95" y="272"/>
                      </a:lnTo>
                      <a:lnTo>
                        <a:pt x="72" y="259"/>
                      </a:lnTo>
                      <a:lnTo>
                        <a:pt x="52" y="247"/>
                      </a:lnTo>
                      <a:lnTo>
                        <a:pt x="34" y="234"/>
                      </a:lnTo>
                      <a:lnTo>
                        <a:pt x="20" y="222"/>
                      </a:lnTo>
                      <a:lnTo>
                        <a:pt x="9" y="209"/>
                      </a:lnTo>
                      <a:lnTo>
                        <a:pt x="3" y="197"/>
                      </a:lnTo>
                      <a:lnTo>
                        <a:pt x="0" y="184"/>
                      </a:lnTo>
                      <a:lnTo>
                        <a:pt x="0" y="173"/>
                      </a:lnTo>
                      <a:lnTo>
                        <a:pt x="5" y="161"/>
                      </a:lnTo>
                      <a:lnTo>
                        <a:pt x="11" y="150"/>
                      </a:lnTo>
                      <a:lnTo>
                        <a:pt x="23" y="139"/>
                      </a:lnTo>
                      <a:lnTo>
                        <a:pt x="38" y="128"/>
                      </a:lnTo>
                      <a:lnTo>
                        <a:pt x="38" y="128"/>
                      </a:lnTo>
                      <a:lnTo>
                        <a:pt x="52" y="120"/>
                      </a:lnTo>
                      <a:lnTo>
                        <a:pt x="67" y="114"/>
                      </a:lnTo>
                      <a:lnTo>
                        <a:pt x="105" y="98"/>
                      </a:lnTo>
                      <a:lnTo>
                        <a:pt x="150" y="86"/>
                      </a:lnTo>
                      <a:lnTo>
                        <a:pt x="202" y="73"/>
                      </a:lnTo>
                      <a:lnTo>
                        <a:pt x="260" y="61"/>
                      </a:lnTo>
                      <a:lnTo>
                        <a:pt x="324" y="50"/>
                      </a:lnTo>
                      <a:lnTo>
                        <a:pt x="392" y="40"/>
                      </a:lnTo>
                      <a:lnTo>
                        <a:pt x="466" y="31"/>
                      </a:lnTo>
                      <a:lnTo>
                        <a:pt x="544" y="23"/>
                      </a:lnTo>
                      <a:lnTo>
                        <a:pt x="625" y="17"/>
                      </a:lnTo>
                      <a:lnTo>
                        <a:pt x="710" y="11"/>
                      </a:lnTo>
                      <a:lnTo>
                        <a:pt x="797" y="6"/>
                      </a:lnTo>
                      <a:lnTo>
                        <a:pt x="887" y="3"/>
                      </a:lnTo>
                      <a:lnTo>
                        <a:pt x="977" y="1"/>
                      </a:lnTo>
                      <a:lnTo>
                        <a:pt x="1069" y="0"/>
                      </a:lnTo>
                      <a:lnTo>
                        <a:pt x="1163" y="0"/>
                      </a:lnTo>
                      <a:lnTo>
                        <a:pt x="1163" y="0"/>
                      </a:lnTo>
                      <a:lnTo>
                        <a:pt x="1255" y="1"/>
                      </a:lnTo>
                      <a:lnTo>
                        <a:pt x="1348" y="4"/>
                      </a:lnTo>
                      <a:lnTo>
                        <a:pt x="1440" y="8"/>
                      </a:lnTo>
                      <a:lnTo>
                        <a:pt x="1529" y="14"/>
                      </a:lnTo>
                      <a:lnTo>
                        <a:pt x="1617" y="18"/>
                      </a:lnTo>
                      <a:lnTo>
                        <a:pt x="1703" y="26"/>
                      </a:lnTo>
                      <a:lnTo>
                        <a:pt x="1784" y="34"/>
                      </a:lnTo>
                      <a:lnTo>
                        <a:pt x="1862" y="43"/>
                      </a:lnTo>
                      <a:lnTo>
                        <a:pt x="1937" y="54"/>
                      </a:lnTo>
                      <a:lnTo>
                        <a:pt x="2006" y="65"/>
                      </a:lnTo>
                      <a:lnTo>
                        <a:pt x="2070" y="76"/>
                      </a:lnTo>
                      <a:lnTo>
                        <a:pt x="2129" y="90"/>
                      </a:lnTo>
                      <a:lnTo>
                        <a:pt x="2181" y="103"/>
                      </a:lnTo>
                      <a:lnTo>
                        <a:pt x="2228" y="117"/>
                      </a:lnTo>
                      <a:lnTo>
                        <a:pt x="2266" y="133"/>
                      </a:lnTo>
                      <a:lnTo>
                        <a:pt x="2283" y="140"/>
                      </a:lnTo>
                      <a:lnTo>
                        <a:pt x="2297" y="148"/>
                      </a:lnTo>
                      <a:lnTo>
                        <a:pt x="2297" y="148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Freeform 6"/>
                <p:cNvSpPr/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4561" y="3301"/>
                  <a:ext cx="2339" cy="142"/>
                </a:xfrm>
                <a:custGeom>
                  <a:avLst/>
                  <a:gdLst>
                    <a:gd name="T0" fmla="*/ 2 w 2339"/>
                    <a:gd name="T1" fmla="*/ 0 h 142"/>
                    <a:gd name="T2" fmla="*/ 2339 w 2339"/>
                    <a:gd name="T3" fmla="*/ 20 h 142"/>
                    <a:gd name="T4" fmla="*/ 2337 w 2339"/>
                    <a:gd name="T5" fmla="*/ 142 h 142"/>
                    <a:gd name="T6" fmla="*/ 0 w 2339"/>
                    <a:gd name="T7" fmla="*/ 122 h 142"/>
                    <a:gd name="T8" fmla="*/ 2 w 2339"/>
                    <a:gd name="T9" fmla="*/ 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9" h="142">
                      <a:moveTo>
                        <a:pt x="2" y="0"/>
                      </a:moveTo>
                      <a:lnTo>
                        <a:pt x="2339" y="20"/>
                      </a:lnTo>
                      <a:lnTo>
                        <a:pt x="2337" y="142"/>
                      </a:lnTo>
                      <a:lnTo>
                        <a:pt x="0" y="122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Freeform 7"/>
                <p:cNvSpPr/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4563" y="3041"/>
                  <a:ext cx="2337" cy="530"/>
                </a:xfrm>
                <a:custGeom>
                  <a:avLst/>
                  <a:gdLst>
                    <a:gd name="T0" fmla="*/ 2296 w 2337"/>
                    <a:gd name="T1" fmla="*/ 206 h 530"/>
                    <a:gd name="T2" fmla="*/ 2324 w 2337"/>
                    <a:gd name="T3" fmla="*/ 238 h 530"/>
                    <a:gd name="T4" fmla="*/ 2337 w 2337"/>
                    <a:gd name="T5" fmla="*/ 267 h 530"/>
                    <a:gd name="T6" fmla="*/ 2334 w 2337"/>
                    <a:gd name="T7" fmla="*/ 297 h 530"/>
                    <a:gd name="T8" fmla="*/ 2318 w 2337"/>
                    <a:gd name="T9" fmla="*/ 327 h 530"/>
                    <a:gd name="T10" fmla="*/ 2289 w 2337"/>
                    <a:gd name="T11" fmla="*/ 355 h 530"/>
                    <a:gd name="T12" fmla="*/ 2245 w 2337"/>
                    <a:gd name="T13" fmla="*/ 382 h 530"/>
                    <a:gd name="T14" fmla="*/ 2188 w 2337"/>
                    <a:gd name="T15" fmla="*/ 408 h 530"/>
                    <a:gd name="T16" fmla="*/ 2120 w 2337"/>
                    <a:gd name="T17" fmla="*/ 432 h 530"/>
                    <a:gd name="T18" fmla="*/ 2040 w 2337"/>
                    <a:gd name="T19" fmla="*/ 453 h 530"/>
                    <a:gd name="T20" fmla="*/ 1948 w 2337"/>
                    <a:gd name="T21" fmla="*/ 474 h 530"/>
                    <a:gd name="T22" fmla="*/ 1843 w 2337"/>
                    <a:gd name="T23" fmla="*/ 491 h 530"/>
                    <a:gd name="T24" fmla="*/ 1729 w 2337"/>
                    <a:gd name="T25" fmla="*/ 505 h 530"/>
                    <a:gd name="T26" fmla="*/ 1605 w 2337"/>
                    <a:gd name="T27" fmla="*/ 516 h 530"/>
                    <a:gd name="T28" fmla="*/ 1471 w 2337"/>
                    <a:gd name="T29" fmla="*/ 524 h 530"/>
                    <a:gd name="T30" fmla="*/ 1327 w 2337"/>
                    <a:gd name="T31" fmla="*/ 529 h 530"/>
                    <a:gd name="T32" fmla="*/ 1174 w 2337"/>
                    <a:gd name="T33" fmla="*/ 530 h 530"/>
                    <a:gd name="T34" fmla="*/ 1096 w 2337"/>
                    <a:gd name="T35" fmla="*/ 529 h 530"/>
                    <a:gd name="T36" fmla="*/ 947 w 2337"/>
                    <a:gd name="T37" fmla="*/ 524 h 530"/>
                    <a:gd name="T38" fmla="*/ 808 w 2337"/>
                    <a:gd name="T39" fmla="*/ 514 h 530"/>
                    <a:gd name="T40" fmla="*/ 678 w 2337"/>
                    <a:gd name="T41" fmla="*/ 502 h 530"/>
                    <a:gd name="T42" fmla="*/ 558 w 2337"/>
                    <a:gd name="T43" fmla="*/ 488 h 530"/>
                    <a:gd name="T44" fmla="*/ 448 w 2337"/>
                    <a:gd name="T45" fmla="*/ 469 h 530"/>
                    <a:gd name="T46" fmla="*/ 350 w 2337"/>
                    <a:gd name="T47" fmla="*/ 449 h 530"/>
                    <a:gd name="T48" fmla="*/ 262 w 2337"/>
                    <a:gd name="T49" fmla="*/ 427 h 530"/>
                    <a:gd name="T50" fmla="*/ 186 w 2337"/>
                    <a:gd name="T51" fmla="*/ 402 h 530"/>
                    <a:gd name="T52" fmla="*/ 123 w 2337"/>
                    <a:gd name="T53" fmla="*/ 377 h 530"/>
                    <a:gd name="T54" fmla="*/ 71 w 2337"/>
                    <a:gd name="T55" fmla="*/ 349 h 530"/>
                    <a:gd name="T56" fmla="*/ 34 w 2337"/>
                    <a:gd name="T57" fmla="*/ 321 h 530"/>
                    <a:gd name="T58" fmla="*/ 9 w 2337"/>
                    <a:gd name="T59" fmla="*/ 291 h 530"/>
                    <a:gd name="T60" fmla="*/ 0 w 2337"/>
                    <a:gd name="T61" fmla="*/ 261 h 530"/>
                    <a:gd name="T62" fmla="*/ 3 w 2337"/>
                    <a:gd name="T63" fmla="*/ 231 h 530"/>
                    <a:gd name="T64" fmla="*/ 21 w 2337"/>
                    <a:gd name="T65" fmla="*/ 202 h 530"/>
                    <a:gd name="T66" fmla="*/ 37 w 2337"/>
                    <a:gd name="T67" fmla="*/ 188 h 530"/>
                    <a:gd name="T68" fmla="*/ 67 w 2337"/>
                    <a:gd name="T69" fmla="*/ 166 h 530"/>
                    <a:gd name="T70" fmla="*/ 104 w 2337"/>
                    <a:gd name="T71" fmla="*/ 145 h 530"/>
                    <a:gd name="T72" fmla="*/ 150 w 2337"/>
                    <a:gd name="T73" fmla="*/ 125 h 530"/>
                    <a:gd name="T74" fmla="*/ 259 w 2337"/>
                    <a:gd name="T75" fmla="*/ 91 h 530"/>
                    <a:gd name="T76" fmla="*/ 392 w 2337"/>
                    <a:gd name="T77" fmla="*/ 61 h 530"/>
                    <a:gd name="T78" fmla="*/ 544 w 2337"/>
                    <a:gd name="T79" fmla="*/ 36 h 530"/>
                    <a:gd name="T80" fmla="*/ 709 w 2337"/>
                    <a:gd name="T81" fmla="*/ 17 h 530"/>
                    <a:gd name="T82" fmla="*/ 886 w 2337"/>
                    <a:gd name="T83" fmla="*/ 6 h 530"/>
                    <a:gd name="T84" fmla="*/ 1069 w 2337"/>
                    <a:gd name="T85" fmla="*/ 0 h 530"/>
                    <a:gd name="T86" fmla="*/ 1163 w 2337"/>
                    <a:gd name="T87" fmla="*/ 0 h 530"/>
                    <a:gd name="T88" fmla="*/ 1347 w 2337"/>
                    <a:gd name="T89" fmla="*/ 6 h 530"/>
                    <a:gd name="T90" fmla="*/ 1529 w 2337"/>
                    <a:gd name="T91" fmla="*/ 17 h 530"/>
                    <a:gd name="T92" fmla="*/ 1702 w 2337"/>
                    <a:gd name="T93" fmla="*/ 36 h 530"/>
                    <a:gd name="T94" fmla="*/ 1862 w 2337"/>
                    <a:gd name="T95" fmla="*/ 59 h 530"/>
                    <a:gd name="T96" fmla="*/ 2006 w 2337"/>
                    <a:gd name="T97" fmla="*/ 89 h 530"/>
                    <a:gd name="T98" fmla="*/ 2129 w 2337"/>
                    <a:gd name="T99" fmla="*/ 125 h 530"/>
                    <a:gd name="T100" fmla="*/ 2204 w 2337"/>
                    <a:gd name="T101" fmla="*/ 153 h 530"/>
                    <a:gd name="T102" fmla="*/ 2246 w 2337"/>
                    <a:gd name="T103" fmla="*/ 174 h 530"/>
                    <a:gd name="T104" fmla="*/ 2282 w 2337"/>
                    <a:gd name="T105" fmla="*/ 195 h 530"/>
                    <a:gd name="T106" fmla="*/ 2296 w 2337"/>
                    <a:gd name="T107" fmla="*/ 206 h 5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337" h="530">
                      <a:moveTo>
                        <a:pt x="2296" y="206"/>
                      </a:moveTo>
                      <a:lnTo>
                        <a:pt x="2296" y="206"/>
                      </a:lnTo>
                      <a:lnTo>
                        <a:pt x="2312" y="222"/>
                      </a:lnTo>
                      <a:lnTo>
                        <a:pt x="2324" y="238"/>
                      </a:lnTo>
                      <a:lnTo>
                        <a:pt x="2332" y="252"/>
                      </a:lnTo>
                      <a:lnTo>
                        <a:pt x="2337" y="267"/>
                      </a:lnTo>
                      <a:lnTo>
                        <a:pt x="2337" y="283"/>
                      </a:lnTo>
                      <a:lnTo>
                        <a:pt x="2334" y="297"/>
                      </a:lnTo>
                      <a:lnTo>
                        <a:pt x="2328" y="311"/>
                      </a:lnTo>
                      <a:lnTo>
                        <a:pt x="2318" y="327"/>
                      </a:lnTo>
                      <a:lnTo>
                        <a:pt x="2306" y="341"/>
                      </a:lnTo>
                      <a:lnTo>
                        <a:pt x="2289" y="355"/>
                      </a:lnTo>
                      <a:lnTo>
                        <a:pt x="2268" y="369"/>
                      </a:lnTo>
                      <a:lnTo>
                        <a:pt x="2245" y="382"/>
                      </a:lnTo>
                      <a:lnTo>
                        <a:pt x="2218" y="394"/>
                      </a:lnTo>
                      <a:lnTo>
                        <a:pt x="2188" y="408"/>
                      </a:lnTo>
                      <a:lnTo>
                        <a:pt x="2156" y="419"/>
                      </a:lnTo>
                      <a:lnTo>
                        <a:pt x="2120" y="432"/>
                      </a:lnTo>
                      <a:lnTo>
                        <a:pt x="2081" y="443"/>
                      </a:lnTo>
                      <a:lnTo>
                        <a:pt x="2040" y="453"/>
                      </a:lnTo>
                      <a:lnTo>
                        <a:pt x="1995" y="463"/>
                      </a:lnTo>
                      <a:lnTo>
                        <a:pt x="1948" y="474"/>
                      </a:lnTo>
                      <a:lnTo>
                        <a:pt x="1896" y="482"/>
                      </a:lnTo>
                      <a:lnTo>
                        <a:pt x="1843" y="491"/>
                      </a:lnTo>
                      <a:lnTo>
                        <a:pt x="1788" y="499"/>
                      </a:lnTo>
                      <a:lnTo>
                        <a:pt x="1729" y="505"/>
                      </a:lnTo>
                      <a:lnTo>
                        <a:pt x="1668" y="511"/>
                      </a:lnTo>
                      <a:lnTo>
                        <a:pt x="1605" y="516"/>
                      </a:lnTo>
                      <a:lnTo>
                        <a:pt x="1538" y="521"/>
                      </a:lnTo>
                      <a:lnTo>
                        <a:pt x="1471" y="524"/>
                      </a:lnTo>
                      <a:lnTo>
                        <a:pt x="1399" y="527"/>
                      </a:lnTo>
                      <a:lnTo>
                        <a:pt x="1327" y="529"/>
                      </a:lnTo>
                      <a:lnTo>
                        <a:pt x="1252" y="530"/>
                      </a:lnTo>
                      <a:lnTo>
                        <a:pt x="1174" y="530"/>
                      </a:lnTo>
                      <a:lnTo>
                        <a:pt x="1174" y="530"/>
                      </a:lnTo>
                      <a:lnTo>
                        <a:pt x="1096" y="529"/>
                      </a:lnTo>
                      <a:lnTo>
                        <a:pt x="1021" y="527"/>
                      </a:lnTo>
                      <a:lnTo>
                        <a:pt x="947" y="524"/>
                      </a:lnTo>
                      <a:lnTo>
                        <a:pt x="877" y="519"/>
                      </a:lnTo>
                      <a:lnTo>
                        <a:pt x="808" y="514"/>
                      </a:lnTo>
                      <a:lnTo>
                        <a:pt x="742" y="508"/>
                      </a:lnTo>
                      <a:lnTo>
                        <a:pt x="678" y="502"/>
                      </a:lnTo>
                      <a:lnTo>
                        <a:pt x="617" y="496"/>
                      </a:lnTo>
                      <a:lnTo>
                        <a:pt x="558" y="488"/>
                      </a:lnTo>
                      <a:lnTo>
                        <a:pt x="501" y="478"/>
                      </a:lnTo>
                      <a:lnTo>
                        <a:pt x="448" y="469"/>
                      </a:lnTo>
                      <a:lnTo>
                        <a:pt x="398" y="460"/>
                      </a:lnTo>
                      <a:lnTo>
                        <a:pt x="350" y="449"/>
                      </a:lnTo>
                      <a:lnTo>
                        <a:pt x="304" y="438"/>
                      </a:lnTo>
                      <a:lnTo>
                        <a:pt x="262" y="427"/>
                      </a:lnTo>
                      <a:lnTo>
                        <a:pt x="223" y="414"/>
                      </a:lnTo>
                      <a:lnTo>
                        <a:pt x="186" y="402"/>
                      </a:lnTo>
                      <a:lnTo>
                        <a:pt x="153" y="389"/>
                      </a:lnTo>
                      <a:lnTo>
                        <a:pt x="123" y="377"/>
                      </a:lnTo>
                      <a:lnTo>
                        <a:pt x="95" y="363"/>
                      </a:lnTo>
                      <a:lnTo>
                        <a:pt x="71" y="349"/>
                      </a:lnTo>
                      <a:lnTo>
                        <a:pt x="51" y="335"/>
                      </a:lnTo>
                      <a:lnTo>
                        <a:pt x="34" y="321"/>
                      </a:lnTo>
                      <a:lnTo>
                        <a:pt x="20" y="306"/>
                      </a:lnTo>
                      <a:lnTo>
                        <a:pt x="9" y="291"/>
                      </a:lnTo>
                      <a:lnTo>
                        <a:pt x="3" y="277"/>
                      </a:lnTo>
                      <a:lnTo>
                        <a:pt x="0" y="261"/>
                      </a:lnTo>
                      <a:lnTo>
                        <a:pt x="0" y="247"/>
                      </a:lnTo>
                      <a:lnTo>
                        <a:pt x="3" y="231"/>
                      </a:lnTo>
                      <a:lnTo>
                        <a:pt x="11" y="217"/>
                      </a:lnTo>
                      <a:lnTo>
                        <a:pt x="21" y="202"/>
                      </a:lnTo>
                      <a:lnTo>
                        <a:pt x="37" y="188"/>
                      </a:lnTo>
                      <a:lnTo>
                        <a:pt x="37" y="188"/>
                      </a:lnTo>
                      <a:lnTo>
                        <a:pt x="51" y="177"/>
                      </a:lnTo>
                      <a:lnTo>
                        <a:pt x="67" y="166"/>
                      </a:lnTo>
                      <a:lnTo>
                        <a:pt x="86" y="155"/>
                      </a:lnTo>
                      <a:lnTo>
                        <a:pt x="104" y="145"/>
                      </a:lnTo>
                      <a:lnTo>
                        <a:pt x="126" y="134"/>
                      </a:lnTo>
                      <a:lnTo>
                        <a:pt x="150" y="125"/>
                      </a:lnTo>
                      <a:lnTo>
                        <a:pt x="201" y="108"/>
                      </a:lnTo>
                      <a:lnTo>
                        <a:pt x="259" y="91"/>
                      </a:lnTo>
                      <a:lnTo>
                        <a:pt x="323" y="75"/>
                      </a:lnTo>
                      <a:lnTo>
                        <a:pt x="392" y="61"/>
                      </a:lnTo>
                      <a:lnTo>
                        <a:pt x="465" y="48"/>
                      </a:lnTo>
                      <a:lnTo>
                        <a:pt x="544" y="36"/>
                      </a:lnTo>
                      <a:lnTo>
                        <a:pt x="625" y="27"/>
                      </a:lnTo>
                      <a:lnTo>
                        <a:pt x="709" y="17"/>
                      </a:lnTo>
                      <a:lnTo>
                        <a:pt x="797" y="11"/>
                      </a:lnTo>
                      <a:lnTo>
                        <a:pt x="886" y="6"/>
                      </a:lnTo>
                      <a:lnTo>
                        <a:pt x="977" y="2"/>
                      </a:lnTo>
                      <a:lnTo>
                        <a:pt x="1069" y="0"/>
                      </a:lnTo>
                      <a:lnTo>
                        <a:pt x="1163" y="0"/>
                      </a:lnTo>
                      <a:lnTo>
                        <a:pt x="1163" y="0"/>
                      </a:lnTo>
                      <a:lnTo>
                        <a:pt x="1255" y="2"/>
                      </a:lnTo>
                      <a:lnTo>
                        <a:pt x="1347" y="6"/>
                      </a:lnTo>
                      <a:lnTo>
                        <a:pt x="1440" y="11"/>
                      </a:lnTo>
                      <a:lnTo>
                        <a:pt x="1529" y="17"/>
                      </a:lnTo>
                      <a:lnTo>
                        <a:pt x="1616" y="27"/>
                      </a:lnTo>
                      <a:lnTo>
                        <a:pt x="1702" y="36"/>
                      </a:lnTo>
                      <a:lnTo>
                        <a:pt x="1784" y="47"/>
                      </a:lnTo>
                      <a:lnTo>
                        <a:pt x="1862" y="59"/>
                      </a:lnTo>
                      <a:lnTo>
                        <a:pt x="1937" y="73"/>
                      </a:lnTo>
                      <a:lnTo>
                        <a:pt x="2006" y="89"/>
                      </a:lnTo>
                      <a:lnTo>
                        <a:pt x="2070" y="106"/>
                      </a:lnTo>
                      <a:lnTo>
                        <a:pt x="2129" y="125"/>
                      </a:lnTo>
                      <a:lnTo>
                        <a:pt x="2181" y="144"/>
                      </a:lnTo>
                      <a:lnTo>
                        <a:pt x="2204" y="153"/>
                      </a:lnTo>
                      <a:lnTo>
                        <a:pt x="2226" y="164"/>
                      </a:lnTo>
                      <a:lnTo>
                        <a:pt x="2246" y="174"/>
                      </a:lnTo>
                      <a:lnTo>
                        <a:pt x="2265" y="184"/>
                      </a:lnTo>
                      <a:lnTo>
                        <a:pt x="2282" y="195"/>
                      </a:lnTo>
                      <a:lnTo>
                        <a:pt x="2296" y="206"/>
                      </a:lnTo>
                      <a:lnTo>
                        <a:pt x="2296" y="206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Freeform 8"/>
                <p:cNvSpPr/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4810" y="3139"/>
                  <a:ext cx="1841" cy="340"/>
                </a:xfrm>
                <a:custGeom>
                  <a:avLst/>
                  <a:gdLst>
                    <a:gd name="T0" fmla="*/ 1827 w 1841"/>
                    <a:gd name="T1" fmla="*/ 151 h 340"/>
                    <a:gd name="T2" fmla="*/ 1840 w 1841"/>
                    <a:gd name="T3" fmla="*/ 169 h 340"/>
                    <a:gd name="T4" fmla="*/ 1841 w 1841"/>
                    <a:gd name="T5" fmla="*/ 188 h 340"/>
                    <a:gd name="T6" fmla="*/ 1832 w 1841"/>
                    <a:gd name="T7" fmla="*/ 207 h 340"/>
                    <a:gd name="T8" fmla="*/ 1812 w 1841"/>
                    <a:gd name="T9" fmla="*/ 224 h 340"/>
                    <a:gd name="T10" fmla="*/ 1784 w 1841"/>
                    <a:gd name="T11" fmla="*/ 241 h 340"/>
                    <a:gd name="T12" fmla="*/ 1744 w 1841"/>
                    <a:gd name="T13" fmla="*/ 257 h 340"/>
                    <a:gd name="T14" fmla="*/ 1640 w 1841"/>
                    <a:gd name="T15" fmla="*/ 285 h 340"/>
                    <a:gd name="T16" fmla="*/ 1504 w 1841"/>
                    <a:gd name="T17" fmla="*/ 309 h 340"/>
                    <a:gd name="T18" fmla="*/ 1338 w 1841"/>
                    <a:gd name="T19" fmla="*/ 327 h 340"/>
                    <a:gd name="T20" fmla="*/ 1146 w 1841"/>
                    <a:gd name="T21" fmla="*/ 337 h 340"/>
                    <a:gd name="T22" fmla="*/ 931 w 1841"/>
                    <a:gd name="T23" fmla="*/ 340 h 340"/>
                    <a:gd name="T24" fmla="*/ 820 w 1841"/>
                    <a:gd name="T25" fmla="*/ 338 h 340"/>
                    <a:gd name="T26" fmla="*/ 616 w 1841"/>
                    <a:gd name="T27" fmla="*/ 327 h 340"/>
                    <a:gd name="T28" fmla="*/ 436 w 1841"/>
                    <a:gd name="T29" fmla="*/ 310 h 340"/>
                    <a:gd name="T30" fmla="*/ 281 w 1841"/>
                    <a:gd name="T31" fmla="*/ 287 h 340"/>
                    <a:gd name="T32" fmla="*/ 158 w 1841"/>
                    <a:gd name="T33" fmla="*/ 259 h 340"/>
                    <a:gd name="T34" fmla="*/ 86 w 1841"/>
                    <a:gd name="T35" fmla="*/ 233 h 340"/>
                    <a:gd name="T36" fmla="*/ 50 w 1841"/>
                    <a:gd name="T37" fmla="*/ 216 h 340"/>
                    <a:gd name="T38" fmla="*/ 23 w 1841"/>
                    <a:gd name="T39" fmla="*/ 199 h 340"/>
                    <a:gd name="T40" fmla="*/ 6 w 1841"/>
                    <a:gd name="T41" fmla="*/ 182 h 340"/>
                    <a:gd name="T42" fmla="*/ 0 w 1841"/>
                    <a:gd name="T43" fmla="*/ 163 h 340"/>
                    <a:gd name="T44" fmla="*/ 4 w 1841"/>
                    <a:gd name="T45" fmla="*/ 144 h 340"/>
                    <a:gd name="T46" fmla="*/ 11 w 1841"/>
                    <a:gd name="T47" fmla="*/ 135 h 340"/>
                    <a:gd name="T48" fmla="*/ 28 w 1841"/>
                    <a:gd name="T49" fmla="*/ 119 h 340"/>
                    <a:gd name="T50" fmla="*/ 53 w 1841"/>
                    <a:gd name="T51" fmla="*/ 105 h 340"/>
                    <a:gd name="T52" fmla="*/ 120 w 1841"/>
                    <a:gd name="T53" fmla="*/ 79 h 340"/>
                    <a:gd name="T54" fmla="*/ 212 w 1841"/>
                    <a:gd name="T55" fmla="*/ 55 h 340"/>
                    <a:gd name="T56" fmla="*/ 325 w 1841"/>
                    <a:gd name="T57" fmla="*/ 35 h 340"/>
                    <a:gd name="T58" fmla="*/ 455 w 1841"/>
                    <a:gd name="T59" fmla="*/ 21 h 340"/>
                    <a:gd name="T60" fmla="*/ 598 w 1841"/>
                    <a:gd name="T61" fmla="*/ 8 h 340"/>
                    <a:gd name="T62" fmla="*/ 752 w 1841"/>
                    <a:gd name="T63" fmla="*/ 2 h 340"/>
                    <a:gd name="T64" fmla="*/ 911 w 1841"/>
                    <a:gd name="T65" fmla="*/ 2 h 340"/>
                    <a:gd name="T66" fmla="*/ 991 w 1841"/>
                    <a:gd name="T67" fmla="*/ 2 h 340"/>
                    <a:gd name="T68" fmla="*/ 1149 w 1841"/>
                    <a:gd name="T69" fmla="*/ 10 h 340"/>
                    <a:gd name="T70" fmla="*/ 1299 w 1841"/>
                    <a:gd name="T71" fmla="*/ 21 h 340"/>
                    <a:gd name="T72" fmla="*/ 1436 w 1841"/>
                    <a:gd name="T73" fmla="*/ 36 h 340"/>
                    <a:gd name="T74" fmla="*/ 1560 w 1841"/>
                    <a:gd name="T75" fmla="*/ 57 h 340"/>
                    <a:gd name="T76" fmla="*/ 1666 w 1841"/>
                    <a:gd name="T77" fmla="*/ 80 h 340"/>
                    <a:gd name="T78" fmla="*/ 1751 w 1841"/>
                    <a:gd name="T79" fmla="*/ 107 h 340"/>
                    <a:gd name="T80" fmla="*/ 1796 w 1841"/>
                    <a:gd name="T81" fmla="*/ 127 h 340"/>
                    <a:gd name="T82" fmla="*/ 1820 w 1841"/>
                    <a:gd name="T83" fmla="*/ 143 h 340"/>
                    <a:gd name="T84" fmla="*/ 1827 w 1841"/>
                    <a:gd name="T85" fmla="*/ 151 h 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841" h="340">
                      <a:moveTo>
                        <a:pt x="1827" y="151"/>
                      </a:moveTo>
                      <a:lnTo>
                        <a:pt x="1827" y="151"/>
                      </a:lnTo>
                      <a:lnTo>
                        <a:pt x="1835" y="160"/>
                      </a:lnTo>
                      <a:lnTo>
                        <a:pt x="1840" y="169"/>
                      </a:lnTo>
                      <a:lnTo>
                        <a:pt x="1841" y="179"/>
                      </a:lnTo>
                      <a:lnTo>
                        <a:pt x="1841" y="188"/>
                      </a:lnTo>
                      <a:lnTo>
                        <a:pt x="1838" y="198"/>
                      </a:lnTo>
                      <a:lnTo>
                        <a:pt x="1832" y="207"/>
                      </a:lnTo>
                      <a:lnTo>
                        <a:pt x="1823" y="215"/>
                      </a:lnTo>
                      <a:lnTo>
                        <a:pt x="1812" y="224"/>
                      </a:lnTo>
                      <a:lnTo>
                        <a:pt x="1799" y="232"/>
                      </a:lnTo>
                      <a:lnTo>
                        <a:pt x="1784" y="241"/>
                      </a:lnTo>
                      <a:lnTo>
                        <a:pt x="1765" y="249"/>
                      </a:lnTo>
                      <a:lnTo>
                        <a:pt x="1744" y="257"/>
                      </a:lnTo>
                      <a:lnTo>
                        <a:pt x="1696" y="271"/>
                      </a:lnTo>
                      <a:lnTo>
                        <a:pt x="1640" y="285"/>
                      </a:lnTo>
                      <a:lnTo>
                        <a:pt x="1576" y="298"/>
                      </a:lnTo>
                      <a:lnTo>
                        <a:pt x="1504" y="309"/>
                      </a:lnTo>
                      <a:lnTo>
                        <a:pt x="1424" y="319"/>
                      </a:lnTo>
                      <a:lnTo>
                        <a:pt x="1338" y="327"/>
                      </a:lnTo>
                      <a:lnTo>
                        <a:pt x="1244" y="334"/>
                      </a:lnTo>
                      <a:lnTo>
                        <a:pt x="1146" y="337"/>
                      </a:lnTo>
                      <a:lnTo>
                        <a:pt x="1041" y="340"/>
                      </a:lnTo>
                      <a:lnTo>
                        <a:pt x="931" y="340"/>
                      </a:lnTo>
                      <a:lnTo>
                        <a:pt x="931" y="340"/>
                      </a:lnTo>
                      <a:lnTo>
                        <a:pt x="820" y="338"/>
                      </a:lnTo>
                      <a:lnTo>
                        <a:pt x="716" y="334"/>
                      </a:lnTo>
                      <a:lnTo>
                        <a:pt x="616" y="327"/>
                      </a:lnTo>
                      <a:lnTo>
                        <a:pt x="523" y="319"/>
                      </a:lnTo>
                      <a:lnTo>
                        <a:pt x="436" y="310"/>
                      </a:lnTo>
                      <a:lnTo>
                        <a:pt x="355" y="299"/>
                      </a:lnTo>
                      <a:lnTo>
                        <a:pt x="281" y="287"/>
                      </a:lnTo>
                      <a:lnTo>
                        <a:pt x="215" y="273"/>
                      </a:lnTo>
                      <a:lnTo>
                        <a:pt x="158" y="259"/>
                      </a:lnTo>
                      <a:lnTo>
                        <a:pt x="107" y="241"/>
                      </a:lnTo>
                      <a:lnTo>
                        <a:pt x="86" y="233"/>
                      </a:lnTo>
                      <a:lnTo>
                        <a:pt x="67" y="226"/>
                      </a:lnTo>
                      <a:lnTo>
                        <a:pt x="50" y="216"/>
                      </a:lnTo>
                      <a:lnTo>
                        <a:pt x="36" y="208"/>
                      </a:lnTo>
                      <a:lnTo>
                        <a:pt x="23" y="199"/>
                      </a:lnTo>
                      <a:lnTo>
                        <a:pt x="14" y="190"/>
                      </a:lnTo>
                      <a:lnTo>
                        <a:pt x="6" y="182"/>
                      </a:lnTo>
                      <a:lnTo>
                        <a:pt x="1" y="172"/>
                      </a:lnTo>
                      <a:lnTo>
                        <a:pt x="0" y="163"/>
                      </a:lnTo>
                      <a:lnTo>
                        <a:pt x="1" y="154"/>
                      </a:lnTo>
                      <a:lnTo>
                        <a:pt x="4" y="144"/>
                      </a:lnTo>
                      <a:lnTo>
                        <a:pt x="11" y="135"/>
                      </a:lnTo>
                      <a:lnTo>
                        <a:pt x="11" y="135"/>
                      </a:lnTo>
                      <a:lnTo>
                        <a:pt x="18" y="127"/>
                      </a:lnTo>
                      <a:lnTo>
                        <a:pt x="28" y="119"/>
                      </a:lnTo>
                      <a:lnTo>
                        <a:pt x="39" y="113"/>
                      </a:lnTo>
                      <a:lnTo>
                        <a:pt x="53" y="105"/>
                      </a:lnTo>
                      <a:lnTo>
                        <a:pt x="82" y="91"/>
                      </a:lnTo>
                      <a:lnTo>
                        <a:pt x="120" y="79"/>
                      </a:lnTo>
                      <a:lnTo>
                        <a:pt x="164" y="66"/>
                      </a:lnTo>
                      <a:lnTo>
                        <a:pt x="212" y="55"/>
                      </a:lnTo>
                      <a:lnTo>
                        <a:pt x="267" y="44"/>
                      </a:lnTo>
                      <a:lnTo>
                        <a:pt x="325" y="35"/>
                      </a:lnTo>
                      <a:lnTo>
                        <a:pt x="389" y="27"/>
                      </a:lnTo>
                      <a:lnTo>
                        <a:pt x="455" y="21"/>
                      </a:lnTo>
                      <a:lnTo>
                        <a:pt x="525" y="15"/>
                      </a:lnTo>
                      <a:lnTo>
                        <a:pt x="598" y="8"/>
                      </a:lnTo>
                      <a:lnTo>
                        <a:pt x="673" y="5"/>
                      </a:lnTo>
                      <a:lnTo>
                        <a:pt x="752" y="2"/>
                      </a:lnTo>
                      <a:lnTo>
                        <a:pt x="830" y="0"/>
                      </a:lnTo>
                      <a:lnTo>
                        <a:pt x="911" y="2"/>
                      </a:lnTo>
                      <a:lnTo>
                        <a:pt x="911" y="2"/>
                      </a:lnTo>
                      <a:lnTo>
                        <a:pt x="991" y="2"/>
                      </a:lnTo>
                      <a:lnTo>
                        <a:pt x="1071" y="5"/>
                      </a:lnTo>
                      <a:lnTo>
                        <a:pt x="1149" y="10"/>
                      </a:lnTo>
                      <a:lnTo>
                        <a:pt x="1225" y="15"/>
                      </a:lnTo>
                      <a:lnTo>
                        <a:pt x="1299" y="21"/>
                      </a:lnTo>
                      <a:lnTo>
                        <a:pt x="1369" y="29"/>
                      </a:lnTo>
                      <a:lnTo>
                        <a:pt x="1436" y="36"/>
                      </a:lnTo>
                      <a:lnTo>
                        <a:pt x="1501" y="46"/>
                      </a:lnTo>
                      <a:lnTo>
                        <a:pt x="1560" y="57"/>
                      </a:lnTo>
                      <a:lnTo>
                        <a:pt x="1616" y="68"/>
                      </a:lnTo>
                      <a:lnTo>
                        <a:pt x="1666" y="80"/>
                      </a:lnTo>
                      <a:lnTo>
                        <a:pt x="1712" y="93"/>
                      </a:lnTo>
                      <a:lnTo>
                        <a:pt x="1751" y="107"/>
                      </a:lnTo>
                      <a:lnTo>
                        <a:pt x="1784" y="121"/>
                      </a:lnTo>
                      <a:lnTo>
                        <a:pt x="1796" y="127"/>
                      </a:lnTo>
                      <a:lnTo>
                        <a:pt x="1809" y="135"/>
                      </a:lnTo>
                      <a:lnTo>
                        <a:pt x="1820" y="143"/>
                      </a:lnTo>
                      <a:lnTo>
                        <a:pt x="1827" y="151"/>
                      </a:lnTo>
                      <a:lnTo>
                        <a:pt x="1827" y="1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Freeform 9"/>
                <p:cNvSpPr/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4977" y="3194"/>
                  <a:ext cx="1509" cy="236"/>
                </a:xfrm>
                <a:custGeom>
                  <a:avLst/>
                  <a:gdLst>
                    <a:gd name="T0" fmla="*/ 1502 w 1509"/>
                    <a:gd name="T1" fmla="*/ 111 h 236"/>
                    <a:gd name="T2" fmla="*/ 1509 w 1509"/>
                    <a:gd name="T3" fmla="*/ 124 h 236"/>
                    <a:gd name="T4" fmla="*/ 1506 w 1509"/>
                    <a:gd name="T5" fmla="*/ 136 h 236"/>
                    <a:gd name="T6" fmla="*/ 1495 w 1509"/>
                    <a:gd name="T7" fmla="*/ 149 h 236"/>
                    <a:gd name="T8" fmla="*/ 1476 w 1509"/>
                    <a:gd name="T9" fmla="*/ 160 h 236"/>
                    <a:gd name="T10" fmla="*/ 1415 w 1509"/>
                    <a:gd name="T11" fmla="*/ 182 h 236"/>
                    <a:gd name="T12" fmla="*/ 1327 w 1509"/>
                    <a:gd name="T13" fmla="*/ 200 h 236"/>
                    <a:gd name="T14" fmla="*/ 1216 w 1509"/>
                    <a:gd name="T15" fmla="*/ 216 h 236"/>
                    <a:gd name="T16" fmla="*/ 1082 w 1509"/>
                    <a:gd name="T17" fmla="*/ 229 h 236"/>
                    <a:gd name="T18" fmla="*/ 930 w 1509"/>
                    <a:gd name="T19" fmla="*/ 235 h 236"/>
                    <a:gd name="T20" fmla="*/ 761 w 1509"/>
                    <a:gd name="T21" fmla="*/ 236 h 236"/>
                    <a:gd name="T22" fmla="*/ 675 w 1509"/>
                    <a:gd name="T23" fmla="*/ 235 h 236"/>
                    <a:gd name="T24" fmla="*/ 514 w 1509"/>
                    <a:gd name="T25" fmla="*/ 227 h 236"/>
                    <a:gd name="T26" fmla="*/ 370 w 1509"/>
                    <a:gd name="T27" fmla="*/ 216 h 236"/>
                    <a:gd name="T28" fmla="*/ 245 w 1509"/>
                    <a:gd name="T29" fmla="*/ 200 h 236"/>
                    <a:gd name="T30" fmla="*/ 142 w 1509"/>
                    <a:gd name="T31" fmla="*/ 182 h 236"/>
                    <a:gd name="T32" fmla="*/ 66 w 1509"/>
                    <a:gd name="T33" fmla="*/ 160 h 236"/>
                    <a:gd name="T34" fmla="*/ 26 w 1509"/>
                    <a:gd name="T35" fmla="*/ 143 h 236"/>
                    <a:gd name="T36" fmla="*/ 9 w 1509"/>
                    <a:gd name="T37" fmla="*/ 130 h 236"/>
                    <a:gd name="T38" fmla="*/ 1 w 1509"/>
                    <a:gd name="T39" fmla="*/ 117 h 236"/>
                    <a:gd name="T40" fmla="*/ 1 w 1509"/>
                    <a:gd name="T41" fmla="*/ 105 h 236"/>
                    <a:gd name="T42" fmla="*/ 5 w 1509"/>
                    <a:gd name="T43" fmla="*/ 97 h 236"/>
                    <a:gd name="T44" fmla="*/ 16 w 1509"/>
                    <a:gd name="T45" fmla="*/ 86 h 236"/>
                    <a:gd name="T46" fmla="*/ 56 w 1509"/>
                    <a:gd name="T47" fmla="*/ 66 h 236"/>
                    <a:gd name="T48" fmla="*/ 119 w 1509"/>
                    <a:gd name="T49" fmla="*/ 47 h 236"/>
                    <a:gd name="T50" fmla="*/ 203 w 1509"/>
                    <a:gd name="T51" fmla="*/ 31 h 236"/>
                    <a:gd name="T52" fmla="*/ 303 w 1509"/>
                    <a:gd name="T53" fmla="*/ 19 h 236"/>
                    <a:gd name="T54" fmla="*/ 417 w 1509"/>
                    <a:gd name="T55" fmla="*/ 10 h 236"/>
                    <a:gd name="T56" fmla="*/ 544 w 1509"/>
                    <a:gd name="T57" fmla="*/ 2 h 236"/>
                    <a:gd name="T58" fmla="*/ 678 w 1509"/>
                    <a:gd name="T59" fmla="*/ 0 h 236"/>
                    <a:gd name="T60" fmla="*/ 747 w 1509"/>
                    <a:gd name="T61" fmla="*/ 0 h 236"/>
                    <a:gd name="T62" fmla="*/ 885 w 1509"/>
                    <a:gd name="T63" fmla="*/ 3 h 236"/>
                    <a:gd name="T64" fmla="*/ 1015 w 1509"/>
                    <a:gd name="T65" fmla="*/ 10 h 236"/>
                    <a:gd name="T66" fmla="*/ 1137 w 1509"/>
                    <a:gd name="T67" fmla="*/ 21 h 236"/>
                    <a:gd name="T68" fmla="*/ 1246 w 1509"/>
                    <a:gd name="T69" fmla="*/ 35 h 236"/>
                    <a:gd name="T70" fmla="*/ 1341 w 1509"/>
                    <a:gd name="T71" fmla="*/ 50 h 236"/>
                    <a:gd name="T72" fmla="*/ 1416 w 1509"/>
                    <a:gd name="T73" fmla="*/ 69 h 236"/>
                    <a:gd name="T74" fmla="*/ 1471 w 1509"/>
                    <a:gd name="T75" fmla="*/ 89 h 236"/>
                    <a:gd name="T76" fmla="*/ 1498 w 1509"/>
                    <a:gd name="T77" fmla="*/ 105 h 236"/>
                    <a:gd name="T78" fmla="*/ 1502 w 1509"/>
                    <a:gd name="T79" fmla="*/ 111 h 2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1509" h="236">
                      <a:moveTo>
                        <a:pt x="1502" y="111"/>
                      </a:moveTo>
                      <a:lnTo>
                        <a:pt x="1502" y="111"/>
                      </a:lnTo>
                      <a:lnTo>
                        <a:pt x="1507" y="117"/>
                      </a:lnTo>
                      <a:lnTo>
                        <a:pt x="1509" y="124"/>
                      </a:lnTo>
                      <a:lnTo>
                        <a:pt x="1509" y="130"/>
                      </a:lnTo>
                      <a:lnTo>
                        <a:pt x="1506" y="136"/>
                      </a:lnTo>
                      <a:lnTo>
                        <a:pt x="1501" y="143"/>
                      </a:lnTo>
                      <a:lnTo>
                        <a:pt x="1495" y="149"/>
                      </a:lnTo>
                      <a:lnTo>
                        <a:pt x="1487" y="155"/>
                      </a:lnTo>
                      <a:lnTo>
                        <a:pt x="1476" y="160"/>
                      </a:lnTo>
                      <a:lnTo>
                        <a:pt x="1449" y="172"/>
                      </a:lnTo>
                      <a:lnTo>
                        <a:pt x="1415" y="182"/>
                      </a:lnTo>
                      <a:lnTo>
                        <a:pt x="1374" y="193"/>
                      </a:lnTo>
                      <a:lnTo>
                        <a:pt x="1327" y="200"/>
                      </a:lnTo>
                      <a:lnTo>
                        <a:pt x="1274" y="210"/>
                      </a:lnTo>
                      <a:lnTo>
                        <a:pt x="1216" y="216"/>
                      </a:lnTo>
                      <a:lnTo>
                        <a:pt x="1152" y="222"/>
                      </a:lnTo>
                      <a:lnTo>
                        <a:pt x="1082" y="229"/>
                      </a:lnTo>
                      <a:lnTo>
                        <a:pt x="1008" y="232"/>
                      </a:lnTo>
                      <a:lnTo>
                        <a:pt x="930" y="235"/>
                      </a:lnTo>
                      <a:lnTo>
                        <a:pt x="847" y="236"/>
                      </a:lnTo>
                      <a:lnTo>
                        <a:pt x="761" y="236"/>
                      </a:lnTo>
                      <a:lnTo>
                        <a:pt x="761" y="236"/>
                      </a:lnTo>
                      <a:lnTo>
                        <a:pt x="675" y="235"/>
                      </a:lnTo>
                      <a:lnTo>
                        <a:pt x="592" y="232"/>
                      </a:lnTo>
                      <a:lnTo>
                        <a:pt x="514" y="227"/>
                      </a:lnTo>
                      <a:lnTo>
                        <a:pt x="439" y="222"/>
                      </a:lnTo>
                      <a:lnTo>
                        <a:pt x="370" y="216"/>
                      </a:lnTo>
                      <a:lnTo>
                        <a:pt x="305" y="208"/>
                      </a:lnTo>
                      <a:lnTo>
                        <a:pt x="245" y="200"/>
                      </a:lnTo>
                      <a:lnTo>
                        <a:pt x="191" y="191"/>
                      </a:lnTo>
                      <a:lnTo>
                        <a:pt x="142" y="182"/>
                      </a:lnTo>
                      <a:lnTo>
                        <a:pt x="100" y="171"/>
                      </a:lnTo>
                      <a:lnTo>
                        <a:pt x="66" y="160"/>
                      </a:lnTo>
                      <a:lnTo>
                        <a:pt x="37" y="147"/>
                      </a:lnTo>
                      <a:lnTo>
                        <a:pt x="26" y="143"/>
                      </a:lnTo>
                      <a:lnTo>
                        <a:pt x="17" y="136"/>
                      </a:lnTo>
                      <a:lnTo>
                        <a:pt x="9" y="130"/>
                      </a:lnTo>
                      <a:lnTo>
                        <a:pt x="5" y="124"/>
                      </a:lnTo>
                      <a:lnTo>
                        <a:pt x="1" y="117"/>
                      </a:lnTo>
                      <a:lnTo>
                        <a:pt x="0" y="111"/>
                      </a:lnTo>
                      <a:lnTo>
                        <a:pt x="1" y="105"/>
                      </a:lnTo>
                      <a:lnTo>
                        <a:pt x="5" y="97"/>
                      </a:lnTo>
                      <a:lnTo>
                        <a:pt x="5" y="97"/>
                      </a:lnTo>
                      <a:lnTo>
                        <a:pt x="9" y="92"/>
                      </a:lnTo>
                      <a:lnTo>
                        <a:pt x="16" y="86"/>
                      </a:lnTo>
                      <a:lnTo>
                        <a:pt x="33" y="77"/>
                      </a:lnTo>
                      <a:lnTo>
                        <a:pt x="56" y="66"/>
                      </a:lnTo>
                      <a:lnTo>
                        <a:pt x="84" y="57"/>
                      </a:lnTo>
                      <a:lnTo>
                        <a:pt x="119" y="47"/>
                      </a:lnTo>
                      <a:lnTo>
                        <a:pt x="159" y="39"/>
                      </a:lnTo>
                      <a:lnTo>
                        <a:pt x="203" y="31"/>
                      </a:lnTo>
                      <a:lnTo>
                        <a:pt x="252" y="25"/>
                      </a:lnTo>
                      <a:lnTo>
                        <a:pt x="303" y="19"/>
                      </a:lnTo>
                      <a:lnTo>
                        <a:pt x="359" y="14"/>
                      </a:lnTo>
                      <a:lnTo>
                        <a:pt x="417" y="10"/>
                      </a:lnTo>
                      <a:lnTo>
                        <a:pt x="480" y="5"/>
                      </a:lnTo>
                      <a:lnTo>
                        <a:pt x="544" y="2"/>
                      </a:lnTo>
                      <a:lnTo>
                        <a:pt x="610" y="0"/>
                      </a:lnTo>
                      <a:lnTo>
                        <a:pt x="678" y="0"/>
                      </a:lnTo>
                      <a:lnTo>
                        <a:pt x="747" y="0"/>
                      </a:lnTo>
                      <a:lnTo>
                        <a:pt x="747" y="0"/>
                      </a:lnTo>
                      <a:lnTo>
                        <a:pt x="816" y="0"/>
                      </a:lnTo>
                      <a:lnTo>
                        <a:pt x="885" y="3"/>
                      </a:lnTo>
                      <a:lnTo>
                        <a:pt x="951" y="6"/>
                      </a:lnTo>
                      <a:lnTo>
                        <a:pt x="1015" y="10"/>
                      </a:lnTo>
                      <a:lnTo>
                        <a:pt x="1077" y="14"/>
                      </a:lnTo>
                      <a:lnTo>
                        <a:pt x="1137" y="21"/>
                      </a:lnTo>
                      <a:lnTo>
                        <a:pt x="1193" y="27"/>
                      </a:lnTo>
                      <a:lnTo>
                        <a:pt x="1246" y="35"/>
                      </a:lnTo>
                      <a:lnTo>
                        <a:pt x="1296" y="41"/>
                      </a:lnTo>
                      <a:lnTo>
                        <a:pt x="1341" y="50"/>
                      </a:lnTo>
                      <a:lnTo>
                        <a:pt x="1380" y="60"/>
                      </a:lnTo>
                      <a:lnTo>
                        <a:pt x="1416" y="69"/>
                      </a:lnTo>
                      <a:lnTo>
                        <a:pt x="1448" y="78"/>
                      </a:lnTo>
                      <a:lnTo>
                        <a:pt x="1471" y="89"/>
                      </a:lnTo>
                      <a:lnTo>
                        <a:pt x="1490" y="100"/>
                      </a:lnTo>
                      <a:lnTo>
                        <a:pt x="1498" y="105"/>
                      </a:lnTo>
                      <a:lnTo>
                        <a:pt x="1502" y="111"/>
                      </a:lnTo>
                      <a:lnTo>
                        <a:pt x="1502" y="111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Freeform 10"/>
                <p:cNvSpPr/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5163" y="3260"/>
                  <a:ext cx="1137" cy="103"/>
                </a:xfrm>
                <a:custGeom>
                  <a:avLst/>
                  <a:gdLst>
                    <a:gd name="T0" fmla="*/ 1135 w 1137"/>
                    <a:gd name="T1" fmla="*/ 53 h 103"/>
                    <a:gd name="T2" fmla="*/ 1135 w 1137"/>
                    <a:gd name="T3" fmla="*/ 53 h 103"/>
                    <a:gd name="T4" fmla="*/ 1137 w 1137"/>
                    <a:gd name="T5" fmla="*/ 56 h 103"/>
                    <a:gd name="T6" fmla="*/ 1137 w 1137"/>
                    <a:gd name="T7" fmla="*/ 59 h 103"/>
                    <a:gd name="T8" fmla="*/ 1133 w 1137"/>
                    <a:gd name="T9" fmla="*/ 61 h 103"/>
                    <a:gd name="T10" fmla="*/ 1130 w 1137"/>
                    <a:gd name="T11" fmla="*/ 64 h 103"/>
                    <a:gd name="T12" fmla="*/ 1119 w 1137"/>
                    <a:gd name="T13" fmla="*/ 69 h 103"/>
                    <a:gd name="T14" fmla="*/ 1102 w 1137"/>
                    <a:gd name="T15" fmla="*/ 73 h 103"/>
                    <a:gd name="T16" fmla="*/ 1080 w 1137"/>
                    <a:gd name="T17" fmla="*/ 78 h 103"/>
                    <a:gd name="T18" fmla="*/ 1054 w 1137"/>
                    <a:gd name="T19" fmla="*/ 83 h 103"/>
                    <a:gd name="T20" fmla="*/ 987 w 1137"/>
                    <a:gd name="T21" fmla="*/ 91 h 103"/>
                    <a:gd name="T22" fmla="*/ 902 w 1137"/>
                    <a:gd name="T23" fmla="*/ 95 h 103"/>
                    <a:gd name="T24" fmla="*/ 804 w 1137"/>
                    <a:gd name="T25" fmla="*/ 100 h 103"/>
                    <a:gd name="T26" fmla="*/ 694 w 1137"/>
                    <a:gd name="T27" fmla="*/ 103 h 103"/>
                    <a:gd name="T28" fmla="*/ 574 w 1137"/>
                    <a:gd name="T29" fmla="*/ 103 h 103"/>
                    <a:gd name="T30" fmla="*/ 574 w 1137"/>
                    <a:gd name="T31" fmla="*/ 103 h 103"/>
                    <a:gd name="T32" fmla="*/ 455 w 1137"/>
                    <a:gd name="T33" fmla="*/ 100 h 103"/>
                    <a:gd name="T34" fmla="*/ 344 w 1137"/>
                    <a:gd name="T35" fmla="*/ 97 h 103"/>
                    <a:gd name="T36" fmla="*/ 244 w 1137"/>
                    <a:gd name="T37" fmla="*/ 91 h 103"/>
                    <a:gd name="T38" fmla="*/ 159 w 1137"/>
                    <a:gd name="T39" fmla="*/ 83 h 103"/>
                    <a:gd name="T40" fmla="*/ 89 w 1137"/>
                    <a:gd name="T41" fmla="*/ 73 h 103"/>
                    <a:gd name="T42" fmla="*/ 62 w 1137"/>
                    <a:gd name="T43" fmla="*/ 69 h 103"/>
                    <a:gd name="T44" fmla="*/ 39 w 1137"/>
                    <a:gd name="T45" fmla="*/ 64 h 103"/>
                    <a:gd name="T46" fmla="*/ 20 w 1137"/>
                    <a:gd name="T47" fmla="*/ 59 h 103"/>
                    <a:gd name="T48" fmla="*/ 8 w 1137"/>
                    <a:gd name="T49" fmla="*/ 55 h 103"/>
                    <a:gd name="T50" fmla="*/ 2 w 1137"/>
                    <a:gd name="T51" fmla="*/ 48 h 103"/>
                    <a:gd name="T52" fmla="*/ 0 w 1137"/>
                    <a:gd name="T53" fmla="*/ 47 h 103"/>
                    <a:gd name="T54" fmla="*/ 0 w 1137"/>
                    <a:gd name="T55" fmla="*/ 44 h 103"/>
                    <a:gd name="T56" fmla="*/ 0 w 1137"/>
                    <a:gd name="T57" fmla="*/ 44 h 103"/>
                    <a:gd name="T58" fmla="*/ 3 w 1137"/>
                    <a:gd name="T59" fmla="*/ 41 h 103"/>
                    <a:gd name="T60" fmla="*/ 6 w 1137"/>
                    <a:gd name="T61" fmla="*/ 39 h 103"/>
                    <a:gd name="T62" fmla="*/ 16 w 1137"/>
                    <a:gd name="T63" fmla="*/ 34 h 103"/>
                    <a:gd name="T64" fmla="*/ 31 w 1137"/>
                    <a:gd name="T65" fmla="*/ 30 h 103"/>
                    <a:gd name="T66" fmla="*/ 52 w 1137"/>
                    <a:gd name="T67" fmla="*/ 25 h 103"/>
                    <a:gd name="T68" fmla="*/ 105 w 1137"/>
                    <a:gd name="T69" fmla="*/ 17 h 103"/>
                    <a:gd name="T70" fmla="*/ 173 w 1137"/>
                    <a:gd name="T71" fmla="*/ 11 h 103"/>
                    <a:gd name="T72" fmla="*/ 256 w 1137"/>
                    <a:gd name="T73" fmla="*/ 5 h 103"/>
                    <a:gd name="T74" fmla="*/ 350 w 1137"/>
                    <a:gd name="T75" fmla="*/ 1 h 103"/>
                    <a:gd name="T76" fmla="*/ 453 w 1137"/>
                    <a:gd name="T77" fmla="*/ 0 h 103"/>
                    <a:gd name="T78" fmla="*/ 563 w 1137"/>
                    <a:gd name="T79" fmla="*/ 0 h 103"/>
                    <a:gd name="T80" fmla="*/ 563 w 1137"/>
                    <a:gd name="T81" fmla="*/ 0 h 103"/>
                    <a:gd name="T82" fmla="*/ 672 w 1137"/>
                    <a:gd name="T83" fmla="*/ 1 h 103"/>
                    <a:gd name="T84" fmla="*/ 775 w 1137"/>
                    <a:gd name="T85" fmla="*/ 5 h 103"/>
                    <a:gd name="T86" fmla="*/ 871 w 1137"/>
                    <a:gd name="T87" fmla="*/ 11 h 103"/>
                    <a:gd name="T88" fmla="*/ 954 w 1137"/>
                    <a:gd name="T89" fmla="*/ 17 h 103"/>
                    <a:gd name="T90" fmla="*/ 1026 w 1137"/>
                    <a:gd name="T91" fmla="*/ 25 h 103"/>
                    <a:gd name="T92" fmla="*/ 1080 w 1137"/>
                    <a:gd name="T93" fmla="*/ 34 h 103"/>
                    <a:gd name="T94" fmla="*/ 1101 w 1137"/>
                    <a:gd name="T95" fmla="*/ 39 h 103"/>
                    <a:gd name="T96" fmla="*/ 1118 w 1137"/>
                    <a:gd name="T97" fmla="*/ 44 h 103"/>
                    <a:gd name="T98" fmla="*/ 1129 w 1137"/>
                    <a:gd name="T99" fmla="*/ 48 h 103"/>
                    <a:gd name="T100" fmla="*/ 1135 w 1137"/>
                    <a:gd name="T101" fmla="*/ 53 h 103"/>
                    <a:gd name="T102" fmla="*/ 1135 w 1137"/>
                    <a:gd name="T103" fmla="*/ 53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37" h="103">
                      <a:moveTo>
                        <a:pt x="1135" y="53"/>
                      </a:moveTo>
                      <a:lnTo>
                        <a:pt x="1135" y="53"/>
                      </a:lnTo>
                      <a:lnTo>
                        <a:pt x="1137" y="56"/>
                      </a:lnTo>
                      <a:lnTo>
                        <a:pt x="1137" y="59"/>
                      </a:lnTo>
                      <a:lnTo>
                        <a:pt x="1133" y="61"/>
                      </a:lnTo>
                      <a:lnTo>
                        <a:pt x="1130" y="64"/>
                      </a:lnTo>
                      <a:lnTo>
                        <a:pt x="1119" y="69"/>
                      </a:lnTo>
                      <a:lnTo>
                        <a:pt x="1102" y="73"/>
                      </a:lnTo>
                      <a:lnTo>
                        <a:pt x="1080" y="78"/>
                      </a:lnTo>
                      <a:lnTo>
                        <a:pt x="1054" y="83"/>
                      </a:lnTo>
                      <a:lnTo>
                        <a:pt x="987" y="91"/>
                      </a:lnTo>
                      <a:lnTo>
                        <a:pt x="902" y="95"/>
                      </a:lnTo>
                      <a:lnTo>
                        <a:pt x="804" y="100"/>
                      </a:lnTo>
                      <a:lnTo>
                        <a:pt x="694" y="103"/>
                      </a:lnTo>
                      <a:lnTo>
                        <a:pt x="574" y="103"/>
                      </a:lnTo>
                      <a:lnTo>
                        <a:pt x="574" y="103"/>
                      </a:lnTo>
                      <a:lnTo>
                        <a:pt x="455" y="100"/>
                      </a:lnTo>
                      <a:lnTo>
                        <a:pt x="344" y="97"/>
                      </a:lnTo>
                      <a:lnTo>
                        <a:pt x="244" y="91"/>
                      </a:lnTo>
                      <a:lnTo>
                        <a:pt x="159" y="83"/>
                      </a:lnTo>
                      <a:lnTo>
                        <a:pt x="89" y="73"/>
                      </a:lnTo>
                      <a:lnTo>
                        <a:pt x="62" y="69"/>
                      </a:lnTo>
                      <a:lnTo>
                        <a:pt x="39" y="64"/>
                      </a:lnTo>
                      <a:lnTo>
                        <a:pt x="20" y="59"/>
                      </a:lnTo>
                      <a:lnTo>
                        <a:pt x="8" y="55"/>
                      </a:lnTo>
                      <a:lnTo>
                        <a:pt x="2" y="48"/>
                      </a:lnTo>
                      <a:lnTo>
                        <a:pt x="0" y="47"/>
                      </a:lnTo>
                      <a:lnTo>
                        <a:pt x="0" y="44"/>
                      </a:lnTo>
                      <a:lnTo>
                        <a:pt x="0" y="44"/>
                      </a:lnTo>
                      <a:lnTo>
                        <a:pt x="3" y="41"/>
                      </a:lnTo>
                      <a:lnTo>
                        <a:pt x="6" y="39"/>
                      </a:lnTo>
                      <a:lnTo>
                        <a:pt x="16" y="34"/>
                      </a:lnTo>
                      <a:lnTo>
                        <a:pt x="31" y="30"/>
                      </a:lnTo>
                      <a:lnTo>
                        <a:pt x="52" y="25"/>
                      </a:lnTo>
                      <a:lnTo>
                        <a:pt x="105" y="17"/>
                      </a:lnTo>
                      <a:lnTo>
                        <a:pt x="173" y="11"/>
                      </a:lnTo>
                      <a:lnTo>
                        <a:pt x="256" y="5"/>
                      </a:lnTo>
                      <a:lnTo>
                        <a:pt x="350" y="1"/>
                      </a:lnTo>
                      <a:lnTo>
                        <a:pt x="453" y="0"/>
                      </a:lnTo>
                      <a:lnTo>
                        <a:pt x="563" y="0"/>
                      </a:lnTo>
                      <a:lnTo>
                        <a:pt x="563" y="0"/>
                      </a:lnTo>
                      <a:lnTo>
                        <a:pt x="672" y="1"/>
                      </a:lnTo>
                      <a:lnTo>
                        <a:pt x="775" y="5"/>
                      </a:lnTo>
                      <a:lnTo>
                        <a:pt x="871" y="11"/>
                      </a:lnTo>
                      <a:lnTo>
                        <a:pt x="954" y="17"/>
                      </a:lnTo>
                      <a:lnTo>
                        <a:pt x="1026" y="25"/>
                      </a:lnTo>
                      <a:lnTo>
                        <a:pt x="1080" y="34"/>
                      </a:lnTo>
                      <a:lnTo>
                        <a:pt x="1101" y="39"/>
                      </a:lnTo>
                      <a:lnTo>
                        <a:pt x="1118" y="44"/>
                      </a:lnTo>
                      <a:lnTo>
                        <a:pt x="1129" y="48"/>
                      </a:lnTo>
                      <a:lnTo>
                        <a:pt x="1135" y="53"/>
                      </a:lnTo>
                      <a:lnTo>
                        <a:pt x="1135" y="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Freeform 11"/>
                <p:cNvSpPr/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5476" y="3286"/>
                  <a:ext cx="509" cy="47"/>
                </a:xfrm>
                <a:custGeom>
                  <a:avLst/>
                  <a:gdLst>
                    <a:gd name="T0" fmla="*/ 509 w 509"/>
                    <a:gd name="T1" fmla="*/ 25 h 47"/>
                    <a:gd name="T2" fmla="*/ 509 w 509"/>
                    <a:gd name="T3" fmla="*/ 25 h 47"/>
                    <a:gd name="T4" fmla="*/ 508 w 509"/>
                    <a:gd name="T5" fmla="*/ 29 h 47"/>
                    <a:gd name="T6" fmla="*/ 505 w 509"/>
                    <a:gd name="T7" fmla="*/ 30 h 47"/>
                    <a:gd name="T8" fmla="*/ 492 w 509"/>
                    <a:gd name="T9" fmla="*/ 35 h 47"/>
                    <a:gd name="T10" fmla="*/ 469 w 509"/>
                    <a:gd name="T11" fmla="*/ 38 h 47"/>
                    <a:gd name="T12" fmla="*/ 439 w 509"/>
                    <a:gd name="T13" fmla="*/ 41 h 47"/>
                    <a:gd name="T14" fmla="*/ 401 w 509"/>
                    <a:gd name="T15" fmla="*/ 44 h 47"/>
                    <a:gd name="T16" fmla="*/ 358 w 509"/>
                    <a:gd name="T17" fmla="*/ 46 h 47"/>
                    <a:gd name="T18" fmla="*/ 309 w 509"/>
                    <a:gd name="T19" fmla="*/ 47 h 47"/>
                    <a:gd name="T20" fmla="*/ 258 w 509"/>
                    <a:gd name="T21" fmla="*/ 47 h 47"/>
                    <a:gd name="T22" fmla="*/ 258 w 509"/>
                    <a:gd name="T23" fmla="*/ 47 h 47"/>
                    <a:gd name="T24" fmla="*/ 204 w 509"/>
                    <a:gd name="T25" fmla="*/ 46 h 47"/>
                    <a:gd name="T26" fmla="*/ 156 w 509"/>
                    <a:gd name="T27" fmla="*/ 44 h 47"/>
                    <a:gd name="T28" fmla="*/ 112 w 509"/>
                    <a:gd name="T29" fmla="*/ 41 h 47"/>
                    <a:gd name="T30" fmla="*/ 73 w 509"/>
                    <a:gd name="T31" fmla="*/ 38 h 47"/>
                    <a:gd name="T32" fmla="*/ 42 w 509"/>
                    <a:gd name="T33" fmla="*/ 35 h 47"/>
                    <a:gd name="T34" fmla="*/ 18 w 509"/>
                    <a:gd name="T35" fmla="*/ 30 h 47"/>
                    <a:gd name="T36" fmla="*/ 4 w 509"/>
                    <a:gd name="T37" fmla="*/ 25 h 47"/>
                    <a:gd name="T38" fmla="*/ 1 w 509"/>
                    <a:gd name="T39" fmla="*/ 24 h 47"/>
                    <a:gd name="T40" fmla="*/ 0 w 509"/>
                    <a:gd name="T41" fmla="*/ 21 h 47"/>
                    <a:gd name="T42" fmla="*/ 0 w 509"/>
                    <a:gd name="T43" fmla="*/ 21 h 47"/>
                    <a:gd name="T44" fmla="*/ 1 w 509"/>
                    <a:gd name="T45" fmla="*/ 19 h 47"/>
                    <a:gd name="T46" fmla="*/ 4 w 509"/>
                    <a:gd name="T47" fmla="*/ 16 h 47"/>
                    <a:gd name="T48" fmla="*/ 20 w 509"/>
                    <a:gd name="T49" fmla="*/ 13 h 47"/>
                    <a:gd name="T50" fmla="*/ 43 w 509"/>
                    <a:gd name="T51" fmla="*/ 8 h 47"/>
                    <a:gd name="T52" fmla="*/ 75 w 509"/>
                    <a:gd name="T53" fmla="*/ 5 h 47"/>
                    <a:gd name="T54" fmla="*/ 112 w 509"/>
                    <a:gd name="T55" fmla="*/ 4 h 47"/>
                    <a:gd name="T56" fmla="*/ 154 w 509"/>
                    <a:gd name="T57" fmla="*/ 2 h 47"/>
                    <a:gd name="T58" fmla="*/ 251 w 509"/>
                    <a:gd name="T59" fmla="*/ 0 h 47"/>
                    <a:gd name="T60" fmla="*/ 251 w 509"/>
                    <a:gd name="T61" fmla="*/ 0 h 47"/>
                    <a:gd name="T62" fmla="*/ 350 w 509"/>
                    <a:gd name="T63" fmla="*/ 4 h 47"/>
                    <a:gd name="T64" fmla="*/ 392 w 509"/>
                    <a:gd name="T65" fmla="*/ 5 h 47"/>
                    <a:gd name="T66" fmla="*/ 430 w 509"/>
                    <a:gd name="T67" fmla="*/ 8 h 47"/>
                    <a:gd name="T68" fmla="*/ 462 w 509"/>
                    <a:gd name="T69" fmla="*/ 13 h 47"/>
                    <a:gd name="T70" fmla="*/ 486 w 509"/>
                    <a:gd name="T71" fmla="*/ 16 h 47"/>
                    <a:gd name="T72" fmla="*/ 502 w 509"/>
                    <a:gd name="T73" fmla="*/ 21 h 47"/>
                    <a:gd name="T74" fmla="*/ 506 w 509"/>
                    <a:gd name="T75" fmla="*/ 24 h 47"/>
                    <a:gd name="T76" fmla="*/ 509 w 509"/>
                    <a:gd name="T77" fmla="*/ 25 h 47"/>
                    <a:gd name="T78" fmla="*/ 509 w 509"/>
                    <a:gd name="T79" fmla="*/ 25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509" h="47">
                      <a:moveTo>
                        <a:pt x="509" y="25"/>
                      </a:moveTo>
                      <a:lnTo>
                        <a:pt x="509" y="25"/>
                      </a:lnTo>
                      <a:lnTo>
                        <a:pt x="508" y="29"/>
                      </a:lnTo>
                      <a:lnTo>
                        <a:pt x="505" y="30"/>
                      </a:lnTo>
                      <a:lnTo>
                        <a:pt x="492" y="35"/>
                      </a:lnTo>
                      <a:lnTo>
                        <a:pt x="469" y="38"/>
                      </a:lnTo>
                      <a:lnTo>
                        <a:pt x="439" y="41"/>
                      </a:lnTo>
                      <a:lnTo>
                        <a:pt x="401" y="44"/>
                      </a:lnTo>
                      <a:lnTo>
                        <a:pt x="358" y="46"/>
                      </a:lnTo>
                      <a:lnTo>
                        <a:pt x="309" y="47"/>
                      </a:lnTo>
                      <a:lnTo>
                        <a:pt x="258" y="47"/>
                      </a:lnTo>
                      <a:lnTo>
                        <a:pt x="258" y="47"/>
                      </a:lnTo>
                      <a:lnTo>
                        <a:pt x="204" y="46"/>
                      </a:lnTo>
                      <a:lnTo>
                        <a:pt x="156" y="44"/>
                      </a:lnTo>
                      <a:lnTo>
                        <a:pt x="112" y="41"/>
                      </a:lnTo>
                      <a:lnTo>
                        <a:pt x="73" y="38"/>
                      </a:lnTo>
                      <a:lnTo>
                        <a:pt x="42" y="35"/>
                      </a:lnTo>
                      <a:lnTo>
                        <a:pt x="18" y="30"/>
                      </a:lnTo>
                      <a:lnTo>
                        <a:pt x="4" y="25"/>
                      </a:lnTo>
                      <a:lnTo>
                        <a:pt x="1" y="24"/>
                      </a:lnTo>
                      <a:lnTo>
                        <a:pt x="0" y="21"/>
                      </a:lnTo>
                      <a:lnTo>
                        <a:pt x="0" y="21"/>
                      </a:lnTo>
                      <a:lnTo>
                        <a:pt x="1" y="19"/>
                      </a:lnTo>
                      <a:lnTo>
                        <a:pt x="4" y="16"/>
                      </a:lnTo>
                      <a:lnTo>
                        <a:pt x="20" y="13"/>
                      </a:lnTo>
                      <a:lnTo>
                        <a:pt x="43" y="8"/>
                      </a:lnTo>
                      <a:lnTo>
                        <a:pt x="75" y="5"/>
                      </a:lnTo>
                      <a:lnTo>
                        <a:pt x="112" y="4"/>
                      </a:lnTo>
                      <a:lnTo>
                        <a:pt x="154" y="2"/>
                      </a:lnTo>
                      <a:lnTo>
                        <a:pt x="251" y="0"/>
                      </a:lnTo>
                      <a:lnTo>
                        <a:pt x="251" y="0"/>
                      </a:lnTo>
                      <a:lnTo>
                        <a:pt x="350" y="4"/>
                      </a:lnTo>
                      <a:lnTo>
                        <a:pt x="392" y="5"/>
                      </a:lnTo>
                      <a:lnTo>
                        <a:pt x="430" y="8"/>
                      </a:lnTo>
                      <a:lnTo>
                        <a:pt x="462" y="13"/>
                      </a:lnTo>
                      <a:lnTo>
                        <a:pt x="486" y="16"/>
                      </a:lnTo>
                      <a:lnTo>
                        <a:pt x="502" y="21"/>
                      </a:lnTo>
                      <a:lnTo>
                        <a:pt x="506" y="24"/>
                      </a:lnTo>
                      <a:lnTo>
                        <a:pt x="509" y="25"/>
                      </a:lnTo>
                      <a:lnTo>
                        <a:pt x="509" y="25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Freeform 12"/>
                <p:cNvSpPr/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5691" y="898"/>
                  <a:ext cx="110" cy="2224"/>
                </a:xfrm>
                <a:custGeom>
                  <a:avLst/>
                  <a:gdLst>
                    <a:gd name="T0" fmla="*/ 91 w 110"/>
                    <a:gd name="T1" fmla="*/ 2224 h 2224"/>
                    <a:gd name="T2" fmla="*/ 0 w 110"/>
                    <a:gd name="T3" fmla="*/ 2223 h 2224"/>
                    <a:gd name="T4" fmla="*/ 19 w 110"/>
                    <a:gd name="T5" fmla="*/ 0 h 2224"/>
                    <a:gd name="T6" fmla="*/ 110 w 110"/>
                    <a:gd name="T7" fmla="*/ 0 h 2224"/>
                    <a:gd name="T8" fmla="*/ 91 w 110"/>
                    <a:gd name="T9" fmla="*/ 2224 h 2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2224">
                      <a:moveTo>
                        <a:pt x="91" y="2224"/>
                      </a:moveTo>
                      <a:lnTo>
                        <a:pt x="0" y="2223"/>
                      </a:lnTo>
                      <a:lnTo>
                        <a:pt x="19" y="0"/>
                      </a:lnTo>
                      <a:lnTo>
                        <a:pt x="110" y="0"/>
                      </a:lnTo>
                      <a:lnTo>
                        <a:pt x="91" y="2224"/>
                      </a:lnTo>
                      <a:close/>
                    </a:path>
                  </a:pathLst>
                </a:custGeom>
                <a:solidFill>
                  <a:srgbClr val="4237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/>
                </a:p>
              </p:txBody>
            </p:sp>
            <p:sp>
              <p:nvSpPr>
                <p:cNvPr id="64" name="Freeform 13"/>
                <p:cNvSpPr/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5796" y="767"/>
                  <a:ext cx="182" cy="436"/>
                </a:xfrm>
                <a:custGeom>
                  <a:avLst/>
                  <a:gdLst>
                    <a:gd name="T0" fmla="*/ 0 w 182"/>
                    <a:gd name="T1" fmla="*/ 436 h 436"/>
                    <a:gd name="T2" fmla="*/ 182 w 182"/>
                    <a:gd name="T3" fmla="*/ 304 h 436"/>
                    <a:gd name="T4" fmla="*/ 182 w 182"/>
                    <a:gd name="T5" fmla="*/ 0 h 436"/>
                    <a:gd name="T6" fmla="*/ 3 w 182"/>
                    <a:gd name="T7" fmla="*/ 160 h 436"/>
                    <a:gd name="T8" fmla="*/ 0 w 182"/>
                    <a:gd name="T9" fmla="*/ 436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2" h="436">
                      <a:moveTo>
                        <a:pt x="0" y="436"/>
                      </a:moveTo>
                      <a:lnTo>
                        <a:pt x="182" y="304"/>
                      </a:lnTo>
                      <a:lnTo>
                        <a:pt x="182" y="0"/>
                      </a:lnTo>
                      <a:lnTo>
                        <a:pt x="3" y="160"/>
                      </a:lnTo>
                      <a:lnTo>
                        <a:pt x="0" y="436"/>
                      </a:lnTo>
                      <a:close/>
                    </a:path>
                  </a:pathLst>
                </a:custGeom>
                <a:solidFill>
                  <a:srgbClr val="679A1D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Freeform 14"/>
                <p:cNvSpPr/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5524" y="764"/>
                  <a:ext cx="185" cy="438"/>
                </a:xfrm>
                <a:custGeom>
                  <a:avLst/>
                  <a:gdLst>
                    <a:gd name="T0" fmla="*/ 181 w 185"/>
                    <a:gd name="T1" fmla="*/ 438 h 438"/>
                    <a:gd name="T2" fmla="*/ 3 w 185"/>
                    <a:gd name="T3" fmla="*/ 302 h 438"/>
                    <a:gd name="T4" fmla="*/ 0 w 185"/>
                    <a:gd name="T5" fmla="*/ 0 h 438"/>
                    <a:gd name="T6" fmla="*/ 185 w 185"/>
                    <a:gd name="T7" fmla="*/ 161 h 438"/>
                    <a:gd name="T8" fmla="*/ 181 w 185"/>
                    <a:gd name="T9" fmla="*/ 438 h 4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438">
                      <a:moveTo>
                        <a:pt x="181" y="438"/>
                      </a:moveTo>
                      <a:lnTo>
                        <a:pt x="3" y="302"/>
                      </a:lnTo>
                      <a:lnTo>
                        <a:pt x="0" y="0"/>
                      </a:lnTo>
                      <a:lnTo>
                        <a:pt x="185" y="161"/>
                      </a:lnTo>
                      <a:lnTo>
                        <a:pt x="181" y="438"/>
                      </a:lnTo>
                      <a:close/>
                    </a:path>
                  </a:pathLst>
                </a:custGeom>
                <a:solidFill>
                  <a:srgbClr val="679A1D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Freeform 15"/>
                <p:cNvSpPr/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5798" y="985"/>
                  <a:ext cx="180" cy="150"/>
                </a:xfrm>
                <a:custGeom>
                  <a:avLst/>
                  <a:gdLst>
                    <a:gd name="T0" fmla="*/ 180 w 180"/>
                    <a:gd name="T1" fmla="*/ 15 h 150"/>
                    <a:gd name="T2" fmla="*/ 0 w 180"/>
                    <a:gd name="T3" fmla="*/ 150 h 150"/>
                    <a:gd name="T4" fmla="*/ 0 w 180"/>
                    <a:gd name="T5" fmla="*/ 134 h 150"/>
                    <a:gd name="T6" fmla="*/ 180 w 180"/>
                    <a:gd name="T7" fmla="*/ 0 h 150"/>
                    <a:gd name="T8" fmla="*/ 180 w 180"/>
                    <a:gd name="T9" fmla="*/ 15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150">
                      <a:moveTo>
                        <a:pt x="180" y="15"/>
                      </a:moveTo>
                      <a:lnTo>
                        <a:pt x="0" y="150"/>
                      </a:lnTo>
                      <a:lnTo>
                        <a:pt x="0" y="134"/>
                      </a:lnTo>
                      <a:lnTo>
                        <a:pt x="180" y="0"/>
                      </a:lnTo>
                      <a:lnTo>
                        <a:pt x="180" y="15"/>
                      </a:lnTo>
                      <a:close/>
                    </a:path>
                  </a:pathLst>
                </a:custGeom>
                <a:solidFill>
                  <a:srgbClr val="679A1D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Freeform 16"/>
                <p:cNvSpPr/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5798" y="877"/>
                  <a:ext cx="180" cy="148"/>
                </a:xfrm>
                <a:custGeom>
                  <a:avLst/>
                  <a:gdLst>
                    <a:gd name="T0" fmla="*/ 180 w 180"/>
                    <a:gd name="T1" fmla="*/ 15 h 148"/>
                    <a:gd name="T2" fmla="*/ 0 w 180"/>
                    <a:gd name="T3" fmla="*/ 148 h 148"/>
                    <a:gd name="T4" fmla="*/ 0 w 180"/>
                    <a:gd name="T5" fmla="*/ 134 h 148"/>
                    <a:gd name="T6" fmla="*/ 180 w 180"/>
                    <a:gd name="T7" fmla="*/ 0 h 148"/>
                    <a:gd name="T8" fmla="*/ 180 w 180"/>
                    <a:gd name="T9" fmla="*/ 15 h 1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0" h="148">
                      <a:moveTo>
                        <a:pt x="180" y="15"/>
                      </a:moveTo>
                      <a:lnTo>
                        <a:pt x="0" y="148"/>
                      </a:lnTo>
                      <a:lnTo>
                        <a:pt x="0" y="134"/>
                      </a:lnTo>
                      <a:lnTo>
                        <a:pt x="180" y="0"/>
                      </a:lnTo>
                      <a:lnTo>
                        <a:pt x="180" y="15"/>
                      </a:lnTo>
                      <a:close/>
                    </a:path>
                  </a:pathLst>
                </a:custGeom>
                <a:solidFill>
                  <a:srgbClr val="679A1D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dirty="0"/>
                </a:p>
              </p:txBody>
            </p:sp>
            <p:sp>
              <p:nvSpPr>
                <p:cNvPr id="68" name="Freeform 17"/>
                <p:cNvSpPr/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5524" y="853"/>
                  <a:ext cx="185" cy="167"/>
                </a:xfrm>
                <a:custGeom>
                  <a:avLst/>
                  <a:gdLst>
                    <a:gd name="T0" fmla="*/ 183 w 185"/>
                    <a:gd name="T1" fmla="*/ 152 h 167"/>
                    <a:gd name="T2" fmla="*/ 0 w 185"/>
                    <a:gd name="T3" fmla="*/ 0 h 167"/>
                    <a:gd name="T4" fmla="*/ 0 w 185"/>
                    <a:gd name="T5" fmla="*/ 16 h 167"/>
                    <a:gd name="T6" fmla="*/ 185 w 185"/>
                    <a:gd name="T7" fmla="*/ 167 h 167"/>
                    <a:gd name="T8" fmla="*/ 183 w 185"/>
                    <a:gd name="T9" fmla="*/ 152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5" h="167">
                      <a:moveTo>
                        <a:pt x="183" y="152"/>
                      </a:moveTo>
                      <a:lnTo>
                        <a:pt x="0" y="0"/>
                      </a:lnTo>
                      <a:lnTo>
                        <a:pt x="0" y="16"/>
                      </a:lnTo>
                      <a:lnTo>
                        <a:pt x="185" y="167"/>
                      </a:lnTo>
                      <a:lnTo>
                        <a:pt x="183" y="152"/>
                      </a:lnTo>
                      <a:close/>
                    </a:path>
                  </a:pathLst>
                </a:custGeom>
                <a:solidFill>
                  <a:srgbClr val="679A1D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Freeform 18"/>
                <p:cNvSpPr/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5526" y="963"/>
                  <a:ext cx="181" cy="165"/>
                </a:xfrm>
                <a:custGeom>
                  <a:avLst/>
                  <a:gdLst>
                    <a:gd name="T0" fmla="*/ 181 w 181"/>
                    <a:gd name="T1" fmla="*/ 148 h 165"/>
                    <a:gd name="T2" fmla="*/ 0 w 181"/>
                    <a:gd name="T3" fmla="*/ 0 h 165"/>
                    <a:gd name="T4" fmla="*/ 0 w 181"/>
                    <a:gd name="T5" fmla="*/ 14 h 165"/>
                    <a:gd name="T6" fmla="*/ 181 w 181"/>
                    <a:gd name="T7" fmla="*/ 165 h 165"/>
                    <a:gd name="T8" fmla="*/ 181 w 181"/>
                    <a:gd name="T9" fmla="*/ 148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1" h="165">
                      <a:moveTo>
                        <a:pt x="181" y="148"/>
                      </a:moveTo>
                      <a:lnTo>
                        <a:pt x="0" y="0"/>
                      </a:lnTo>
                      <a:lnTo>
                        <a:pt x="0" y="14"/>
                      </a:lnTo>
                      <a:lnTo>
                        <a:pt x="181" y="165"/>
                      </a:lnTo>
                      <a:lnTo>
                        <a:pt x="181" y="148"/>
                      </a:lnTo>
                      <a:close/>
                    </a:path>
                  </a:pathLst>
                </a:custGeom>
                <a:solidFill>
                  <a:srgbClr val="679A1D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Freeform 19"/>
                <p:cNvSpPr/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5732" y="2980"/>
                  <a:ext cx="149" cy="330"/>
                </a:xfrm>
                <a:custGeom>
                  <a:avLst/>
                  <a:gdLst>
                    <a:gd name="T0" fmla="*/ 0 w 149"/>
                    <a:gd name="T1" fmla="*/ 330 h 330"/>
                    <a:gd name="T2" fmla="*/ 149 w 149"/>
                    <a:gd name="T3" fmla="*/ 0 h 330"/>
                    <a:gd name="T4" fmla="*/ 2 w 149"/>
                    <a:gd name="T5" fmla="*/ 34 h 330"/>
                    <a:gd name="T6" fmla="*/ 0 w 149"/>
                    <a:gd name="T7" fmla="*/ 330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9" h="330">
                      <a:moveTo>
                        <a:pt x="0" y="330"/>
                      </a:moveTo>
                      <a:lnTo>
                        <a:pt x="149" y="0"/>
                      </a:lnTo>
                      <a:lnTo>
                        <a:pt x="2" y="34"/>
                      </a:lnTo>
                      <a:lnTo>
                        <a:pt x="0" y="330"/>
                      </a:lnTo>
                      <a:close/>
                    </a:path>
                  </a:pathLst>
                </a:custGeom>
                <a:solidFill>
                  <a:srgbClr val="679A1D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Freeform 20"/>
                <p:cNvSpPr/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5579" y="2978"/>
                  <a:ext cx="155" cy="332"/>
                </a:xfrm>
                <a:custGeom>
                  <a:avLst/>
                  <a:gdLst>
                    <a:gd name="T0" fmla="*/ 153 w 155"/>
                    <a:gd name="T1" fmla="*/ 332 h 332"/>
                    <a:gd name="T2" fmla="*/ 155 w 155"/>
                    <a:gd name="T3" fmla="*/ 36 h 332"/>
                    <a:gd name="T4" fmla="*/ 0 w 155"/>
                    <a:gd name="T5" fmla="*/ 0 h 332"/>
                    <a:gd name="T6" fmla="*/ 153 w 155"/>
                    <a:gd name="T7" fmla="*/ 332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5" h="332">
                      <a:moveTo>
                        <a:pt x="153" y="332"/>
                      </a:moveTo>
                      <a:lnTo>
                        <a:pt x="155" y="36"/>
                      </a:lnTo>
                      <a:lnTo>
                        <a:pt x="0" y="0"/>
                      </a:lnTo>
                      <a:lnTo>
                        <a:pt x="153" y="332"/>
                      </a:lnTo>
                      <a:close/>
                    </a:path>
                  </a:pathLst>
                </a:custGeom>
                <a:solidFill>
                  <a:srgbClr val="679A1D">
                    <a:lumMod val="75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2602040" y="3703595"/>
              <a:ext cx="3513455" cy="398780"/>
              <a:chOff x="1530032" y="3415940"/>
              <a:chExt cx="3513455" cy="398780"/>
            </a:xfrm>
          </p:grpSpPr>
          <p:sp>
            <p:nvSpPr>
              <p:cNvPr id="41" name="六边形 40"/>
              <p:cNvSpPr/>
              <p:nvPr>
                <p:custDataLst>
                  <p:tags r:id="rId3"/>
                </p:custDataLst>
              </p:nvPr>
            </p:nvSpPr>
            <p:spPr>
              <a:xfrm>
                <a:off x="1530032" y="3496585"/>
                <a:ext cx="267335" cy="207010"/>
              </a:xfrm>
              <a:prstGeom prst="hexagon">
                <a:avLst/>
              </a:prstGeom>
              <a:solidFill>
                <a:srgbClr val="679A1D"/>
              </a:solidFill>
              <a:ln>
                <a:noFill/>
              </a:ln>
            </p:spPr>
            <p:style>
              <a:lnRef idx="2">
                <a:srgbClr val="679A1D">
                  <a:shade val="50000"/>
                </a:srgbClr>
              </a:lnRef>
              <a:fillRef idx="1">
                <a:srgbClr val="679A1D"/>
              </a:fillRef>
              <a:effectRef idx="0">
                <a:srgbClr val="679A1D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D4D4D"/>
                  </a:solidFill>
                </a:endParaRPr>
              </a:p>
            </p:txBody>
          </p:sp>
          <p:sp>
            <p:nvSpPr>
              <p:cNvPr id="73" name="文本框 315"/>
              <p:cNvSpPr txBox="1"/>
              <p:nvPr/>
            </p:nvSpPr>
            <p:spPr>
              <a:xfrm>
                <a:off x="2014537" y="3415940"/>
                <a:ext cx="302895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sz="2000" dirty="0"/>
                  <a:t>信息的可用性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2602040" y="4500738"/>
              <a:ext cx="3012697" cy="398780"/>
              <a:chOff x="1530032" y="4672605"/>
              <a:chExt cx="3012697" cy="398780"/>
            </a:xfrm>
          </p:grpSpPr>
          <p:sp>
            <p:nvSpPr>
              <p:cNvPr id="52" name="六边形 51"/>
              <p:cNvSpPr/>
              <p:nvPr>
                <p:custDataLst>
                  <p:tags r:id="rId2"/>
                </p:custDataLst>
              </p:nvPr>
            </p:nvSpPr>
            <p:spPr>
              <a:xfrm>
                <a:off x="1530032" y="4731968"/>
                <a:ext cx="267335" cy="238123"/>
              </a:xfrm>
              <a:prstGeom prst="hexagon">
                <a:avLst/>
              </a:prstGeom>
              <a:solidFill>
                <a:srgbClr val="2AD3B2"/>
              </a:solidFill>
              <a:ln>
                <a:noFill/>
              </a:ln>
            </p:spPr>
            <p:style>
              <a:lnRef idx="2">
                <a:srgbClr val="679A1D">
                  <a:shade val="50000"/>
                </a:srgbClr>
              </a:lnRef>
              <a:fillRef idx="1">
                <a:srgbClr val="679A1D"/>
              </a:fillRef>
              <a:effectRef idx="0">
                <a:srgbClr val="679A1D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D4D4D"/>
                  </a:solidFill>
                </a:endParaRPr>
              </a:p>
            </p:txBody>
          </p:sp>
          <p:sp>
            <p:nvSpPr>
              <p:cNvPr id="76" name="文本框 319"/>
              <p:cNvSpPr txBox="1"/>
              <p:nvPr/>
            </p:nvSpPr>
            <p:spPr>
              <a:xfrm>
                <a:off x="2014537" y="4672605"/>
                <a:ext cx="2528192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sz="2000" dirty="0"/>
                  <a:t>信息的完整性</a:t>
                </a: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602040" y="5162613"/>
              <a:ext cx="3513455" cy="398780"/>
              <a:chOff x="1530032" y="6054365"/>
              <a:chExt cx="3513455" cy="398780"/>
            </a:xfrm>
          </p:grpSpPr>
          <p:sp>
            <p:nvSpPr>
              <p:cNvPr id="54" name="六边形 53"/>
              <p:cNvSpPr/>
              <p:nvPr>
                <p:custDataLst>
                  <p:tags r:id="rId1"/>
                </p:custDataLst>
              </p:nvPr>
            </p:nvSpPr>
            <p:spPr>
              <a:xfrm>
                <a:off x="1530032" y="6173745"/>
                <a:ext cx="267335" cy="207010"/>
              </a:xfrm>
              <a:prstGeom prst="hexagon">
                <a:avLst/>
              </a:prstGeom>
              <a:solidFill>
                <a:srgbClr val="647193"/>
              </a:solidFill>
              <a:ln>
                <a:noFill/>
              </a:ln>
            </p:spPr>
            <p:style>
              <a:lnRef idx="2">
                <a:srgbClr val="679A1D">
                  <a:shade val="50000"/>
                </a:srgbClr>
              </a:lnRef>
              <a:fillRef idx="1">
                <a:srgbClr val="679A1D"/>
              </a:fillRef>
              <a:effectRef idx="0">
                <a:srgbClr val="679A1D"/>
              </a:effectRef>
              <a:fontRef idx="minor">
                <a:srgbClr val="FFFFFF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D4D4D"/>
                  </a:solidFill>
                </a:endParaRPr>
              </a:p>
            </p:txBody>
          </p:sp>
          <p:sp>
            <p:nvSpPr>
              <p:cNvPr id="79" name="文本框 322"/>
              <p:cNvSpPr txBox="1"/>
              <p:nvPr/>
            </p:nvSpPr>
            <p:spPr>
              <a:xfrm>
                <a:off x="2014537" y="6054365"/>
                <a:ext cx="3028950" cy="398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0">
                  <a:buFont typeface="Wingdings" panose="05000000000000000000" charset="0"/>
                  <a:buNone/>
                </a:pPr>
                <a:r>
                  <a:rPr lang="zh-CN" altLang="en-US" sz="2000" dirty="0"/>
                  <a:t>信息的机密性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（三）信息安全与自主可控</a:t>
            </a:r>
          </a:p>
        </p:txBody>
      </p:sp>
      <p:sp>
        <p:nvSpPr>
          <p:cNvPr id="42" name="矩形 41"/>
          <p:cNvSpPr/>
          <p:nvPr/>
        </p:nvSpPr>
        <p:spPr>
          <a:xfrm>
            <a:off x="1274324" y="1161593"/>
            <a:ext cx="4452708" cy="5178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内容占位符 3"/>
          <p:cNvSpPr>
            <a:spLocks noGrp="1"/>
          </p:cNvSpPr>
          <p:nvPr>
            <p:ph sz="quarter" idx="10"/>
          </p:nvPr>
        </p:nvSpPr>
        <p:spPr>
          <a:xfrm>
            <a:off x="1274324" y="1186269"/>
            <a:ext cx="4067697" cy="53348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altLang="zh-CN" dirty="0" smtClean="0">
                <a:solidFill>
                  <a:schemeClr val="bg1"/>
                </a:solidFill>
              </a:rPr>
              <a:t>2</a:t>
            </a:r>
            <a:r>
              <a:rPr lang="zh-CN" altLang="en-US" dirty="0" smtClean="0">
                <a:solidFill>
                  <a:schemeClr val="bg1"/>
                </a:solidFill>
              </a:rPr>
              <a:t>．</a:t>
            </a:r>
            <a:r>
              <a:rPr lang="zh-CN" altLang="en-US" dirty="0">
                <a:solidFill>
                  <a:schemeClr val="bg1"/>
                </a:solidFill>
              </a:rPr>
              <a:t>信息安全现状</a:t>
            </a:r>
            <a:endParaRPr lang="en-US" altLang="zh-CN" sz="1100" dirty="0"/>
          </a:p>
        </p:txBody>
      </p:sp>
      <p:grpSp>
        <p:nvGrpSpPr>
          <p:cNvPr id="44" name="组合 43"/>
          <p:cNvGrpSpPr/>
          <p:nvPr/>
        </p:nvGrpSpPr>
        <p:grpSpPr>
          <a:xfrm flipV="1">
            <a:off x="609600" y="1030803"/>
            <a:ext cx="470284" cy="670057"/>
            <a:chOff x="3173412" y="596106"/>
            <a:chExt cx="960438" cy="1368425"/>
          </a:xfrm>
        </p:grpSpPr>
        <p:sp>
          <p:nvSpPr>
            <p:cNvPr id="45" name="Freeform 9"/>
            <p:cNvSpPr/>
            <p:nvPr/>
          </p:nvSpPr>
          <p:spPr bwMode="auto">
            <a:xfrm>
              <a:off x="3586162" y="1178719"/>
              <a:ext cx="193675" cy="214313"/>
            </a:xfrm>
            <a:custGeom>
              <a:avLst/>
              <a:gdLst>
                <a:gd name="T0" fmla="*/ 61 w 72"/>
                <a:gd name="T1" fmla="*/ 23 h 80"/>
                <a:gd name="T2" fmla="*/ 22 w 72"/>
                <a:gd name="T3" fmla="*/ 6 h 80"/>
                <a:gd name="T4" fmla="*/ 22 w 72"/>
                <a:gd name="T5" fmla="*/ 6 h 80"/>
                <a:gd name="T6" fmla="*/ 6 w 72"/>
                <a:gd name="T7" fmla="*/ 45 h 80"/>
                <a:gd name="T8" fmla="*/ 11 w 72"/>
                <a:gd name="T9" fmla="*/ 58 h 80"/>
                <a:gd name="T10" fmla="*/ 50 w 72"/>
                <a:gd name="T11" fmla="*/ 74 h 80"/>
                <a:gd name="T12" fmla="*/ 50 w 72"/>
                <a:gd name="T13" fmla="*/ 74 h 80"/>
                <a:gd name="T14" fmla="*/ 66 w 72"/>
                <a:gd name="T15" fmla="*/ 35 h 80"/>
                <a:gd name="T16" fmla="*/ 61 w 72"/>
                <a:gd name="T17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0">
                  <a:moveTo>
                    <a:pt x="61" y="23"/>
                  </a:moveTo>
                  <a:cubicBezTo>
                    <a:pt x="54" y="7"/>
                    <a:pt x="37" y="0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7" y="13"/>
                    <a:pt x="0" y="30"/>
                    <a:pt x="6" y="4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73"/>
                    <a:pt x="35" y="80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65" y="68"/>
                    <a:pt x="72" y="50"/>
                    <a:pt x="66" y="35"/>
                  </a:cubicBezTo>
                  <a:lnTo>
                    <a:pt x="61" y="23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"/>
            <p:cNvSpPr/>
            <p:nvPr/>
          </p:nvSpPr>
          <p:spPr bwMode="auto">
            <a:xfrm>
              <a:off x="3173412" y="640556"/>
              <a:ext cx="866775" cy="838200"/>
            </a:xfrm>
            <a:custGeom>
              <a:avLst/>
              <a:gdLst>
                <a:gd name="T0" fmla="*/ 323 w 323"/>
                <a:gd name="T1" fmla="*/ 208 h 312"/>
                <a:gd name="T2" fmla="*/ 321 w 323"/>
                <a:gd name="T3" fmla="*/ 208 h 312"/>
                <a:gd name="T4" fmla="*/ 223 w 323"/>
                <a:gd name="T5" fmla="*/ 216 h 312"/>
                <a:gd name="T6" fmla="*/ 172 w 323"/>
                <a:gd name="T7" fmla="*/ 198 h 312"/>
                <a:gd name="T8" fmla="*/ 150 w 323"/>
                <a:gd name="T9" fmla="*/ 247 h 312"/>
                <a:gd name="T10" fmla="*/ 74 w 323"/>
                <a:gd name="T11" fmla="*/ 309 h 312"/>
                <a:gd name="T12" fmla="*/ 73 w 323"/>
                <a:gd name="T13" fmla="*/ 312 h 312"/>
                <a:gd name="T14" fmla="*/ 67 w 323"/>
                <a:gd name="T15" fmla="*/ 299 h 312"/>
                <a:gd name="T16" fmla="*/ 28 w 323"/>
                <a:gd name="T17" fmla="*/ 207 h 312"/>
                <a:gd name="T18" fmla="*/ 102 w 323"/>
                <a:gd name="T19" fmla="*/ 28 h 312"/>
                <a:gd name="T20" fmla="*/ 280 w 323"/>
                <a:gd name="T21" fmla="*/ 102 h 312"/>
                <a:gd name="T22" fmla="*/ 319 w 323"/>
                <a:gd name="T23" fmla="*/ 195 h 312"/>
                <a:gd name="T24" fmla="*/ 323 w 323"/>
                <a:gd name="T25" fmla="*/ 2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312">
                  <a:moveTo>
                    <a:pt x="323" y="208"/>
                  </a:moveTo>
                  <a:cubicBezTo>
                    <a:pt x="322" y="208"/>
                    <a:pt x="322" y="208"/>
                    <a:pt x="321" y="208"/>
                  </a:cubicBezTo>
                  <a:cubicBezTo>
                    <a:pt x="292" y="204"/>
                    <a:pt x="258" y="207"/>
                    <a:pt x="223" y="216"/>
                  </a:cubicBezTo>
                  <a:cubicBezTo>
                    <a:pt x="214" y="198"/>
                    <a:pt x="192" y="190"/>
                    <a:pt x="172" y="198"/>
                  </a:cubicBezTo>
                  <a:cubicBezTo>
                    <a:pt x="153" y="206"/>
                    <a:pt x="143" y="227"/>
                    <a:pt x="150" y="247"/>
                  </a:cubicBezTo>
                  <a:cubicBezTo>
                    <a:pt x="118" y="265"/>
                    <a:pt x="92" y="286"/>
                    <a:pt x="74" y="309"/>
                  </a:cubicBezTo>
                  <a:cubicBezTo>
                    <a:pt x="74" y="310"/>
                    <a:pt x="73" y="311"/>
                    <a:pt x="73" y="312"/>
                  </a:cubicBezTo>
                  <a:cubicBezTo>
                    <a:pt x="70" y="308"/>
                    <a:pt x="68" y="303"/>
                    <a:pt x="67" y="299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0" y="137"/>
                    <a:pt x="33" y="57"/>
                    <a:pt x="102" y="28"/>
                  </a:cubicBezTo>
                  <a:cubicBezTo>
                    <a:pt x="172" y="0"/>
                    <a:pt x="252" y="33"/>
                    <a:pt x="280" y="102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320" y="199"/>
                    <a:pt x="322" y="204"/>
                    <a:pt x="323" y="208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3752850" y="1234281"/>
              <a:ext cx="325438" cy="400050"/>
            </a:xfrm>
            <a:custGeom>
              <a:avLst/>
              <a:gdLst>
                <a:gd name="T0" fmla="*/ 14 w 121"/>
                <a:gd name="T1" fmla="*/ 12 h 149"/>
                <a:gd name="T2" fmla="*/ 14 w 121"/>
                <a:gd name="T3" fmla="*/ 11 h 149"/>
                <a:gd name="T4" fmla="*/ 103 w 121"/>
                <a:gd name="T5" fmla="*/ 3 h 149"/>
                <a:gd name="T6" fmla="*/ 111 w 121"/>
                <a:gd name="T7" fmla="*/ 4 h 149"/>
                <a:gd name="T8" fmla="*/ 36 w 121"/>
                <a:gd name="T9" fmla="*/ 149 h 149"/>
                <a:gd name="T10" fmla="*/ 0 w 121"/>
                <a:gd name="T11" fmla="*/ 60 h 149"/>
                <a:gd name="T12" fmla="*/ 14 w 121"/>
                <a:gd name="T13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49"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46" y="2"/>
                    <a:pt x="77" y="0"/>
                    <a:pt x="103" y="3"/>
                  </a:cubicBezTo>
                  <a:cubicBezTo>
                    <a:pt x="106" y="3"/>
                    <a:pt x="108" y="4"/>
                    <a:pt x="111" y="4"/>
                  </a:cubicBezTo>
                  <a:cubicBezTo>
                    <a:pt x="121" y="63"/>
                    <a:pt x="91" y="122"/>
                    <a:pt x="36" y="1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" y="50"/>
                    <a:pt x="22" y="30"/>
                    <a:pt x="14" y="12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3392487" y="1343819"/>
              <a:ext cx="417513" cy="360363"/>
            </a:xfrm>
            <a:custGeom>
              <a:avLst/>
              <a:gdLst>
                <a:gd name="T0" fmla="*/ 74 w 155"/>
                <a:gd name="T1" fmla="*/ 0 h 134"/>
                <a:gd name="T2" fmla="*/ 74 w 155"/>
                <a:gd name="T3" fmla="*/ 2 h 134"/>
                <a:gd name="T4" fmla="*/ 119 w 155"/>
                <a:gd name="T5" fmla="*/ 26 h 134"/>
                <a:gd name="T6" fmla="*/ 155 w 155"/>
                <a:gd name="T7" fmla="*/ 114 h 134"/>
                <a:gd name="T8" fmla="*/ 0 w 155"/>
                <a:gd name="T9" fmla="*/ 65 h 134"/>
                <a:gd name="T10" fmla="*/ 5 w 155"/>
                <a:gd name="T11" fmla="*/ 58 h 134"/>
                <a:gd name="T12" fmla="*/ 74 w 155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4">
                  <a:moveTo>
                    <a:pt x="74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2" y="19"/>
                    <a:pt x="100" y="29"/>
                    <a:pt x="119" y="2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97" y="134"/>
                    <a:pt x="35" y="113"/>
                    <a:pt x="0" y="65"/>
                  </a:cubicBezTo>
                  <a:cubicBezTo>
                    <a:pt x="2" y="62"/>
                    <a:pt x="3" y="60"/>
                    <a:pt x="5" y="58"/>
                  </a:cubicBezTo>
                  <a:cubicBezTo>
                    <a:pt x="21" y="37"/>
                    <a:pt x="45" y="17"/>
                    <a:pt x="74" y="0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3178175" y="1647031"/>
              <a:ext cx="784225" cy="317500"/>
            </a:xfrm>
            <a:custGeom>
              <a:avLst/>
              <a:gdLst>
                <a:gd name="T0" fmla="*/ 21 w 292"/>
                <a:gd name="T1" fmla="*/ 106 h 118"/>
                <a:gd name="T2" fmla="*/ 28 w 292"/>
                <a:gd name="T3" fmla="*/ 90 h 118"/>
                <a:gd name="T4" fmla="*/ 28 w 292"/>
                <a:gd name="T5" fmla="*/ 90 h 118"/>
                <a:gd name="T6" fmla="*/ 24 w 292"/>
                <a:gd name="T7" fmla="*/ 66 h 118"/>
                <a:gd name="T8" fmla="*/ 24 w 292"/>
                <a:gd name="T9" fmla="*/ 66 h 118"/>
                <a:gd name="T10" fmla="*/ 77 w 292"/>
                <a:gd name="T11" fmla="*/ 25 h 118"/>
                <a:gd name="T12" fmla="*/ 77 w 292"/>
                <a:gd name="T13" fmla="*/ 25 h 118"/>
                <a:gd name="T14" fmla="*/ 140 w 292"/>
                <a:gd name="T15" fmla="*/ 54 h 118"/>
                <a:gd name="T16" fmla="*/ 140 w 292"/>
                <a:gd name="T17" fmla="*/ 54 h 118"/>
                <a:gd name="T18" fmla="*/ 189 w 292"/>
                <a:gd name="T19" fmla="*/ 94 h 118"/>
                <a:gd name="T20" fmla="*/ 189 w 292"/>
                <a:gd name="T21" fmla="*/ 94 h 118"/>
                <a:gd name="T22" fmla="*/ 240 w 292"/>
                <a:gd name="T23" fmla="*/ 117 h 118"/>
                <a:gd name="T24" fmla="*/ 240 w 292"/>
                <a:gd name="T25" fmla="*/ 117 h 118"/>
                <a:gd name="T26" fmla="*/ 278 w 292"/>
                <a:gd name="T27" fmla="*/ 100 h 118"/>
                <a:gd name="T28" fmla="*/ 278 w 292"/>
                <a:gd name="T29" fmla="*/ 100 h 118"/>
                <a:gd name="T30" fmla="*/ 292 w 292"/>
                <a:gd name="T31" fmla="*/ 69 h 118"/>
                <a:gd name="T32" fmla="*/ 292 w 292"/>
                <a:gd name="T33" fmla="*/ 69 h 118"/>
                <a:gd name="T34" fmla="*/ 279 w 292"/>
                <a:gd name="T35" fmla="*/ 29 h 118"/>
                <a:gd name="T36" fmla="*/ 279 w 292"/>
                <a:gd name="T37" fmla="*/ 29 h 118"/>
                <a:gd name="T38" fmla="*/ 265 w 292"/>
                <a:gd name="T39" fmla="*/ 13 h 118"/>
                <a:gd name="T40" fmla="*/ 265 w 292"/>
                <a:gd name="T41" fmla="*/ 13 h 118"/>
                <a:gd name="T42" fmla="*/ 248 w 292"/>
                <a:gd name="T43" fmla="*/ 14 h 118"/>
                <a:gd name="T44" fmla="*/ 248 w 292"/>
                <a:gd name="T45" fmla="*/ 14 h 118"/>
                <a:gd name="T46" fmla="*/ 249 w 292"/>
                <a:gd name="T47" fmla="*/ 31 h 118"/>
                <a:gd name="T48" fmla="*/ 249 w 292"/>
                <a:gd name="T49" fmla="*/ 31 h 118"/>
                <a:gd name="T50" fmla="*/ 249 w 292"/>
                <a:gd name="T51" fmla="*/ 32 h 118"/>
                <a:gd name="T52" fmla="*/ 249 w 292"/>
                <a:gd name="T53" fmla="*/ 32 h 118"/>
                <a:gd name="T54" fmla="*/ 252 w 292"/>
                <a:gd name="T55" fmla="*/ 34 h 118"/>
                <a:gd name="T56" fmla="*/ 252 w 292"/>
                <a:gd name="T57" fmla="*/ 34 h 118"/>
                <a:gd name="T58" fmla="*/ 259 w 292"/>
                <a:gd name="T59" fmla="*/ 43 h 118"/>
                <a:gd name="T60" fmla="*/ 259 w 292"/>
                <a:gd name="T61" fmla="*/ 43 h 118"/>
                <a:gd name="T62" fmla="*/ 267 w 292"/>
                <a:gd name="T63" fmla="*/ 67 h 118"/>
                <a:gd name="T64" fmla="*/ 267 w 292"/>
                <a:gd name="T65" fmla="*/ 67 h 118"/>
                <a:gd name="T66" fmla="*/ 260 w 292"/>
                <a:gd name="T67" fmla="*/ 84 h 118"/>
                <a:gd name="T68" fmla="*/ 260 w 292"/>
                <a:gd name="T69" fmla="*/ 84 h 118"/>
                <a:gd name="T70" fmla="*/ 241 w 292"/>
                <a:gd name="T71" fmla="*/ 92 h 118"/>
                <a:gd name="T72" fmla="*/ 241 w 292"/>
                <a:gd name="T73" fmla="*/ 92 h 118"/>
                <a:gd name="T74" fmla="*/ 203 w 292"/>
                <a:gd name="T75" fmla="*/ 74 h 118"/>
                <a:gd name="T76" fmla="*/ 203 w 292"/>
                <a:gd name="T77" fmla="*/ 74 h 118"/>
                <a:gd name="T78" fmla="*/ 156 w 292"/>
                <a:gd name="T79" fmla="*/ 35 h 118"/>
                <a:gd name="T80" fmla="*/ 156 w 292"/>
                <a:gd name="T81" fmla="*/ 35 h 118"/>
                <a:gd name="T82" fmla="*/ 78 w 292"/>
                <a:gd name="T83" fmla="*/ 1 h 118"/>
                <a:gd name="T84" fmla="*/ 78 w 292"/>
                <a:gd name="T85" fmla="*/ 1 h 118"/>
                <a:gd name="T86" fmla="*/ 24 w 292"/>
                <a:gd name="T87" fmla="*/ 17 h 118"/>
                <a:gd name="T88" fmla="*/ 24 w 292"/>
                <a:gd name="T89" fmla="*/ 17 h 118"/>
                <a:gd name="T90" fmla="*/ 0 w 292"/>
                <a:gd name="T91" fmla="*/ 65 h 118"/>
                <a:gd name="T92" fmla="*/ 0 w 292"/>
                <a:gd name="T93" fmla="*/ 65 h 118"/>
                <a:gd name="T94" fmla="*/ 5 w 292"/>
                <a:gd name="T95" fmla="*/ 99 h 118"/>
                <a:gd name="T96" fmla="*/ 5 w 292"/>
                <a:gd name="T97" fmla="*/ 99 h 118"/>
                <a:gd name="T98" fmla="*/ 16 w 292"/>
                <a:gd name="T99" fmla="*/ 107 h 118"/>
                <a:gd name="T100" fmla="*/ 16 w 292"/>
                <a:gd name="T101" fmla="*/ 107 h 118"/>
                <a:gd name="T102" fmla="*/ 21 w 292"/>
                <a:gd name="T10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18">
                  <a:moveTo>
                    <a:pt x="21" y="106"/>
                  </a:moveTo>
                  <a:cubicBezTo>
                    <a:pt x="27" y="104"/>
                    <a:pt x="31" y="97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5" y="81"/>
                    <a:pt x="24" y="73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41"/>
                    <a:pt x="46" y="24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95" y="26"/>
                    <a:pt x="117" y="34"/>
                    <a:pt x="140" y="54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55" y="67"/>
                    <a:pt x="172" y="82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205" y="106"/>
                    <a:pt x="222" y="116"/>
                    <a:pt x="240" y="117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54" y="118"/>
                    <a:pt x="268" y="112"/>
                    <a:pt x="278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7" y="90"/>
                    <a:pt x="291" y="7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2" y="52"/>
                    <a:pt x="285" y="39"/>
                    <a:pt x="279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72" y="19"/>
                    <a:pt x="265" y="13"/>
                    <a:pt x="265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0" y="9"/>
                    <a:pt x="252" y="9"/>
                    <a:pt x="248" y="14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43" y="19"/>
                    <a:pt x="244" y="27"/>
                    <a:pt x="249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49" y="31"/>
                    <a:pt x="249" y="31"/>
                    <a:pt x="249" y="32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50" y="32"/>
                    <a:pt x="251" y="33"/>
                    <a:pt x="252" y="3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3" y="36"/>
                    <a:pt x="256" y="39"/>
                    <a:pt x="259" y="43"/>
                  </a:cubicBezTo>
                  <a:cubicBezTo>
                    <a:pt x="259" y="43"/>
                    <a:pt x="259" y="43"/>
                    <a:pt x="259" y="43"/>
                  </a:cubicBezTo>
                  <a:cubicBezTo>
                    <a:pt x="264" y="50"/>
                    <a:pt x="268" y="59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73"/>
                    <a:pt x="265" y="78"/>
                    <a:pt x="260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3" y="91"/>
                    <a:pt x="248" y="92"/>
                    <a:pt x="241" y="92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32" y="92"/>
                    <a:pt x="218" y="85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88" y="63"/>
                    <a:pt x="172" y="49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30" y="13"/>
                    <a:pt x="103" y="2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57" y="0"/>
                    <a:pt x="38" y="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0" y="28"/>
                    <a:pt x="1" y="4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1" y="87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7" y="103"/>
                    <a:pt x="11" y="106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8" y="107"/>
                    <a:pt x="19" y="107"/>
                    <a:pt x="21" y="106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4"/>
            <p:cNvSpPr/>
            <p:nvPr/>
          </p:nvSpPr>
          <p:spPr bwMode="auto">
            <a:xfrm>
              <a:off x="3940175" y="748506"/>
              <a:ext cx="193675" cy="104775"/>
            </a:xfrm>
            <a:custGeom>
              <a:avLst/>
              <a:gdLst>
                <a:gd name="T0" fmla="*/ 1 w 72"/>
                <a:gd name="T1" fmla="*/ 30 h 39"/>
                <a:gd name="T2" fmla="*/ 3 w 72"/>
                <a:gd name="T3" fmla="*/ 35 h 39"/>
                <a:gd name="T4" fmla="*/ 7 w 72"/>
                <a:gd name="T5" fmla="*/ 38 h 39"/>
                <a:gd name="T6" fmla="*/ 70 w 72"/>
                <a:gd name="T7" fmla="*/ 22 h 39"/>
                <a:gd name="T8" fmla="*/ 71 w 72"/>
                <a:gd name="T9" fmla="*/ 17 h 39"/>
                <a:gd name="T10" fmla="*/ 66 w 72"/>
                <a:gd name="T11" fmla="*/ 3 h 39"/>
                <a:gd name="T12" fmla="*/ 62 w 72"/>
                <a:gd name="T13" fmla="*/ 0 h 39"/>
                <a:gd name="T14" fmla="*/ 2 w 72"/>
                <a:gd name="T15" fmla="*/ 25 h 39"/>
                <a:gd name="T16" fmla="*/ 1 w 72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9">
                  <a:moveTo>
                    <a:pt x="1" y="30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7"/>
                    <a:pt x="5" y="39"/>
                    <a:pt x="7" y="38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1"/>
                    <a:pt x="72" y="19"/>
                    <a:pt x="71" y="17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/>
            <p:nvPr/>
          </p:nvSpPr>
          <p:spPr bwMode="auto">
            <a:xfrm>
              <a:off x="3876675" y="596106"/>
              <a:ext cx="133350" cy="182563"/>
            </a:xfrm>
            <a:custGeom>
              <a:avLst/>
              <a:gdLst>
                <a:gd name="T0" fmla="*/ 2 w 50"/>
                <a:gd name="T1" fmla="*/ 64 h 68"/>
                <a:gd name="T2" fmla="*/ 7 w 50"/>
                <a:gd name="T3" fmla="*/ 66 h 68"/>
                <a:gd name="T4" fmla="*/ 12 w 50"/>
                <a:gd name="T5" fmla="*/ 66 h 68"/>
                <a:gd name="T6" fmla="*/ 49 w 50"/>
                <a:gd name="T7" fmla="*/ 13 h 68"/>
                <a:gd name="T8" fmla="*/ 47 w 50"/>
                <a:gd name="T9" fmla="*/ 9 h 68"/>
                <a:gd name="T10" fmla="*/ 34 w 50"/>
                <a:gd name="T11" fmla="*/ 1 h 68"/>
                <a:gd name="T12" fmla="*/ 30 w 50"/>
                <a:gd name="T13" fmla="*/ 1 h 68"/>
                <a:gd name="T14" fmla="*/ 0 w 50"/>
                <a:gd name="T15" fmla="*/ 59 h 68"/>
                <a:gd name="T16" fmla="*/ 2 w 50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8">
                  <a:moveTo>
                    <a:pt x="2" y="64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9" y="68"/>
                    <a:pt x="11" y="68"/>
                    <a:pt x="12" y="6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49" y="10"/>
                    <a:pt x="47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0" y="0"/>
                    <a:pt x="30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3"/>
                    <a:pt x="2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93325" y="1870111"/>
            <a:ext cx="10444340" cy="1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近年来，信息泄露的事件不断出现，如某组织倒卖业主信息、某员工泄露公司用户信息等，这些事件都说明我国信息安全目前仍然存在着许多隐患。从个人信息现状的角度来看，我国目前信息安全的重点体现在以下几个方面。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2516742" y="3643881"/>
            <a:ext cx="6775050" cy="2747260"/>
            <a:chOff x="4646" y="2079"/>
            <a:chExt cx="8559" cy="6544"/>
          </a:xfrm>
        </p:grpSpPr>
        <p:sp>
          <p:nvSpPr>
            <p:cNvPr id="25" name="矩形 24"/>
            <p:cNvSpPr/>
            <p:nvPr>
              <p:custDataLst>
                <p:tags r:id="rId1"/>
              </p:custDataLst>
            </p:nvPr>
          </p:nvSpPr>
          <p:spPr>
            <a:xfrm>
              <a:off x="4646" y="3604"/>
              <a:ext cx="1938" cy="238"/>
            </a:xfrm>
            <a:prstGeom prst="rect">
              <a:avLst/>
            </a:prstGeom>
            <a:solidFill>
              <a:srgbClr val="35C5AE"/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任意多边形 8"/>
            <p:cNvSpPr/>
            <p:nvPr>
              <p:custDataLst>
                <p:tags r:id="rId2"/>
              </p:custDataLst>
            </p:nvPr>
          </p:nvSpPr>
          <p:spPr>
            <a:xfrm flipV="1">
              <a:off x="6584" y="3604"/>
              <a:ext cx="1326" cy="620"/>
            </a:xfrm>
            <a:custGeom>
              <a:avLst/>
              <a:gdLst>
                <a:gd name="connsiteX0" fmla="*/ 0 w 742949"/>
                <a:gd name="connsiteY0" fmla="*/ 347230 h 347230"/>
                <a:gd name="connsiteX1" fmla="*/ 371475 w 742949"/>
                <a:gd name="connsiteY1" fmla="*/ 133350 h 347230"/>
                <a:gd name="connsiteX2" fmla="*/ 742949 w 742949"/>
                <a:gd name="connsiteY2" fmla="*/ 347229 h 347230"/>
                <a:gd name="connsiteX3" fmla="*/ 742949 w 742949"/>
                <a:gd name="connsiteY3" fmla="*/ 213879 h 347230"/>
                <a:gd name="connsiteX4" fmla="*/ 371475 w 742949"/>
                <a:gd name="connsiteY4" fmla="*/ 0 h 347230"/>
                <a:gd name="connsiteX5" fmla="*/ 0 w 742949"/>
                <a:gd name="connsiteY5" fmla="*/ 213879 h 34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49" h="347230">
                  <a:moveTo>
                    <a:pt x="0" y="347230"/>
                  </a:moveTo>
                  <a:lnTo>
                    <a:pt x="371475" y="133350"/>
                  </a:lnTo>
                  <a:lnTo>
                    <a:pt x="742949" y="347229"/>
                  </a:lnTo>
                  <a:lnTo>
                    <a:pt x="742949" y="213879"/>
                  </a:lnTo>
                  <a:lnTo>
                    <a:pt x="371475" y="0"/>
                  </a:lnTo>
                  <a:lnTo>
                    <a:pt x="0" y="213879"/>
                  </a:lnTo>
                  <a:close/>
                </a:path>
              </a:pathLst>
            </a:custGeom>
            <a:solidFill>
              <a:srgbClr val="35C5AE"/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3"/>
              </p:custDataLst>
            </p:nvPr>
          </p:nvSpPr>
          <p:spPr>
            <a:xfrm>
              <a:off x="7910" y="3604"/>
              <a:ext cx="5295" cy="238"/>
            </a:xfrm>
            <a:prstGeom prst="rect">
              <a:avLst/>
            </a:prstGeom>
            <a:solidFill>
              <a:srgbClr val="35C5AE"/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4"/>
              </p:custDataLst>
            </p:nvPr>
          </p:nvSpPr>
          <p:spPr>
            <a:xfrm>
              <a:off x="6630" y="2089"/>
              <a:ext cx="731" cy="166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>
              <p:custDataLst>
                <p:tags r:id="rId5"/>
              </p:custDataLst>
            </p:nvPr>
          </p:nvSpPr>
          <p:spPr>
            <a:xfrm>
              <a:off x="7132" y="2089"/>
              <a:ext cx="731" cy="166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>
              <p:custDataLst>
                <p:tags r:id="rId6"/>
              </p:custDataLst>
            </p:nvPr>
          </p:nvSpPr>
          <p:spPr>
            <a:xfrm>
              <a:off x="7752" y="2079"/>
              <a:ext cx="5452" cy="1380"/>
            </a:xfrm>
            <a:prstGeom prst="rect">
              <a:avLst/>
            </a:prstGeom>
            <a:solidFill>
              <a:srgbClr val="D9D9D9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7"/>
              </p:custDataLst>
            </p:nvPr>
          </p:nvSpPr>
          <p:spPr>
            <a:xfrm>
              <a:off x="4646" y="2089"/>
              <a:ext cx="2095" cy="1370"/>
            </a:xfrm>
            <a:prstGeom prst="rect">
              <a:avLst/>
            </a:prstGeom>
            <a:solidFill>
              <a:srgbClr val="D9D9D9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Shape 4130"/>
            <p:cNvSpPr/>
            <p:nvPr>
              <p:custDataLst>
                <p:tags r:id="rId8"/>
              </p:custDataLst>
            </p:nvPr>
          </p:nvSpPr>
          <p:spPr>
            <a:xfrm>
              <a:off x="5330" y="2374"/>
              <a:ext cx="799" cy="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98183"/>
                  </a:moveTo>
                  <a:cubicBezTo>
                    <a:pt x="58494" y="98183"/>
                    <a:pt x="57272" y="99400"/>
                    <a:pt x="57272" y="100911"/>
                  </a:cubicBezTo>
                  <a:lnTo>
                    <a:pt x="57272" y="117272"/>
                  </a:lnTo>
                  <a:cubicBezTo>
                    <a:pt x="57272" y="118777"/>
                    <a:pt x="58494" y="120000"/>
                    <a:pt x="60000" y="120000"/>
                  </a:cubicBezTo>
                  <a:cubicBezTo>
                    <a:pt x="61505" y="120000"/>
                    <a:pt x="62727" y="118777"/>
                    <a:pt x="62727" y="117272"/>
                  </a:cubicBezTo>
                  <a:lnTo>
                    <a:pt x="62727" y="100911"/>
                  </a:lnTo>
                  <a:cubicBezTo>
                    <a:pt x="62727" y="99400"/>
                    <a:pt x="61505" y="98183"/>
                    <a:pt x="60000" y="98183"/>
                  </a:cubicBezTo>
                  <a:moveTo>
                    <a:pt x="60000" y="87272"/>
                  </a:moveTo>
                  <a:cubicBezTo>
                    <a:pt x="44938" y="87272"/>
                    <a:pt x="32727" y="75061"/>
                    <a:pt x="32727" y="60000"/>
                  </a:cubicBezTo>
                  <a:cubicBezTo>
                    <a:pt x="32727" y="44933"/>
                    <a:pt x="44938" y="32727"/>
                    <a:pt x="60000" y="32727"/>
                  </a:cubicBezTo>
                  <a:cubicBezTo>
                    <a:pt x="75061" y="32727"/>
                    <a:pt x="87272" y="44933"/>
                    <a:pt x="87272" y="60000"/>
                  </a:cubicBezTo>
                  <a:cubicBezTo>
                    <a:pt x="87272" y="75061"/>
                    <a:pt x="75061" y="87272"/>
                    <a:pt x="60000" y="87272"/>
                  </a:cubicBezTo>
                  <a:moveTo>
                    <a:pt x="60000" y="27272"/>
                  </a:moveTo>
                  <a:cubicBezTo>
                    <a:pt x="41927" y="27272"/>
                    <a:pt x="27272" y="41927"/>
                    <a:pt x="27272" y="60000"/>
                  </a:cubicBezTo>
                  <a:cubicBezTo>
                    <a:pt x="27272" y="78077"/>
                    <a:pt x="41927" y="92727"/>
                    <a:pt x="60000" y="92727"/>
                  </a:cubicBezTo>
                  <a:cubicBezTo>
                    <a:pt x="78072" y="92727"/>
                    <a:pt x="92727" y="78077"/>
                    <a:pt x="92727" y="60000"/>
                  </a:cubicBezTo>
                  <a:cubicBezTo>
                    <a:pt x="92727" y="41927"/>
                    <a:pt x="78072" y="27272"/>
                    <a:pt x="60000" y="27272"/>
                  </a:cubicBezTo>
                  <a:moveTo>
                    <a:pt x="90855" y="87000"/>
                  </a:moveTo>
                  <a:cubicBezTo>
                    <a:pt x="89788" y="85933"/>
                    <a:pt x="88061" y="85933"/>
                    <a:pt x="86994" y="87000"/>
                  </a:cubicBezTo>
                  <a:cubicBezTo>
                    <a:pt x="85933" y="88061"/>
                    <a:pt x="85933" y="89794"/>
                    <a:pt x="86994" y="90855"/>
                  </a:cubicBezTo>
                  <a:lnTo>
                    <a:pt x="98566" y="102427"/>
                  </a:lnTo>
                  <a:cubicBezTo>
                    <a:pt x="99633" y="103494"/>
                    <a:pt x="101361" y="103494"/>
                    <a:pt x="102427" y="102427"/>
                  </a:cubicBezTo>
                  <a:cubicBezTo>
                    <a:pt x="103488" y="101361"/>
                    <a:pt x="103488" y="99633"/>
                    <a:pt x="102427" y="98572"/>
                  </a:cubicBezTo>
                  <a:cubicBezTo>
                    <a:pt x="102427" y="98572"/>
                    <a:pt x="90855" y="87000"/>
                    <a:pt x="90855" y="87000"/>
                  </a:cubicBezTo>
                  <a:close/>
                  <a:moveTo>
                    <a:pt x="117272" y="57272"/>
                  </a:moveTo>
                  <a:lnTo>
                    <a:pt x="100911" y="57272"/>
                  </a:lnTo>
                  <a:cubicBezTo>
                    <a:pt x="99405" y="57272"/>
                    <a:pt x="98183" y="58494"/>
                    <a:pt x="98183" y="60000"/>
                  </a:cubicBezTo>
                  <a:cubicBezTo>
                    <a:pt x="98183" y="61505"/>
                    <a:pt x="99405" y="62727"/>
                    <a:pt x="100911" y="62727"/>
                  </a:cubicBezTo>
                  <a:lnTo>
                    <a:pt x="117272" y="62727"/>
                  </a:lnTo>
                  <a:cubicBezTo>
                    <a:pt x="118777" y="62727"/>
                    <a:pt x="120000" y="61505"/>
                    <a:pt x="120000" y="60000"/>
                  </a:cubicBezTo>
                  <a:cubicBezTo>
                    <a:pt x="120000" y="58494"/>
                    <a:pt x="118777" y="57272"/>
                    <a:pt x="117272" y="57272"/>
                  </a:cubicBezTo>
                  <a:moveTo>
                    <a:pt x="29144" y="87000"/>
                  </a:moveTo>
                  <a:lnTo>
                    <a:pt x="17572" y="98572"/>
                  </a:lnTo>
                  <a:cubicBezTo>
                    <a:pt x="16511" y="99633"/>
                    <a:pt x="16511" y="101361"/>
                    <a:pt x="17572" y="102427"/>
                  </a:cubicBezTo>
                  <a:cubicBezTo>
                    <a:pt x="18638" y="103494"/>
                    <a:pt x="20366" y="103494"/>
                    <a:pt x="21433" y="102427"/>
                  </a:cubicBezTo>
                  <a:lnTo>
                    <a:pt x="33005" y="90855"/>
                  </a:lnTo>
                  <a:cubicBezTo>
                    <a:pt x="34066" y="89794"/>
                    <a:pt x="34066" y="88061"/>
                    <a:pt x="33005" y="87000"/>
                  </a:cubicBezTo>
                  <a:cubicBezTo>
                    <a:pt x="31938" y="85933"/>
                    <a:pt x="30211" y="85933"/>
                    <a:pt x="29144" y="87000"/>
                  </a:cubicBezTo>
                  <a:moveTo>
                    <a:pt x="90855" y="33005"/>
                  </a:moveTo>
                  <a:lnTo>
                    <a:pt x="102427" y="21427"/>
                  </a:lnTo>
                  <a:cubicBezTo>
                    <a:pt x="103488" y="20366"/>
                    <a:pt x="103488" y="18638"/>
                    <a:pt x="102427" y="17572"/>
                  </a:cubicBezTo>
                  <a:cubicBezTo>
                    <a:pt x="101361" y="16505"/>
                    <a:pt x="99633" y="16505"/>
                    <a:pt x="98566" y="17572"/>
                  </a:cubicBezTo>
                  <a:lnTo>
                    <a:pt x="86994" y="29150"/>
                  </a:lnTo>
                  <a:cubicBezTo>
                    <a:pt x="85933" y="30205"/>
                    <a:pt x="85933" y="31938"/>
                    <a:pt x="86994" y="33005"/>
                  </a:cubicBezTo>
                  <a:cubicBezTo>
                    <a:pt x="88061" y="34066"/>
                    <a:pt x="89788" y="34066"/>
                    <a:pt x="90855" y="33005"/>
                  </a:cubicBezTo>
                  <a:moveTo>
                    <a:pt x="60000" y="21816"/>
                  </a:moveTo>
                  <a:cubicBezTo>
                    <a:pt x="61505" y="21816"/>
                    <a:pt x="62727" y="20600"/>
                    <a:pt x="62727" y="19088"/>
                  </a:cubicBezTo>
                  <a:lnTo>
                    <a:pt x="62727" y="2727"/>
                  </a:lnTo>
                  <a:cubicBezTo>
                    <a:pt x="62727" y="1222"/>
                    <a:pt x="61505" y="0"/>
                    <a:pt x="60000" y="0"/>
                  </a:cubicBezTo>
                  <a:cubicBezTo>
                    <a:pt x="58494" y="0"/>
                    <a:pt x="57272" y="1222"/>
                    <a:pt x="57272" y="2727"/>
                  </a:cubicBezTo>
                  <a:lnTo>
                    <a:pt x="57272" y="19088"/>
                  </a:lnTo>
                  <a:cubicBezTo>
                    <a:pt x="57272" y="20600"/>
                    <a:pt x="58494" y="21816"/>
                    <a:pt x="60000" y="21816"/>
                  </a:cubicBezTo>
                  <a:moveTo>
                    <a:pt x="21816" y="60000"/>
                  </a:moveTo>
                  <a:cubicBezTo>
                    <a:pt x="21816" y="58494"/>
                    <a:pt x="20594" y="57272"/>
                    <a:pt x="19088" y="57272"/>
                  </a:cubicBezTo>
                  <a:lnTo>
                    <a:pt x="2727" y="57272"/>
                  </a:lnTo>
                  <a:cubicBezTo>
                    <a:pt x="1222" y="57272"/>
                    <a:pt x="0" y="58494"/>
                    <a:pt x="0" y="60000"/>
                  </a:cubicBezTo>
                  <a:cubicBezTo>
                    <a:pt x="0" y="61505"/>
                    <a:pt x="1222" y="62727"/>
                    <a:pt x="2727" y="62727"/>
                  </a:cubicBezTo>
                  <a:lnTo>
                    <a:pt x="19088" y="62727"/>
                  </a:lnTo>
                  <a:cubicBezTo>
                    <a:pt x="20594" y="62727"/>
                    <a:pt x="21816" y="61505"/>
                    <a:pt x="21816" y="60000"/>
                  </a:cubicBezTo>
                  <a:moveTo>
                    <a:pt x="29144" y="33005"/>
                  </a:moveTo>
                  <a:cubicBezTo>
                    <a:pt x="30211" y="34066"/>
                    <a:pt x="31938" y="34066"/>
                    <a:pt x="33005" y="33005"/>
                  </a:cubicBezTo>
                  <a:cubicBezTo>
                    <a:pt x="34066" y="31938"/>
                    <a:pt x="34066" y="30205"/>
                    <a:pt x="33005" y="29150"/>
                  </a:cubicBezTo>
                  <a:lnTo>
                    <a:pt x="21433" y="17572"/>
                  </a:lnTo>
                  <a:cubicBezTo>
                    <a:pt x="20366" y="16505"/>
                    <a:pt x="18638" y="16505"/>
                    <a:pt x="17572" y="17572"/>
                  </a:cubicBezTo>
                  <a:cubicBezTo>
                    <a:pt x="16511" y="18638"/>
                    <a:pt x="16511" y="20366"/>
                    <a:pt x="17572" y="21427"/>
                  </a:cubicBezTo>
                  <a:cubicBezTo>
                    <a:pt x="17572" y="21427"/>
                    <a:pt x="29144" y="33005"/>
                    <a:pt x="29144" y="3300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5C5AE"/>
                </a:gs>
                <a:gs pos="100000">
                  <a:srgbClr val="35C5AE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19039" tIns="19039" rIns="19039" bIns="19039" anchor="ctr" anchorCtr="0">
              <a:noAutofit/>
            </a:bodyPr>
            <a:lstStyle/>
            <a:p>
              <a:endParaRPr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" panose="020F0502020204030203"/>
              </a:endParaRPr>
            </a:p>
          </p:txBody>
        </p:sp>
        <p:sp>
          <p:nvSpPr>
            <p:cNvPr id="33" name="文本框 404"/>
            <p:cNvSpPr txBox="1"/>
            <p:nvPr>
              <p:custDataLst>
                <p:tags r:id="rId9"/>
              </p:custDataLst>
            </p:nvPr>
          </p:nvSpPr>
          <p:spPr>
            <a:xfrm>
              <a:off x="7752" y="2264"/>
              <a:ext cx="5453" cy="67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等线" panose="02010600030101010101" charset="-122"/>
                </a:rPr>
                <a:t>个人信息没有得到规范采集</a:t>
              </a:r>
            </a:p>
          </p:txBody>
        </p:sp>
        <p:sp>
          <p:nvSpPr>
            <p:cNvPr id="39" name="矩形 38"/>
            <p:cNvSpPr/>
            <p:nvPr>
              <p:custDataLst>
                <p:tags r:id="rId10"/>
              </p:custDataLst>
            </p:nvPr>
          </p:nvSpPr>
          <p:spPr>
            <a:xfrm>
              <a:off x="4646" y="5803"/>
              <a:ext cx="1938" cy="238"/>
            </a:xfrm>
            <a:prstGeom prst="rect">
              <a:avLst/>
            </a:prstGeom>
            <a:solidFill>
              <a:srgbClr val="35C5AE"/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任意多边形 24"/>
            <p:cNvSpPr/>
            <p:nvPr>
              <p:custDataLst>
                <p:tags r:id="rId11"/>
              </p:custDataLst>
            </p:nvPr>
          </p:nvSpPr>
          <p:spPr>
            <a:xfrm flipV="1">
              <a:off x="6584" y="5803"/>
              <a:ext cx="1326" cy="620"/>
            </a:xfrm>
            <a:custGeom>
              <a:avLst/>
              <a:gdLst>
                <a:gd name="connsiteX0" fmla="*/ 0 w 742949"/>
                <a:gd name="connsiteY0" fmla="*/ 347230 h 347230"/>
                <a:gd name="connsiteX1" fmla="*/ 371475 w 742949"/>
                <a:gd name="connsiteY1" fmla="*/ 133350 h 347230"/>
                <a:gd name="connsiteX2" fmla="*/ 742949 w 742949"/>
                <a:gd name="connsiteY2" fmla="*/ 347229 h 347230"/>
                <a:gd name="connsiteX3" fmla="*/ 742949 w 742949"/>
                <a:gd name="connsiteY3" fmla="*/ 213879 h 347230"/>
                <a:gd name="connsiteX4" fmla="*/ 371475 w 742949"/>
                <a:gd name="connsiteY4" fmla="*/ 0 h 347230"/>
                <a:gd name="connsiteX5" fmla="*/ 0 w 742949"/>
                <a:gd name="connsiteY5" fmla="*/ 213879 h 34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49" h="347230">
                  <a:moveTo>
                    <a:pt x="0" y="347230"/>
                  </a:moveTo>
                  <a:lnTo>
                    <a:pt x="371475" y="133350"/>
                  </a:lnTo>
                  <a:lnTo>
                    <a:pt x="742949" y="347229"/>
                  </a:lnTo>
                  <a:lnTo>
                    <a:pt x="742949" y="213879"/>
                  </a:lnTo>
                  <a:lnTo>
                    <a:pt x="371475" y="0"/>
                  </a:lnTo>
                  <a:lnTo>
                    <a:pt x="0" y="213879"/>
                  </a:lnTo>
                  <a:close/>
                </a:path>
              </a:pathLst>
            </a:custGeom>
            <a:solidFill>
              <a:srgbClr val="35C5AE"/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矩形 40"/>
            <p:cNvSpPr/>
            <p:nvPr>
              <p:custDataLst>
                <p:tags r:id="rId12"/>
              </p:custDataLst>
            </p:nvPr>
          </p:nvSpPr>
          <p:spPr>
            <a:xfrm>
              <a:off x="7910" y="5803"/>
              <a:ext cx="5295" cy="238"/>
            </a:xfrm>
            <a:prstGeom prst="rect">
              <a:avLst/>
            </a:prstGeom>
            <a:solidFill>
              <a:srgbClr val="35C5AE"/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矩形 51"/>
            <p:cNvSpPr/>
            <p:nvPr>
              <p:custDataLst>
                <p:tags r:id="rId13"/>
              </p:custDataLst>
            </p:nvPr>
          </p:nvSpPr>
          <p:spPr>
            <a:xfrm>
              <a:off x="6630" y="4289"/>
              <a:ext cx="731" cy="166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14"/>
              </p:custDataLst>
            </p:nvPr>
          </p:nvSpPr>
          <p:spPr>
            <a:xfrm>
              <a:off x="7132" y="4289"/>
              <a:ext cx="731" cy="166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15"/>
              </p:custDataLst>
            </p:nvPr>
          </p:nvSpPr>
          <p:spPr>
            <a:xfrm>
              <a:off x="7752" y="4279"/>
              <a:ext cx="5452" cy="1370"/>
            </a:xfrm>
            <a:prstGeom prst="rect">
              <a:avLst/>
            </a:prstGeom>
            <a:solidFill>
              <a:srgbClr val="D9D9D9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16"/>
              </p:custDataLst>
            </p:nvPr>
          </p:nvSpPr>
          <p:spPr>
            <a:xfrm>
              <a:off x="4646" y="4289"/>
              <a:ext cx="2095" cy="1370"/>
            </a:xfrm>
            <a:prstGeom prst="rect">
              <a:avLst/>
            </a:prstGeom>
            <a:solidFill>
              <a:srgbClr val="D9D9D9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Shape 4133"/>
            <p:cNvSpPr/>
            <p:nvPr>
              <p:custDataLst>
                <p:tags r:id="rId17"/>
              </p:custDataLst>
            </p:nvPr>
          </p:nvSpPr>
          <p:spPr>
            <a:xfrm>
              <a:off x="5330" y="4574"/>
              <a:ext cx="799" cy="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0911"/>
                  </a:moveTo>
                  <a:lnTo>
                    <a:pt x="109088" y="10911"/>
                  </a:lnTo>
                  <a:lnTo>
                    <a:pt x="105000" y="0"/>
                  </a:lnTo>
                  <a:lnTo>
                    <a:pt x="100911" y="10911"/>
                  </a:lnTo>
                  <a:lnTo>
                    <a:pt x="90000" y="10911"/>
                  </a:lnTo>
                  <a:lnTo>
                    <a:pt x="98861" y="17727"/>
                  </a:lnTo>
                  <a:lnTo>
                    <a:pt x="94772" y="30000"/>
                  </a:lnTo>
                  <a:lnTo>
                    <a:pt x="105000" y="22500"/>
                  </a:lnTo>
                  <a:lnTo>
                    <a:pt x="115227" y="30000"/>
                  </a:lnTo>
                  <a:lnTo>
                    <a:pt x="111138" y="17727"/>
                  </a:lnTo>
                  <a:cubicBezTo>
                    <a:pt x="111138" y="17727"/>
                    <a:pt x="120000" y="10911"/>
                    <a:pt x="120000" y="10911"/>
                  </a:cubicBezTo>
                  <a:close/>
                  <a:moveTo>
                    <a:pt x="60000" y="114533"/>
                  </a:moveTo>
                  <a:cubicBezTo>
                    <a:pt x="29922" y="114533"/>
                    <a:pt x="5455" y="90016"/>
                    <a:pt x="5455" y="59872"/>
                  </a:cubicBezTo>
                  <a:cubicBezTo>
                    <a:pt x="5455" y="35744"/>
                    <a:pt x="20805" y="15227"/>
                    <a:pt x="42722" y="8005"/>
                  </a:cubicBezTo>
                  <a:cubicBezTo>
                    <a:pt x="37983" y="17233"/>
                    <a:pt x="35455" y="27538"/>
                    <a:pt x="35455" y="38005"/>
                  </a:cubicBezTo>
                  <a:cubicBezTo>
                    <a:pt x="35455" y="72244"/>
                    <a:pt x="61766" y="100438"/>
                    <a:pt x="95188" y="103355"/>
                  </a:cubicBezTo>
                  <a:cubicBezTo>
                    <a:pt x="85338" y="110350"/>
                    <a:pt x="72583" y="114533"/>
                    <a:pt x="60000" y="114533"/>
                  </a:cubicBezTo>
                  <a:moveTo>
                    <a:pt x="40911" y="38005"/>
                  </a:moveTo>
                  <a:cubicBezTo>
                    <a:pt x="40911" y="23600"/>
                    <a:pt x="45977" y="10388"/>
                    <a:pt x="54411" y="27"/>
                  </a:cubicBezTo>
                  <a:cubicBezTo>
                    <a:pt x="23900" y="2855"/>
                    <a:pt x="0" y="28555"/>
                    <a:pt x="0" y="59872"/>
                  </a:cubicBezTo>
                  <a:cubicBezTo>
                    <a:pt x="0" y="93083"/>
                    <a:pt x="26866" y="120000"/>
                    <a:pt x="60000" y="120000"/>
                  </a:cubicBezTo>
                  <a:cubicBezTo>
                    <a:pt x="78755" y="120000"/>
                    <a:pt x="98088" y="111361"/>
                    <a:pt x="109088" y="97850"/>
                  </a:cubicBezTo>
                  <a:cubicBezTo>
                    <a:pt x="107250" y="98022"/>
                    <a:pt x="102794" y="98138"/>
                    <a:pt x="100911" y="98138"/>
                  </a:cubicBezTo>
                  <a:cubicBezTo>
                    <a:pt x="67772" y="98138"/>
                    <a:pt x="40911" y="71216"/>
                    <a:pt x="40911" y="38005"/>
                  </a:cubicBezTo>
                  <a:moveTo>
                    <a:pt x="98183" y="57272"/>
                  </a:moveTo>
                  <a:lnTo>
                    <a:pt x="95205" y="65205"/>
                  </a:lnTo>
                  <a:lnTo>
                    <a:pt x="87272" y="65205"/>
                  </a:lnTo>
                  <a:lnTo>
                    <a:pt x="93716" y="70161"/>
                  </a:lnTo>
                  <a:lnTo>
                    <a:pt x="90744" y="79088"/>
                  </a:lnTo>
                  <a:lnTo>
                    <a:pt x="98183" y="73638"/>
                  </a:lnTo>
                  <a:lnTo>
                    <a:pt x="105616" y="79088"/>
                  </a:lnTo>
                  <a:lnTo>
                    <a:pt x="102644" y="70161"/>
                  </a:lnTo>
                  <a:lnTo>
                    <a:pt x="109088" y="65205"/>
                  </a:lnTo>
                  <a:lnTo>
                    <a:pt x="101155" y="65205"/>
                  </a:lnTo>
                  <a:cubicBezTo>
                    <a:pt x="101155" y="65205"/>
                    <a:pt x="98183" y="57272"/>
                    <a:pt x="98183" y="57272"/>
                  </a:cubicBezTo>
                  <a:close/>
                  <a:moveTo>
                    <a:pt x="63472" y="51816"/>
                  </a:moveTo>
                  <a:lnTo>
                    <a:pt x="70911" y="46361"/>
                  </a:lnTo>
                  <a:lnTo>
                    <a:pt x="78344" y="51816"/>
                  </a:lnTo>
                  <a:lnTo>
                    <a:pt x="75372" y="42894"/>
                  </a:lnTo>
                  <a:lnTo>
                    <a:pt x="81816" y="37933"/>
                  </a:lnTo>
                  <a:lnTo>
                    <a:pt x="73883" y="37933"/>
                  </a:lnTo>
                  <a:lnTo>
                    <a:pt x="70911" y="30000"/>
                  </a:lnTo>
                  <a:lnTo>
                    <a:pt x="67933" y="37933"/>
                  </a:lnTo>
                  <a:lnTo>
                    <a:pt x="60000" y="37933"/>
                  </a:lnTo>
                  <a:lnTo>
                    <a:pt x="66444" y="42894"/>
                  </a:lnTo>
                  <a:cubicBezTo>
                    <a:pt x="66444" y="42894"/>
                    <a:pt x="63472" y="51816"/>
                    <a:pt x="63472" y="5181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5C5AE"/>
                </a:gs>
                <a:gs pos="100000">
                  <a:srgbClr val="35C5AE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19039" tIns="19039" rIns="19039" bIns="19039" anchor="ctr" anchorCtr="0">
              <a:noAutofit/>
            </a:bodyPr>
            <a:lstStyle/>
            <a:p>
              <a:endParaRPr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" panose="020F0502020204030203"/>
              </a:endParaRPr>
            </a:p>
          </p:txBody>
        </p:sp>
        <p:sp>
          <p:nvSpPr>
            <p:cNvPr id="58" name="文本框 414"/>
            <p:cNvSpPr txBox="1"/>
            <p:nvPr>
              <p:custDataLst>
                <p:tags r:id="rId18"/>
              </p:custDataLst>
            </p:nvPr>
          </p:nvSpPr>
          <p:spPr>
            <a:xfrm>
              <a:off x="7752" y="4442"/>
              <a:ext cx="5452" cy="67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等线" panose="02010600030101010101" charset="-122"/>
                </a:rPr>
                <a:t>个人欠缺足够的信息保护意识</a:t>
              </a:r>
            </a:p>
          </p:txBody>
        </p:sp>
        <p:sp>
          <p:nvSpPr>
            <p:cNvPr id="59" name="矩形 58"/>
            <p:cNvSpPr/>
            <p:nvPr>
              <p:custDataLst>
                <p:tags r:id="rId19"/>
              </p:custDataLst>
            </p:nvPr>
          </p:nvSpPr>
          <p:spPr>
            <a:xfrm>
              <a:off x="4646" y="8003"/>
              <a:ext cx="1938" cy="238"/>
            </a:xfrm>
            <a:prstGeom prst="rect">
              <a:avLst/>
            </a:prstGeom>
            <a:solidFill>
              <a:srgbClr val="35C5AE"/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任意多边形 35"/>
            <p:cNvSpPr/>
            <p:nvPr>
              <p:custDataLst>
                <p:tags r:id="rId20"/>
              </p:custDataLst>
            </p:nvPr>
          </p:nvSpPr>
          <p:spPr>
            <a:xfrm flipV="1">
              <a:off x="6584" y="8003"/>
              <a:ext cx="1326" cy="620"/>
            </a:xfrm>
            <a:custGeom>
              <a:avLst/>
              <a:gdLst>
                <a:gd name="connsiteX0" fmla="*/ 0 w 742949"/>
                <a:gd name="connsiteY0" fmla="*/ 347230 h 347230"/>
                <a:gd name="connsiteX1" fmla="*/ 371475 w 742949"/>
                <a:gd name="connsiteY1" fmla="*/ 133350 h 347230"/>
                <a:gd name="connsiteX2" fmla="*/ 742949 w 742949"/>
                <a:gd name="connsiteY2" fmla="*/ 347229 h 347230"/>
                <a:gd name="connsiteX3" fmla="*/ 742949 w 742949"/>
                <a:gd name="connsiteY3" fmla="*/ 213879 h 347230"/>
                <a:gd name="connsiteX4" fmla="*/ 371475 w 742949"/>
                <a:gd name="connsiteY4" fmla="*/ 0 h 347230"/>
                <a:gd name="connsiteX5" fmla="*/ 0 w 742949"/>
                <a:gd name="connsiteY5" fmla="*/ 213879 h 34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2949" h="347230">
                  <a:moveTo>
                    <a:pt x="0" y="347230"/>
                  </a:moveTo>
                  <a:lnTo>
                    <a:pt x="371475" y="133350"/>
                  </a:lnTo>
                  <a:lnTo>
                    <a:pt x="742949" y="347229"/>
                  </a:lnTo>
                  <a:lnTo>
                    <a:pt x="742949" y="213879"/>
                  </a:lnTo>
                  <a:lnTo>
                    <a:pt x="371475" y="0"/>
                  </a:lnTo>
                  <a:lnTo>
                    <a:pt x="0" y="213879"/>
                  </a:lnTo>
                  <a:close/>
                </a:path>
              </a:pathLst>
            </a:custGeom>
            <a:solidFill>
              <a:srgbClr val="35C5AE"/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21"/>
              </p:custDataLst>
            </p:nvPr>
          </p:nvSpPr>
          <p:spPr>
            <a:xfrm>
              <a:off x="7910" y="8003"/>
              <a:ext cx="5295" cy="238"/>
            </a:xfrm>
            <a:prstGeom prst="rect">
              <a:avLst/>
            </a:prstGeom>
            <a:solidFill>
              <a:srgbClr val="35C5AE"/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矩形 61"/>
            <p:cNvSpPr/>
            <p:nvPr>
              <p:custDataLst>
                <p:tags r:id="rId22"/>
              </p:custDataLst>
            </p:nvPr>
          </p:nvSpPr>
          <p:spPr>
            <a:xfrm>
              <a:off x="6630" y="6489"/>
              <a:ext cx="731" cy="166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scene3d>
              <a:camera prst="isometricLeftDown"/>
              <a:lightRig rig="threePt" dir="t"/>
            </a:scene3d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/>
            <p:cNvSpPr/>
            <p:nvPr>
              <p:custDataLst>
                <p:tags r:id="rId23"/>
              </p:custDataLst>
            </p:nvPr>
          </p:nvSpPr>
          <p:spPr>
            <a:xfrm>
              <a:off x="7132" y="6489"/>
              <a:ext cx="731" cy="1666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scene3d>
              <a:camera prst="isometricRightUp"/>
              <a:lightRig rig="threePt" dir="t"/>
            </a:scene3d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>
              <p:custDataLst>
                <p:tags r:id="rId24"/>
              </p:custDataLst>
            </p:nvPr>
          </p:nvSpPr>
          <p:spPr>
            <a:xfrm>
              <a:off x="7752" y="6479"/>
              <a:ext cx="5452" cy="1370"/>
            </a:xfrm>
            <a:prstGeom prst="rect">
              <a:avLst/>
            </a:prstGeom>
            <a:solidFill>
              <a:srgbClr val="D9D9D9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>
              <p:custDataLst>
                <p:tags r:id="rId25"/>
              </p:custDataLst>
            </p:nvPr>
          </p:nvSpPr>
          <p:spPr>
            <a:xfrm>
              <a:off x="4646" y="6489"/>
              <a:ext cx="2095" cy="1370"/>
            </a:xfrm>
            <a:prstGeom prst="rect">
              <a:avLst/>
            </a:prstGeom>
            <a:solidFill>
              <a:srgbClr val="D9D9D9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35C5AE">
                <a:shade val="50000"/>
              </a:srgbClr>
            </a:lnRef>
            <a:fillRef idx="1">
              <a:srgbClr val="35C5AE"/>
            </a:fillRef>
            <a:effectRef idx="0">
              <a:srgbClr val="35C5AE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865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6" name="Shape 4134"/>
            <p:cNvSpPr/>
            <p:nvPr>
              <p:custDataLst>
                <p:tags r:id="rId26"/>
              </p:custDataLst>
            </p:nvPr>
          </p:nvSpPr>
          <p:spPr>
            <a:xfrm>
              <a:off x="5330" y="6774"/>
              <a:ext cx="799" cy="7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3638" y="49088"/>
                  </a:moveTo>
                  <a:cubicBezTo>
                    <a:pt x="37611" y="49088"/>
                    <a:pt x="32727" y="44205"/>
                    <a:pt x="32727" y="38183"/>
                  </a:cubicBezTo>
                  <a:cubicBezTo>
                    <a:pt x="32727" y="32155"/>
                    <a:pt x="37611" y="27272"/>
                    <a:pt x="43638" y="27272"/>
                  </a:cubicBezTo>
                  <a:cubicBezTo>
                    <a:pt x="49661" y="27272"/>
                    <a:pt x="54544" y="32155"/>
                    <a:pt x="54544" y="38183"/>
                  </a:cubicBezTo>
                  <a:cubicBezTo>
                    <a:pt x="54544" y="44205"/>
                    <a:pt x="49661" y="49088"/>
                    <a:pt x="43638" y="49088"/>
                  </a:cubicBezTo>
                  <a:moveTo>
                    <a:pt x="43638" y="21816"/>
                  </a:moveTo>
                  <a:cubicBezTo>
                    <a:pt x="34600" y="21816"/>
                    <a:pt x="27272" y="29150"/>
                    <a:pt x="27272" y="38183"/>
                  </a:cubicBezTo>
                  <a:cubicBezTo>
                    <a:pt x="27272" y="47222"/>
                    <a:pt x="34600" y="54544"/>
                    <a:pt x="43638" y="54544"/>
                  </a:cubicBezTo>
                  <a:cubicBezTo>
                    <a:pt x="52672" y="54544"/>
                    <a:pt x="60000" y="47222"/>
                    <a:pt x="60000" y="38183"/>
                  </a:cubicBezTo>
                  <a:cubicBezTo>
                    <a:pt x="60000" y="29150"/>
                    <a:pt x="52672" y="21816"/>
                    <a:pt x="43638" y="21816"/>
                  </a:cubicBezTo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7"/>
                    <a:pt x="29872" y="5455"/>
                    <a:pt x="60000" y="5455"/>
                  </a:cubicBezTo>
                  <a:cubicBezTo>
                    <a:pt x="90127" y="5455"/>
                    <a:pt x="114544" y="29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60000" y="0"/>
                  </a:moveTo>
                  <a:cubicBezTo>
                    <a:pt x="26866" y="0"/>
                    <a:pt x="0" y="26861"/>
                    <a:pt x="0" y="60000"/>
                  </a:cubicBezTo>
                  <a:cubicBezTo>
                    <a:pt x="0" y="93138"/>
                    <a:pt x="26866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moveTo>
                    <a:pt x="68183" y="60000"/>
                  </a:moveTo>
                  <a:cubicBezTo>
                    <a:pt x="66677" y="60000"/>
                    <a:pt x="65455" y="61222"/>
                    <a:pt x="65455" y="62727"/>
                  </a:cubicBezTo>
                  <a:cubicBezTo>
                    <a:pt x="65455" y="64233"/>
                    <a:pt x="66677" y="65455"/>
                    <a:pt x="68183" y="65455"/>
                  </a:cubicBezTo>
                  <a:cubicBezTo>
                    <a:pt x="69688" y="65455"/>
                    <a:pt x="70911" y="64233"/>
                    <a:pt x="70911" y="62727"/>
                  </a:cubicBezTo>
                  <a:cubicBezTo>
                    <a:pt x="70911" y="61222"/>
                    <a:pt x="69688" y="60000"/>
                    <a:pt x="68183" y="60000"/>
                  </a:cubicBezTo>
                  <a:moveTo>
                    <a:pt x="51816" y="87272"/>
                  </a:moveTo>
                  <a:cubicBezTo>
                    <a:pt x="50311" y="87272"/>
                    <a:pt x="49088" y="86055"/>
                    <a:pt x="49088" y="84544"/>
                  </a:cubicBezTo>
                  <a:cubicBezTo>
                    <a:pt x="49088" y="83038"/>
                    <a:pt x="50311" y="81816"/>
                    <a:pt x="51816" y="81816"/>
                  </a:cubicBezTo>
                  <a:cubicBezTo>
                    <a:pt x="53322" y="81816"/>
                    <a:pt x="54544" y="83038"/>
                    <a:pt x="54544" y="84544"/>
                  </a:cubicBezTo>
                  <a:cubicBezTo>
                    <a:pt x="54544" y="86055"/>
                    <a:pt x="53322" y="87272"/>
                    <a:pt x="51816" y="87272"/>
                  </a:cubicBezTo>
                  <a:moveTo>
                    <a:pt x="51816" y="76361"/>
                  </a:moveTo>
                  <a:cubicBezTo>
                    <a:pt x="47300" y="76361"/>
                    <a:pt x="43638" y="80027"/>
                    <a:pt x="43638" y="84544"/>
                  </a:cubicBezTo>
                  <a:cubicBezTo>
                    <a:pt x="43638" y="89066"/>
                    <a:pt x="47300" y="92727"/>
                    <a:pt x="51816" y="92727"/>
                  </a:cubicBezTo>
                  <a:cubicBezTo>
                    <a:pt x="56338" y="92727"/>
                    <a:pt x="60000" y="89066"/>
                    <a:pt x="60000" y="84544"/>
                  </a:cubicBezTo>
                  <a:cubicBezTo>
                    <a:pt x="60000" y="80027"/>
                    <a:pt x="56338" y="76361"/>
                    <a:pt x="51816" y="76361"/>
                  </a:cubicBezTo>
                  <a:moveTo>
                    <a:pt x="27272" y="65455"/>
                  </a:moveTo>
                  <a:cubicBezTo>
                    <a:pt x="24261" y="65455"/>
                    <a:pt x="21816" y="67900"/>
                    <a:pt x="21816" y="70911"/>
                  </a:cubicBezTo>
                  <a:cubicBezTo>
                    <a:pt x="21816" y="73916"/>
                    <a:pt x="24261" y="76361"/>
                    <a:pt x="27272" y="76361"/>
                  </a:cubicBezTo>
                  <a:cubicBezTo>
                    <a:pt x="30283" y="76361"/>
                    <a:pt x="32727" y="73916"/>
                    <a:pt x="32727" y="70911"/>
                  </a:cubicBezTo>
                  <a:cubicBezTo>
                    <a:pt x="32727" y="67900"/>
                    <a:pt x="30283" y="65455"/>
                    <a:pt x="27272" y="65455"/>
                  </a:cubicBezTo>
                  <a:moveTo>
                    <a:pt x="79088" y="92727"/>
                  </a:moveTo>
                  <a:cubicBezTo>
                    <a:pt x="77588" y="92727"/>
                    <a:pt x="76361" y="93950"/>
                    <a:pt x="76361" y="95455"/>
                  </a:cubicBezTo>
                  <a:cubicBezTo>
                    <a:pt x="76361" y="96961"/>
                    <a:pt x="77588" y="98183"/>
                    <a:pt x="79088" y="98183"/>
                  </a:cubicBezTo>
                  <a:cubicBezTo>
                    <a:pt x="80594" y="98183"/>
                    <a:pt x="81816" y="96961"/>
                    <a:pt x="81816" y="95455"/>
                  </a:cubicBezTo>
                  <a:cubicBezTo>
                    <a:pt x="81816" y="93950"/>
                    <a:pt x="80594" y="92727"/>
                    <a:pt x="79088" y="92727"/>
                  </a:cubicBezTo>
                  <a:moveTo>
                    <a:pt x="92727" y="65455"/>
                  </a:moveTo>
                  <a:cubicBezTo>
                    <a:pt x="89716" y="65455"/>
                    <a:pt x="87272" y="63011"/>
                    <a:pt x="87272" y="60000"/>
                  </a:cubicBezTo>
                  <a:cubicBezTo>
                    <a:pt x="87272" y="56988"/>
                    <a:pt x="89716" y="54544"/>
                    <a:pt x="92727" y="54544"/>
                  </a:cubicBezTo>
                  <a:cubicBezTo>
                    <a:pt x="95738" y="54544"/>
                    <a:pt x="98183" y="56988"/>
                    <a:pt x="98183" y="60000"/>
                  </a:cubicBezTo>
                  <a:cubicBezTo>
                    <a:pt x="98183" y="63011"/>
                    <a:pt x="95738" y="65455"/>
                    <a:pt x="92727" y="65455"/>
                  </a:cubicBezTo>
                  <a:moveTo>
                    <a:pt x="92727" y="49088"/>
                  </a:moveTo>
                  <a:cubicBezTo>
                    <a:pt x="86700" y="49088"/>
                    <a:pt x="81816" y="53977"/>
                    <a:pt x="81816" y="60000"/>
                  </a:cubicBezTo>
                  <a:cubicBezTo>
                    <a:pt x="81816" y="66022"/>
                    <a:pt x="86700" y="70911"/>
                    <a:pt x="92727" y="70911"/>
                  </a:cubicBezTo>
                  <a:cubicBezTo>
                    <a:pt x="98750" y="70911"/>
                    <a:pt x="103638" y="66022"/>
                    <a:pt x="103638" y="60000"/>
                  </a:cubicBezTo>
                  <a:cubicBezTo>
                    <a:pt x="103638" y="53977"/>
                    <a:pt x="98750" y="49088"/>
                    <a:pt x="92727" y="49088"/>
                  </a:cubicBezTo>
                </a:path>
              </a:pathLst>
            </a:custGeom>
            <a:gradFill flip="none" rotWithShape="1">
              <a:gsLst>
                <a:gs pos="0">
                  <a:srgbClr val="35C5AE"/>
                </a:gs>
                <a:gs pos="100000">
                  <a:srgbClr val="35C5AE"/>
                </a:gs>
              </a:gsLst>
              <a:lin ang="13500000" scaled="1"/>
              <a:tileRect/>
            </a:gradFill>
            <a:ln>
              <a:noFill/>
            </a:ln>
          </p:spPr>
          <p:txBody>
            <a:bodyPr lIns="19039" tIns="19039" rIns="19039" bIns="19039" anchor="ctr" anchorCtr="0">
              <a:noAutofit/>
            </a:bodyPr>
            <a:lstStyle/>
            <a:p>
              <a:endParaRPr sz="16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Lato" panose="020F0502020204030203"/>
              </a:endParaRPr>
            </a:p>
          </p:txBody>
        </p:sp>
        <p:sp>
          <p:nvSpPr>
            <p:cNvPr id="67" name="文本框 424"/>
            <p:cNvSpPr txBox="1"/>
            <p:nvPr>
              <p:custDataLst>
                <p:tags r:id="rId27"/>
              </p:custDataLst>
            </p:nvPr>
          </p:nvSpPr>
          <p:spPr>
            <a:xfrm>
              <a:off x="7752" y="6670"/>
              <a:ext cx="5007" cy="675"/>
            </a:xfrm>
            <a:prstGeom prst="rect">
              <a:avLst/>
            </a:prstGeom>
            <a:noFill/>
          </p:spPr>
          <p:txBody>
            <a:bodyPr wrap="square" tIns="0" bIns="0" rtlCol="0" anchor="t">
              <a:spAutoFit/>
            </a:bodyPr>
            <a:lstStyle/>
            <a:p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等线" panose="02010600030101010101" charset="-122"/>
                </a:rPr>
                <a:t>相关部门监管力度不够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（三）信息安全与自主可控</a:t>
            </a:r>
          </a:p>
        </p:txBody>
      </p:sp>
      <p:sp>
        <p:nvSpPr>
          <p:cNvPr id="42" name="矩形 41"/>
          <p:cNvSpPr/>
          <p:nvPr/>
        </p:nvSpPr>
        <p:spPr>
          <a:xfrm>
            <a:off x="1274324" y="1161593"/>
            <a:ext cx="4452708" cy="5178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内容占位符 3"/>
          <p:cNvSpPr>
            <a:spLocks noGrp="1"/>
          </p:cNvSpPr>
          <p:nvPr>
            <p:ph sz="quarter" idx="10"/>
          </p:nvPr>
        </p:nvSpPr>
        <p:spPr>
          <a:xfrm>
            <a:off x="1274324" y="1186269"/>
            <a:ext cx="4067697" cy="53348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</a:rPr>
              <a:t>．</a:t>
            </a:r>
            <a:r>
              <a:rPr lang="zh-CN" altLang="en-US" dirty="0">
                <a:solidFill>
                  <a:schemeClr val="bg1"/>
                </a:solidFill>
              </a:rPr>
              <a:t>信息安全面临的威胁</a:t>
            </a:r>
            <a:endParaRPr lang="en-US" altLang="zh-CN" sz="1100" dirty="0"/>
          </a:p>
        </p:txBody>
      </p:sp>
      <p:grpSp>
        <p:nvGrpSpPr>
          <p:cNvPr id="44" name="组合 43"/>
          <p:cNvGrpSpPr/>
          <p:nvPr/>
        </p:nvGrpSpPr>
        <p:grpSpPr>
          <a:xfrm flipV="1">
            <a:off x="609600" y="1030803"/>
            <a:ext cx="470284" cy="670057"/>
            <a:chOff x="3173412" y="596106"/>
            <a:chExt cx="960438" cy="1368425"/>
          </a:xfrm>
        </p:grpSpPr>
        <p:sp>
          <p:nvSpPr>
            <p:cNvPr id="45" name="Freeform 9"/>
            <p:cNvSpPr/>
            <p:nvPr/>
          </p:nvSpPr>
          <p:spPr bwMode="auto">
            <a:xfrm>
              <a:off x="3586162" y="1178719"/>
              <a:ext cx="193675" cy="214313"/>
            </a:xfrm>
            <a:custGeom>
              <a:avLst/>
              <a:gdLst>
                <a:gd name="T0" fmla="*/ 61 w 72"/>
                <a:gd name="T1" fmla="*/ 23 h 80"/>
                <a:gd name="T2" fmla="*/ 22 w 72"/>
                <a:gd name="T3" fmla="*/ 6 h 80"/>
                <a:gd name="T4" fmla="*/ 22 w 72"/>
                <a:gd name="T5" fmla="*/ 6 h 80"/>
                <a:gd name="T6" fmla="*/ 6 w 72"/>
                <a:gd name="T7" fmla="*/ 45 h 80"/>
                <a:gd name="T8" fmla="*/ 11 w 72"/>
                <a:gd name="T9" fmla="*/ 58 h 80"/>
                <a:gd name="T10" fmla="*/ 50 w 72"/>
                <a:gd name="T11" fmla="*/ 74 h 80"/>
                <a:gd name="T12" fmla="*/ 50 w 72"/>
                <a:gd name="T13" fmla="*/ 74 h 80"/>
                <a:gd name="T14" fmla="*/ 66 w 72"/>
                <a:gd name="T15" fmla="*/ 35 h 80"/>
                <a:gd name="T16" fmla="*/ 61 w 72"/>
                <a:gd name="T17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0">
                  <a:moveTo>
                    <a:pt x="61" y="23"/>
                  </a:moveTo>
                  <a:cubicBezTo>
                    <a:pt x="54" y="7"/>
                    <a:pt x="37" y="0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7" y="13"/>
                    <a:pt x="0" y="30"/>
                    <a:pt x="6" y="4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73"/>
                    <a:pt x="35" y="80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65" y="68"/>
                    <a:pt x="72" y="50"/>
                    <a:pt x="66" y="35"/>
                  </a:cubicBezTo>
                  <a:lnTo>
                    <a:pt x="61" y="23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"/>
            <p:cNvSpPr/>
            <p:nvPr/>
          </p:nvSpPr>
          <p:spPr bwMode="auto">
            <a:xfrm>
              <a:off x="3173412" y="640556"/>
              <a:ext cx="866775" cy="838200"/>
            </a:xfrm>
            <a:custGeom>
              <a:avLst/>
              <a:gdLst>
                <a:gd name="T0" fmla="*/ 323 w 323"/>
                <a:gd name="T1" fmla="*/ 208 h 312"/>
                <a:gd name="T2" fmla="*/ 321 w 323"/>
                <a:gd name="T3" fmla="*/ 208 h 312"/>
                <a:gd name="T4" fmla="*/ 223 w 323"/>
                <a:gd name="T5" fmla="*/ 216 h 312"/>
                <a:gd name="T6" fmla="*/ 172 w 323"/>
                <a:gd name="T7" fmla="*/ 198 h 312"/>
                <a:gd name="T8" fmla="*/ 150 w 323"/>
                <a:gd name="T9" fmla="*/ 247 h 312"/>
                <a:gd name="T10" fmla="*/ 74 w 323"/>
                <a:gd name="T11" fmla="*/ 309 h 312"/>
                <a:gd name="T12" fmla="*/ 73 w 323"/>
                <a:gd name="T13" fmla="*/ 312 h 312"/>
                <a:gd name="T14" fmla="*/ 67 w 323"/>
                <a:gd name="T15" fmla="*/ 299 h 312"/>
                <a:gd name="T16" fmla="*/ 28 w 323"/>
                <a:gd name="T17" fmla="*/ 207 h 312"/>
                <a:gd name="T18" fmla="*/ 102 w 323"/>
                <a:gd name="T19" fmla="*/ 28 h 312"/>
                <a:gd name="T20" fmla="*/ 280 w 323"/>
                <a:gd name="T21" fmla="*/ 102 h 312"/>
                <a:gd name="T22" fmla="*/ 319 w 323"/>
                <a:gd name="T23" fmla="*/ 195 h 312"/>
                <a:gd name="T24" fmla="*/ 323 w 323"/>
                <a:gd name="T25" fmla="*/ 2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312">
                  <a:moveTo>
                    <a:pt x="323" y="208"/>
                  </a:moveTo>
                  <a:cubicBezTo>
                    <a:pt x="322" y="208"/>
                    <a:pt x="322" y="208"/>
                    <a:pt x="321" y="208"/>
                  </a:cubicBezTo>
                  <a:cubicBezTo>
                    <a:pt x="292" y="204"/>
                    <a:pt x="258" y="207"/>
                    <a:pt x="223" y="216"/>
                  </a:cubicBezTo>
                  <a:cubicBezTo>
                    <a:pt x="214" y="198"/>
                    <a:pt x="192" y="190"/>
                    <a:pt x="172" y="198"/>
                  </a:cubicBezTo>
                  <a:cubicBezTo>
                    <a:pt x="153" y="206"/>
                    <a:pt x="143" y="227"/>
                    <a:pt x="150" y="247"/>
                  </a:cubicBezTo>
                  <a:cubicBezTo>
                    <a:pt x="118" y="265"/>
                    <a:pt x="92" y="286"/>
                    <a:pt x="74" y="309"/>
                  </a:cubicBezTo>
                  <a:cubicBezTo>
                    <a:pt x="74" y="310"/>
                    <a:pt x="73" y="311"/>
                    <a:pt x="73" y="312"/>
                  </a:cubicBezTo>
                  <a:cubicBezTo>
                    <a:pt x="70" y="308"/>
                    <a:pt x="68" y="303"/>
                    <a:pt x="67" y="299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0" y="137"/>
                    <a:pt x="33" y="57"/>
                    <a:pt x="102" y="28"/>
                  </a:cubicBezTo>
                  <a:cubicBezTo>
                    <a:pt x="172" y="0"/>
                    <a:pt x="252" y="33"/>
                    <a:pt x="280" y="102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320" y="199"/>
                    <a:pt x="322" y="204"/>
                    <a:pt x="323" y="208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3752850" y="1234281"/>
              <a:ext cx="325438" cy="400050"/>
            </a:xfrm>
            <a:custGeom>
              <a:avLst/>
              <a:gdLst>
                <a:gd name="T0" fmla="*/ 14 w 121"/>
                <a:gd name="T1" fmla="*/ 12 h 149"/>
                <a:gd name="T2" fmla="*/ 14 w 121"/>
                <a:gd name="T3" fmla="*/ 11 h 149"/>
                <a:gd name="T4" fmla="*/ 103 w 121"/>
                <a:gd name="T5" fmla="*/ 3 h 149"/>
                <a:gd name="T6" fmla="*/ 111 w 121"/>
                <a:gd name="T7" fmla="*/ 4 h 149"/>
                <a:gd name="T8" fmla="*/ 36 w 121"/>
                <a:gd name="T9" fmla="*/ 149 h 149"/>
                <a:gd name="T10" fmla="*/ 0 w 121"/>
                <a:gd name="T11" fmla="*/ 60 h 149"/>
                <a:gd name="T12" fmla="*/ 14 w 121"/>
                <a:gd name="T13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49"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46" y="2"/>
                    <a:pt x="77" y="0"/>
                    <a:pt x="103" y="3"/>
                  </a:cubicBezTo>
                  <a:cubicBezTo>
                    <a:pt x="106" y="3"/>
                    <a:pt x="108" y="4"/>
                    <a:pt x="111" y="4"/>
                  </a:cubicBezTo>
                  <a:cubicBezTo>
                    <a:pt x="121" y="63"/>
                    <a:pt x="91" y="122"/>
                    <a:pt x="36" y="1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" y="50"/>
                    <a:pt x="22" y="30"/>
                    <a:pt x="14" y="12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3392487" y="1343819"/>
              <a:ext cx="417513" cy="360363"/>
            </a:xfrm>
            <a:custGeom>
              <a:avLst/>
              <a:gdLst>
                <a:gd name="T0" fmla="*/ 74 w 155"/>
                <a:gd name="T1" fmla="*/ 0 h 134"/>
                <a:gd name="T2" fmla="*/ 74 w 155"/>
                <a:gd name="T3" fmla="*/ 2 h 134"/>
                <a:gd name="T4" fmla="*/ 119 w 155"/>
                <a:gd name="T5" fmla="*/ 26 h 134"/>
                <a:gd name="T6" fmla="*/ 155 w 155"/>
                <a:gd name="T7" fmla="*/ 114 h 134"/>
                <a:gd name="T8" fmla="*/ 0 w 155"/>
                <a:gd name="T9" fmla="*/ 65 h 134"/>
                <a:gd name="T10" fmla="*/ 5 w 155"/>
                <a:gd name="T11" fmla="*/ 58 h 134"/>
                <a:gd name="T12" fmla="*/ 74 w 155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4">
                  <a:moveTo>
                    <a:pt x="74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2" y="19"/>
                    <a:pt x="100" y="29"/>
                    <a:pt x="119" y="2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97" y="134"/>
                    <a:pt x="35" y="113"/>
                    <a:pt x="0" y="65"/>
                  </a:cubicBezTo>
                  <a:cubicBezTo>
                    <a:pt x="2" y="62"/>
                    <a:pt x="3" y="60"/>
                    <a:pt x="5" y="58"/>
                  </a:cubicBezTo>
                  <a:cubicBezTo>
                    <a:pt x="21" y="37"/>
                    <a:pt x="45" y="17"/>
                    <a:pt x="74" y="0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3178175" y="1647031"/>
              <a:ext cx="784225" cy="317500"/>
            </a:xfrm>
            <a:custGeom>
              <a:avLst/>
              <a:gdLst>
                <a:gd name="T0" fmla="*/ 21 w 292"/>
                <a:gd name="T1" fmla="*/ 106 h 118"/>
                <a:gd name="T2" fmla="*/ 28 w 292"/>
                <a:gd name="T3" fmla="*/ 90 h 118"/>
                <a:gd name="T4" fmla="*/ 28 w 292"/>
                <a:gd name="T5" fmla="*/ 90 h 118"/>
                <a:gd name="T6" fmla="*/ 24 w 292"/>
                <a:gd name="T7" fmla="*/ 66 h 118"/>
                <a:gd name="T8" fmla="*/ 24 w 292"/>
                <a:gd name="T9" fmla="*/ 66 h 118"/>
                <a:gd name="T10" fmla="*/ 77 w 292"/>
                <a:gd name="T11" fmla="*/ 25 h 118"/>
                <a:gd name="T12" fmla="*/ 77 w 292"/>
                <a:gd name="T13" fmla="*/ 25 h 118"/>
                <a:gd name="T14" fmla="*/ 140 w 292"/>
                <a:gd name="T15" fmla="*/ 54 h 118"/>
                <a:gd name="T16" fmla="*/ 140 w 292"/>
                <a:gd name="T17" fmla="*/ 54 h 118"/>
                <a:gd name="T18" fmla="*/ 189 w 292"/>
                <a:gd name="T19" fmla="*/ 94 h 118"/>
                <a:gd name="T20" fmla="*/ 189 w 292"/>
                <a:gd name="T21" fmla="*/ 94 h 118"/>
                <a:gd name="T22" fmla="*/ 240 w 292"/>
                <a:gd name="T23" fmla="*/ 117 h 118"/>
                <a:gd name="T24" fmla="*/ 240 w 292"/>
                <a:gd name="T25" fmla="*/ 117 h 118"/>
                <a:gd name="T26" fmla="*/ 278 w 292"/>
                <a:gd name="T27" fmla="*/ 100 h 118"/>
                <a:gd name="T28" fmla="*/ 278 w 292"/>
                <a:gd name="T29" fmla="*/ 100 h 118"/>
                <a:gd name="T30" fmla="*/ 292 w 292"/>
                <a:gd name="T31" fmla="*/ 69 h 118"/>
                <a:gd name="T32" fmla="*/ 292 w 292"/>
                <a:gd name="T33" fmla="*/ 69 h 118"/>
                <a:gd name="T34" fmla="*/ 279 w 292"/>
                <a:gd name="T35" fmla="*/ 29 h 118"/>
                <a:gd name="T36" fmla="*/ 279 w 292"/>
                <a:gd name="T37" fmla="*/ 29 h 118"/>
                <a:gd name="T38" fmla="*/ 265 w 292"/>
                <a:gd name="T39" fmla="*/ 13 h 118"/>
                <a:gd name="T40" fmla="*/ 265 w 292"/>
                <a:gd name="T41" fmla="*/ 13 h 118"/>
                <a:gd name="T42" fmla="*/ 248 w 292"/>
                <a:gd name="T43" fmla="*/ 14 h 118"/>
                <a:gd name="T44" fmla="*/ 248 w 292"/>
                <a:gd name="T45" fmla="*/ 14 h 118"/>
                <a:gd name="T46" fmla="*/ 249 w 292"/>
                <a:gd name="T47" fmla="*/ 31 h 118"/>
                <a:gd name="T48" fmla="*/ 249 w 292"/>
                <a:gd name="T49" fmla="*/ 31 h 118"/>
                <a:gd name="T50" fmla="*/ 249 w 292"/>
                <a:gd name="T51" fmla="*/ 32 h 118"/>
                <a:gd name="T52" fmla="*/ 249 w 292"/>
                <a:gd name="T53" fmla="*/ 32 h 118"/>
                <a:gd name="T54" fmla="*/ 252 w 292"/>
                <a:gd name="T55" fmla="*/ 34 h 118"/>
                <a:gd name="T56" fmla="*/ 252 w 292"/>
                <a:gd name="T57" fmla="*/ 34 h 118"/>
                <a:gd name="T58" fmla="*/ 259 w 292"/>
                <a:gd name="T59" fmla="*/ 43 h 118"/>
                <a:gd name="T60" fmla="*/ 259 w 292"/>
                <a:gd name="T61" fmla="*/ 43 h 118"/>
                <a:gd name="T62" fmla="*/ 267 w 292"/>
                <a:gd name="T63" fmla="*/ 67 h 118"/>
                <a:gd name="T64" fmla="*/ 267 w 292"/>
                <a:gd name="T65" fmla="*/ 67 h 118"/>
                <a:gd name="T66" fmla="*/ 260 w 292"/>
                <a:gd name="T67" fmla="*/ 84 h 118"/>
                <a:gd name="T68" fmla="*/ 260 w 292"/>
                <a:gd name="T69" fmla="*/ 84 h 118"/>
                <a:gd name="T70" fmla="*/ 241 w 292"/>
                <a:gd name="T71" fmla="*/ 92 h 118"/>
                <a:gd name="T72" fmla="*/ 241 w 292"/>
                <a:gd name="T73" fmla="*/ 92 h 118"/>
                <a:gd name="T74" fmla="*/ 203 w 292"/>
                <a:gd name="T75" fmla="*/ 74 h 118"/>
                <a:gd name="T76" fmla="*/ 203 w 292"/>
                <a:gd name="T77" fmla="*/ 74 h 118"/>
                <a:gd name="T78" fmla="*/ 156 w 292"/>
                <a:gd name="T79" fmla="*/ 35 h 118"/>
                <a:gd name="T80" fmla="*/ 156 w 292"/>
                <a:gd name="T81" fmla="*/ 35 h 118"/>
                <a:gd name="T82" fmla="*/ 78 w 292"/>
                <a:gd name="T83" fmla="*/ 1 h 118"/>
                <a:gd name="T84" fmla="*/ 78 w 292"/>
                <a:gd name="T85" fmla="*/ 1 h 118"/>
                <a:gd name="T86" fmla="*/ 24 w 292"/>
                <a:gd name="T87" fmla="*/ 17 h 118"/>
                <a:gd name="T88" fmla="*/ 24 w 292"/>
                <a:gd name="T89" fmla="*/ 17 h 118"/>
                <a:gd name="T90" fmla="*/ 0 w 292"/>
                <a:gd name="T91" fmla="*/ 65 h 118"/>
                <a:gd name="T92" fmla="*/ 0 w 292"/>
                <a:gd name="T93" fmla="*/ 65 h 118"/>
                <a:gd name="T94" fmla="*/ 5 w 292"/>
                <a:gd name="T95" fmla="*/ 99 h 118"/>
                <a:gd name="T96" fmla="*/ 5 w 292"/>
                <a:gd name="T97" fmla="*/ 99 h 118"/>
                <a:gd name="T98" fmla="*/ 16 w 292"/>
                <a:gd name="T99" fmla="*/ 107 h 118"/>
                <a:gd name="T100" fmla="*/ 16 w 292"/>
                <a:gd name="T101" fmla="*/ 107 h 118"/>
                <a:gd name="T102" fmla="*/ 21 w 292"/>
                <a:gd name="T10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18">
                  <a:moveTo>
                    <a:pt x="21" y="106"/>
                  </a:moveTo>
                  <a:cubicBezTo>
                    <a:pt x="27" y="104"/>
                    <a:pt x="31" y="97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5" y="81"/>
                    <a:pt x="24" y="73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41"/>
                    <a:pt x="46" y="24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95" y="26"/>
                    <a:pt x="117" y="34"/>
                    <a:pt x="140" y="54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55" y="67"/>
                    <a:pt x="172" y="82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205" y="106"/>
                    <a:pt x="222" y="116"/>
                    <a:pt x="240" y="117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54" y="118"/>
                    <a:pt x="268" y="112"/>
                    <a:pt x="278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7" y="90"/>
                    <a:pt x="291" y="7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2" y="52"/>
                    <a:pt x="285" y="39"/>
                    <a:pt x="279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72" y="19"/>
                    <a:pt x="265" y="13"/>
                    <a:pt x="265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0" y="9"/>
                    <a:pt x="252" y="9"/>
                    <a:pt x="248" y="14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43" y="19"/>
                    <a:pt x="244" y="27"/>
                    <a:pt x="249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49" y="31"/>
                    <a:pt x="249" y="31"/>
                    <a:pt x="249" y="32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50" y="32"/>
                    <a:pt x="251" y="33"/>
                    <a:pt x="252" y="3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3" y="36"/>
                    <a:pt x="256" y="39"/>
                    <a:pt x="259" y="43"/>
                  </a:cubicBezTo>
                  <a:cubicBezTo>
                    <a:pt x="259" y="43"/>
                    <a:pt x="259" y="43"/>
                    <a:pt x="259" y="43"/>
                  </a:cubicBezTo>
                  <a:cubicBezTo>
                    <a:pt x="264" y="50"/>
                    <a:pt x="268" y="59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73"/>
                    <a:pt x="265" y="78"/>
                    <a:pt x="260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3" y="91"/>
                    <a:pt x="248" y="92"/>
                    <a:pt x="241" y="92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32" y="92"/>
                    <a:pt x="218" y="85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88" y="63"/>
                    <a:pt x="172" y="49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30" y="13"/>
                    <a:pt x="103" y="2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57" y="0"/>
                    <a:pt x="38" y="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0" y="28"/>
                    <a:pt x="1" y="4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1" y="87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7" y="103"/>
                    <a:pt x="11" y="106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8" y="107"/>
                    <a:pt x="19" y="107"/>
                    <a:pt x="21" y="106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4"/>
            <p:cNvSpPr/>
            <p:nvPr/>
          </p:nvSpPr>
          <p:spPr bwMode="auto">
            <a:xfrm>
              <a:off x="3940175" y="748506"/>
              <a:ext cx="193675" cy="104775"/>
            </a:xfrm>
            <a:custGeom>
              <a:avLst/>
              <a:gdLst>
                <a:gd name="T0" fmla="*/ 1 w 72"/>
                <a:gd name="T1" fmla="*/ 30 h 39"/>
                <a:gd name="T2" fmla="*/ 3 w 72"/>
                <a:gd name="T3" fmla="*/ 35 h 39"/>
                <a:gd name="T4" fmla="*/ 7 w 72"/>
                <a:gd name="T5" fmla="*/ 38 h 39"/>
                <a:gd name="T6" fmla="*/ 70 w 72"/>
                <a:gd name="T7" fmla="*/ 22 h 39"/>
                <a:gd name="T8" fmla="*/ 71 w 72"/>
                <a:gd name="T9" fmla="*/ 17 h 39"/>
                <a:gd name="T10" fmla="*/ 66 w 72"/>
                <a:gd name="T11" fmla="*/ 3 h 39"/>
                <a:gd name="T12" fmla="*/ 62 w 72"/>
                <a:gd name="T13" fmla="*/ 0 h 39"/>
                <a:gd name="T14" fmla="*/ 2 w 72"/>
                <a:gd name="T15" fmla="*/ 25 h 39"/>
                <a:gd name="T16" fmla="*/ 1 w 72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9">
                  <a:moveTo>
                    <a:pt x="1" y="30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7"/>
                    <a:pt x="5" y="39"/>
                    <a:pt x="7" y="38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1"/>
                    <a:pt x="72" y="19"/>
                    <a:pt x="71" y="17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/>
            <p:nvPr/>
          </p:nvSpPr>
          <p:spPr bwMode="auto">
            <a:xfrm>
              <a:off x="3876675" y="596106"/>
              <a:ext cx="133350" cy="182563"/>
            </a:xfrm>
            <a:custGeom>
              <a:avLst/>
              <a:gdLst>
                <a:gd name="T0" fmla="*/ 2 w 50"/>
                <a:gd name="T1" fmla="*/ 64 h 68"/>
                <a:gd name="T2" fmla="*/ 7 w 50"/>
                <a:gd name="T3" fmla="*/ 66 h 68"/>
                <a:gd name="T4" fmla="*/ 12 w 50"/>
                <a:gd name="T5" fmla="*/ 66 h 68"/>
                <a:gd name="T6" fmla="*/ 49 w 50"/>
                <a:gd name="T7" fmla="*/ 13 h 68"/>
                <a:gd name="T8" fmla="*/ 47 w 50"/>
                <a:gd name="T9" fmla="*/ 9 h 68"/>
                <a:gd name="T10" fmla="*/ 34 w 50"/>
                <a:gd name="T11" fmla="*/ 1 h 68"/>
                <a:gd name="T12" fmla="*/ 30 w 50"/>
                <a:gd name="T13" fmla="*/ 1 h 68"/>
                <a:gd name="T14" fmla="*/ 0 w 50"/>
                <a:gd name="T15" fmla="*/ 59 h 68"/>
                <a:gd name="T16" fmla="*/ 2 w 50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8">
                  <a:moveTo>
                    <a:pt x="2" y="64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9" y="68"/>
                    <a:pt x="11" y="68"/>
                    <a:pt x="12" y="6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49" y="10"/>
                    <a:pt x="47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0" y="0"/>
                    <a:pt x="30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3"/>
                    <a:pt x="2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30717" y="1829974"/>
            <a:ext cx="104443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随着信息技术的飞速发展，信息技术为我们带来更多便利的同时，也使得我们的信息堡垒变得更加脆弱。就目前来看，信息安全面临的威胁主要有以下几点。</a:t>
            </a:r>
          </a:p>
        </p:txBody>
      </p:sp>
      <p:grpSp>
        <p:nvGrpSpPr>
          <p:cNvPr id="75" name="组合 74"/>
          <p:cNvGrpSpPr/>
          <p:nvPr/>
        </p:nvGrpSpPr>
        <p:grpSpPr>
          <a:xfrm>
            <a:off x="1812757" y="3389552"/>
            <a:ext cx="9085071" cy="2824480"/>
            <a:chOff x="-563046" y="2852103"/>
            <a:chExt cx="9085071" cy="2215515"/>
          </a:xfrm>
        </p:grpSpPr>
        <p:sp>
          <p:nvSpPr>
            <p:cNvPr id="76" name="Round Same Side Corner Rectangle 48"/>
            <p:cNvSpPr/>
            <p:nvPr/>
          </p:nvSpPr>
          <p:spPr>
            <a:xfrm rot="5400000">
              <a:off x="1920174" y="1617980"/>
              <a:ext cx="473710" cy="2941955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 lang="bg-BG" sz="1600">
                <a:solidFill>
                  <a:prstClr val="white"/>
                </a:solidFill>
              </a:endParaRPr>
            </a:p>
          </p:txBody>
        </p:sp>
        <p:sp>
          <p:nvSpPr>
            <p:cNvPr id="77" name="Round Same Side Corner Rectangle 48"/>
            <p:cNvSpPr/>
            <p:nvPr/>
          </p:nvSpPr>
          <p:spPr>
            <a:xfrm rot="5400000">
              <a:off x="1918193" y="1141121"/>
              <a:ext cx="492758" cy="5455235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44ADAB"/>
            </a:solidFill>
            <a:ln>
              <a:solidFill>
                <a:srgbClr val="44A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 lang="bg-BG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8" name="矩形 77"/>
            <p:cNvSpPr/>
            <p:nvPr/>
          </p:nvSpPr>
          <p:spPr>
            <a:xfrm>
              <a:off x="1013143" y="2948623"/>
              <a:ext cx="5351780" cy="313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/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黑客的恶意攻击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-213593" y="3705466"/>
              <a:ext cx="4789371" cy="313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/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软件设计的漏洞或“后门”而产生的问题</a:t>
              </a:r>
            </a:p>
          </p:txBody>
        </p:sp>
        <p:sp>
          <p:nvSpPr>
            <p:cNvPr id="80" name="Round Same Side Corner Rectangle 48"/>
            <p:cNvSpPr/>
            <p:nvPr/>
          </p:nvSpPr>
          <p:spPr>
            <a:xfrm rot="5400000">
              <a:off x="3748405" y="2156744"/>
              <a:ext cx="556261" cy="5265487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 lang="bg-BG" sz="1600">
                <a:solidFill>
                  <a:prstClr val="white"/>
                </a:solidFill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1993008" y="4632565"/>
              <a:ext cx="4067684" cy="313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/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用户不良行为引起的安全问题</a:t>
              </a:r>
            </a:p>
          </p:txBody>
        </p:sp>
        <p:sp>
          <p:nvSpPr>
            <p:cNvPr id="82" name="Round Same Side Corner Rectangle 48"/>
            <p:cNvSpPr/>
            <p:nvPr/>
          </p:nvSpPr>
          <p:spPr>
            <a:xfrm rot="5400000">
              <a:off x="5872806" y="1006149"/>
              <a:ext cx="473708" cy="4165618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 lang="bg-BG" sz="1600">
                <a:solidFill>
                  <a:prstClr val="white"/>
                </a:solidFill>
              </a:endParaRPr>
            </a:p>
          </p:txBody>
        </p:sp>
        <p:sp>
          <p:nvSpPr>
            <p:cNvPr id="83" name="Round Same Side Corner Rectangle 48"/>
            <p:cNvSpPr/>
            <p:nvPr/>
          </p:nvSpPr>
          <p:spPr>
            <a:xfrm rot="5400000">
              <a:off x="6655853" y="2261646"/>
              <a:ext cx="505459" cy="3226885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44ADAB"/>
            </a:solidFill>
            <a:ln>
              <a:solidFill>
                <a:srgbClr val="44ADA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8965"/>
              <a:endParaRPr lang="bg-BG" sz="160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5697580" y="3703955"/>
              <a:ext cx="2537460" cy="313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/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非法网站设置的陷阱</a:t>
              </a:r>
            </a:p>
          </p:txBody>
        </p:sp>
        <p:sp>
          <p:nvSpPr>
            <p:cNvPr id="85" name="矩形 84"/>
            <p:cNvSpPr/>
            <p:nvPr/>
          </p:nvSpPr>
          <p:spPr>
            <a:xfrm>
              <a:off x="4213276" y="2948623"/>
              <a:ext cx="3722520" cy="3138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608965"/>
              <a:r>
                <a:rPr lang="zh-CN" altLang="en-US" sz="20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网络自身及其管理有所欠缺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8" y="2367432"/>
            <a:ext cx="3708714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  <a:gd name="connsiteX0-1" fmla="*/ 0 w 4922244"/>
              <a:gd name="connsiteY0-2" fmla="*/ 0 h 5048251"/>
              <a:gd name="connsiteX1-3" fmla="*/ 1947941 w 4922244"/>
              <a:gd name="connsiteY1-4" fmla="*/ 0 h 5048251"/>
              <a:gd name="connsiteX2-5" fmla="*/ 4922244 w 4922244"/>
              <a:gd name="connsiteY2-6" fmla="*/ 2899854 h 5048251"/>
              <a:gd name="connsiteX3-7" fmla="*/ 2848297 w 4922244"/>
              <a:gd name="connsiteY3-8" fmla="*/ 5048251 h 5048251"/>
              <a:gd name="connsiteX4-9" fmla="*/ 0 w 4922244"/>
              <a:gd name="connsiteY4-10" fmla="*/ 5048251 h 5048251"/>
              <a:gd name="connsiteX5" fmla="*/ 0 w 4922244"/>
              <a:gd name="connsiteY5" fmla="*/ 0 h 5048251"/>
              <a:gd name="connsiteX0-11" fmla="*/ 0 w 4922244"/>
              <a:gd name="connsiteY0-12" fmla="*/ 0 h 5048251"/>
              <a:gd name="connsiteX1-13" fmla="*/ 1947941 w 4922244"/>
              <a:gd name="connsiteY1-14" fmla="*/ 0 h 5048251"/>
              <a:gd name="connsiteX2-15" fmla="*/ 4922244 w 4922244"/>
              <a:gd name="connsiteY2-16" fmla="*/ 2899854 h 5048251"/>
              <a:gd name="connsiteX3-17" fmla="*/ 2893456 w 4922244"/>
              <a:gd name="connsiteY3-18" fmla="*/ 5033362 h 5048251"/>
              <a:gd name="connsiteX4-19" fmla="*/ 0 w 4922244"/>
              <a:gd name="connsiteY4-20" fmla="*/ 5048251 h 5048251"/>
              <a:gd name="connsiteX5-21" fmla="*/ 0 w 4922244"/>
              <a:gd name="connsiteY5-22" fmla="*/ 0 h 5048251"/>
              <a:gd name="connsiteX0-23" fmla="*/ 0 w 4823147"/>
              <a:gd name="connsiteY0-24" fmla="*/ 0 h 5048251"/>
              <a:gd name="connsiteX1-25" fmla="*/ 1947941 w 4823147"/>
              <a:gd name="connsiteY1-26" fmla="*/ 0 h 5048251"/>
              <a:gd name="connsiteX2-27" fmla="*/ 4823147 w 4823147"/>
              <a:gd name="connsiteY2-28" fmla="*/ 2997879 h 5048251"/>
              <a:gd name="connsiteX3-29" fmla="*/ 2893456 w 4823147"/>
              <a:gd name="connsiteY3-30" fmla="*/ 5033362 h 5048251"/>
              <a:gd name="connsiteX4-31" fmla="*/ 0 w 4823147"/>
              <a:gd name="connsiteY4-32" fmla="*/ 5048251 h 5048251"/>
              <a:gd name="connsiteX5-33" fmla="*/ 0 w 4823147"/>
              <a:gd name="connsiteY5-34" fmla="*/ 0 h 50482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823147" h="5048251">
                <a:moveTo>
                  <a:pt x="0" y="0"/>
                </a:moveTo>
                <a:lnTo>
                  <a:pt x="1947941" y="0"/>
                </a:lnTo>
                <a:lnTo>
                  <a:pt x="4823147" y="2997879"/>
                </a:lnTo>
                <a:lnTo>
                  <a:pt x="2893456" y="5033362"/>
                </a:lnTo>
                <a:lnTo>
                  <a:pt x="0" y="50482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7"/>
          <p:cNvSpPr/>
          <p:nvPr/>
        </p:nvSpPr>
        <p:spPr>
          <a:xfrm>
            <a:off x="1672773" y="0"/>
            <a:ext cx="3269617" cy="4710896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descr="C:\Users\Administrator\Desktop\新建文件夹\Virtual business modern technology photos part 4 (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6" t="5840" r="1551" b="1721"/>
          <a:stretch>
            <a:fillRect/>
          </a:stretch>
        </p:blipFill>
        <p:spPr bwMode="auto">
          <a:xfrm>
            <a:off x="0" y="2560109"/>
            <a:ext cx="3546499" cy="3924300"/>
          </a:xfrm>
          <a:custGeom>
            <a:avLst/>
            <a:gdLst>
              <a:gd name="connsiteX0" fmla="*/ 0 w 3546499"/>
              <a:gd name="connsiteY0" fmla="*/ 0 h 3924300"/>
              <a:gd name="connsiteX1" fmla="*/ 1403500 w 3546499"/>
              <a:gd name="connsiteY1" fmla="*/ 0 h 3924300"/>
              <a:gd name="connsiteX2" fmla="*/ 3546499 w 3546499"/>
              <a:gd name="connsiteY2" fmla="*/ 2312100 h 3924300"/>
              <a:gd name="connsiteX3" fmla="*/ 2052211 w 3546499"/>
              <a:gd name="connsiteY3" fmla="*/ 3924300 h 3924300"/>
              <a:gd name="connsiteX4" fmla="*/ 0 w 3546499"/>
              <a:gd name="connsiteY4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499" h="3924300">
                <a:moveTo>
                  <a:pt x="0" y="0"/>
                </a:moveTo>
                <a:lnTo>
                  <a:pt x="1403500" y="0"/>
                </a:lnTo>
                <a:lnTo>
                  <a:pt x="3546499" y="2312100"/>
                </a:lnTo>
                <a:lnTo>
                  <a:pt x="2052211" y="3924300"/>
                </a:lnTo>
                <a:lnTo>
                  <a:pt x="0" y="39243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11474" y="1255430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3"/>
                </a:solidFill>
                <a:latin typeface="Impact" panose="020B0806030902050204" pitchFamily="34" charset="0"/>
              </a:rPr>
              <a:t>目录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109601" y="1861567"/>
            <a:ext cx="5349852" cy="523875"/>
            <a:chOff x="5605235" y="1393798"/>
            <a:chExt cx="5349852" cy="523875"/>
          </a:xfrm>
        </p:grpSpPr>
        <p:sp>
          <p:nvSpPr>
            <p:cNvPr id="14" name="矩形 13"/>
            <p:cNvSpPr/>
            <p:nvPr/>
          </p:nvSpPr>
          <p:spPr>
            <a:xfrm>
              <a:off x="6096000" y="1393798"/>
              <a:ext cx="1294304" cy="5235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390220" y="1394433"/>
              <a:ext cx="3564867" cy="523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燕尾形 25"/>
            <p:cNvSpPr/>
            <p:nvPr/>
          </p:nvSpPr>
          <p:spPr>
            <a:xfrm>
              <a:off x="5605235" y="1464639"/>
              <a:ext cx="335280" cy="383863"/>
            </a:xfrm>
            <a:prstGeom prst="chevron">
              <a:avLst>
                <a:gd name="adj" fmla="val 369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文本框 11"/>
          <p:cNvSpPr txBox="1"/>
          <p:nvPr/>
        </p:nvSpPr>
        <p:spPr>
          <a:xfrm>
            <a:off x="7083425" y="1872902"/>
            <a:ext cx="2910807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信息素养概述</a:t>
            </a:r>
          </a:p>
        </p:txBody>
      </p:sp>
      <p:sp>
        <p:nvSpPr>
          <p:cNvPr id="28" name="文本框 18"/>
          <p:cNvSpPr txBox="1"/>
          <p:nvPr/>
        </p:nvSpPr>
        <p:spPr>
          <a:xfrm>
            <a:off x="6991824" y="2603829"/>
            <a:ext cx="4332733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/>
              <a:t>信息技术发展史</a:t>
            </a:r>
          </a:p>
        </p:txBody>
      </p:sp>
      <p:sp>
        <p:nvSpPr>
          <p:cNvPr id="29" name="文本框 18"/>
          <p:cNvSpPr txBox="1"/>
          <p:nvPr/>
        </p:nvSpPr>
        <p:spPr>
          <a:xfrm>
            <a:off x="6991825" y="3314208"/>
            <a:ext cx="4115896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/>
              <a:t>信息伦理与职业行为自律</a:t>
            </a:r>
          </a:p>
        </p:txBody>
      </p:sp>
      <p:sp>
        <p:nvSpPr>
          <p:cNvPr id="30" name="TextBox 3"/>
          <p:cNvSpPr txBox="1"/>
          <p:nvPr/>
        </p:nvSpPr>
        <p:spPr>
          <a:xfrm>
            <a:off x="5716571" y="1886210"/>
            <a:ext cx="1366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任务一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716571" y="2617187"/>
            <a:ext cx="1366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任务二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22"/>
          <p:cNvSpPr txBox="1"/>
          <p:nvPr/>
        </p:nvSpPr>
        <p:spPr>
          <a:xfrm>
            <a:off x="5716571" y="3320370"/>
            <a:ext cx="1366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任务三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（三）信息安全与自主可控</a:t>
            </a:r>
          </a:p>
        </p:txBody>
      </p:sp>
      <p:sp>
        <p:nvSpPr>
          <p:cNvPr id="42" name="矩形 41"/>
          <p:cNvSpPr/>
          <p:nvPr/>
        </p:nvSpPr>
        <p:spPr>
          <a:xfrm>
            <a:off x="1274324" y="1161593"/>
            <a:ext cx="2607865" cy="5178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内容占位符 3"/>
          <p:cNvSpPr>
            <a:spLocks noGrp="1"/>
          </p:cNvSpPr>
          <p:nvPr>
            <p:ph sz="quarter" idx="10"/>
          </p:nvPr>
        </p:nvSpPr>
        <p:spPr>
          <a:xfrm>
            <a:off x="1274324" y="1186269"/>
            <a:ext cx="4067697" cy="53348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en-US" dirty="0">
                <a:solidFill>
                  <a:schemeClr val="bg1"/>
                </a:solidFill>
              </a:rPr>
              <a:t>．自主可控</a:t>
            </a:r>
            <a:endParaRPr lang="en-US" altLang="zh-CN" sz="1100" dirty="0"/>
          </a:p>
        </p:txBody>
      </p:sp>
      <p:grpSp>
        <p:nvGrpSpPr>
          <p:cNvPr id="44" name="组合 43"/>
          <p:cNvGrpSpPr/>
          <p:nvPr/>
        </p:nvGrpSpPr>
        <p:grpSpPr>
          <a:xfrm flipV="1">
            <a:off x="609600" y="1030803"/>
            <a:ext cx="470284" cy="670057"/>
            <a:chOff x="3173412" y="596106"/>
            <a:chExt cx="960438" cy="1368425"/>
          </a:xfrm>
        </p:grpSpPr>
        <p:sp>
          <p:nvSpPr>
            <p:cNvPr id="45" name="Freeform 9"/>
            <p:cNvSpPr/>
            <p:nvPr/>
          </p:nvSpPr>
          <p:spPr bwMode="auto">
            <a:xfrm>
              <a:off x="3586162" y="1178719"/>
              <a:ext cx="193675" cy="214313"/>
            </a:xfrm>
            <a:custGeom>
              <a:avLst/>
              <a:gdLst>
                <a:gd name="T0" fmla="*/ 61 w 72"/>
                <a:gd name="T1" fmla="*/ 23 h 80"/>
                <a:gd name="T2" fmla="*/ 22 w 72"/>
                <a:gd name="T3" fmla="*/ 6 h 80"/>
                <a:gd name="T4" fmla="*/ 22 w 72"/>
                <a:gd name="T5" fmla="*/ 6 h 80"/>
                <a:gd name="T6" fmla="*/ 6 w 72"/>
                <a:gd name="T7" fmla="*/ 45 h 80"/>
                <a:gd name="T8" fmla="*/ 11 w 72"/>
                <a:gd name="T9" fmla="*/ 58 h 80"/>
                <a:gd name="T10" fmla="*/ 50 w 72"/>
                <a:gd name="T11" fmla="*/ 74 h 80"/>
                <a:gd name="T12" fmla="*/ 50 w 72"/>
                <a:gd name="T13" fmla="*/ 74 h 80"/>
                <a:gd name="T14" fmla="*/ 66 w 72"/>
                <a:gd name="T15" fmla="*/ 35 h 80"/>
                <a:gd name="T16" fmla="*/ 61 w 72"/>
                <a:gd name="T17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0">
                  <a:moveTo>
                    <a:pt x="61" y="23"/>
                  </a:moveTo>
                  <a:cubicBezTo>
                    <a:pt x="54" y="7"/>
                    <a:pt x="37" y="0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7" y="13"/>
                    <a:pt x="0" y="30"/>
                    <a:pt x="6" y="4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73"/>
                    <a:pt x="35" y="80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65" y="68"/>
                    <a:pt x="72" y="50"/>
                    <a:pt x="66" y="35"/>
                  </a:cubicBezTo>
                  <a:lnTo>
                    <a:pt x="61" y="23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0"/>
            <p:cNvSpPr/>
            <p:nvPr/>
          </p:nvSpPr>
          <p:spPr bwMode="auto">
            <a:xfrm>
              <a:off x="3173412" y="640556"/>
              <a:ext cx="866775" cy="838200"/>
            </a:xfrm>
            <a:custGeom>
              <a:avLst/>
              <a:gdLst>
                <a:gd name="T0" fmla="*/ 323 w 323"/>
                <a:gd name="T1" fmla="*/ 208 h 312"/>
                <a:gd name="T2" fmla="*/ 321 w 323"/>
                <a:gd name="T3" fmla="*/ 208 h 312"/>
                <a:gd name="T4" fmla="*/ 223 w 323"/>
                <a:gd name="T5" fmla="*/ 216 h 312"/>
                <a:gd name="T6" fmla="*/ 172 w 323"/>
                <a:gd name="T7" fmla="*/ 198 h 312"/>
                <a:gd name="T8" fmla="*/ 150 w 323"/>
                <a:gd name="T9" fmla="*/ 247 h 312"/>
                <a:gd name="T10" fmla="*/ 74 w 323"/>
                <a:gd name="T11" fmla="*/ 309 h 312"/>
                <a:gd name="T12" fmla="*/ 73 w 323"/>
                <a:gd name="T13" fmla="*/ 312 h 312"/>
                <a:gd name="T14" fmla="*/ 67 w 323"/>
                <a:gd name="T15" fmla="*/ 299 h 312"/>
                <a:gd name="T16" fmla="*/ 28 w 323"/>
                <a:gd name="T17" fmla="*/ 207 h 312"/>
                <a:gd name="T18" fmla="*/ 102 w 323"/>
                <a:gd name="T19" fmla="*/ 28 h 312"/>
                <a:gd name="T20" fmla="*/ 280 w 323"/>
                <a:gd name="T21" fmla="*/ 102 h 312"/>
                <a:gd name="T22" fmla="*/ 319 w 323"/>
                <a:gd name="T23" fmla="*/ 195 h 312"/>
                <a:gd name="T24" fmla="*/ 323 w 323"/>
                <a:gd name="T25" fmla="*/ 2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312">
                  <a:moveTo>
                    <a:pt x="323" y="208"/>
                  </a:moveTo>
                  <a:cubicBezTo>
                    <a:pt x="322" y="208"/>
                    <a:pt x="322" y="208"/>
                    <a:pt x="321" y="208"/>
                  </a:cubicBezTo>
                  <a:cubicBezTo>
                    <a:pt x="292" y="204"/>
                    <a:pt x="258" y="207"/>
                    <a:pt x="223" y="216"/>
                  </a:cubicBezTo>
                  <a:cubicBezTo>
                    <a:pt x="214" y="198"/>
                    <a:pt x="192" y="190"/>
                    <a:pt x="172" y="198"/>
                  </a:cubicBezTo>
                  <a:cubicBezTo>
                    <a:pt x="153" y="206"/>
                    <a:pt x="143" y="227"/>
                    <a:pt x="150" y="247"/>
                  </a:cubicBezTo>
                  <a:cubicBezTo>
                    <a:pt x="118" y="265"/>
                    <a:pt x="92" y="286"/>
                    <a:pt x="74" y="309"/>
                  </a:cubicBezTo>
                  <a:cubicBezTo>
                    <a:pt x="74" y="310"/>
                    <a:pt x="73" y="311"/>
                    <a:pt x="73" y="312"/>
                  </a:cubicBezTo>
                  <a:cubicBezTo>
                    <a:pt x="70" y="308"/>
                    <a:pt x="68" y="303"/>
                    <a:pt x="67" y="299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0" y="137"/>
                    <a:pt x="33" y="57"/>
                    <a:pt x="102" y="28"/>
                  </a:cubicBezTo>
                  <a:cubicBezTo>
                    <a:pt x="172" y="0"/>
                    <a:pt x="252" y="33"/>
                    <a:pt x="280" y="102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320" y="199"/>
                    <a:pt x="322" y="204"/>
                    <a:pt x="323" y="208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1"/>
            <p:cNvSpPr/>
            <p:nvPr/>
          </p:nvSpPr>
          <p:spPr bwMode="auto">
            <a:xfrm>
              <a:off x="3752850" y="1234281"/>
              <a:ext cx="325438" cy="400050"/>
            </a:xfrm>
            <a:custGeom>
              <a:avLst/>
              <a:gdLst>
                <a:gd name="T0" fmla="*/ 14 w 121"/>
                <a:gd name="T1" fmla="*/ 12 h 149"/>
                <a:gd name="T2" fmla="*/ 14 w 121"/>
                <a:gd name="T3" fmla="*/ 11 h 149"/>
                <a:gd name="T4" fmla="*/ 103 w 121"/>
                <a:gd name="T5" fmla="*/ 3 h 149"/>
                <a:gd name="T6" fmla="*/ 111 w 121"/>
                <a:gd name="T7" fmla="*/ 4 h 149"/>
                <a:gd name="T8" fmla="*/ 36 w 121"/>
                <a:gd name="T9" fmla="*/ 149 h 149"/>
                <a:gd name="T10" fmla="*/ 0 w 121"/>
                <a:gd name="T11" fmla="*/ 60 h 149"/>
                <a:gd name="T12" fmla="*/ 14 w 121"/>
                <a:gd name="T13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49"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46" y="2"/>
                    <a:pt x="77" y="0"/>
                    <a:pt x="103" y="3"/>
                  </a:cubicBezTo>
                  <a:cubicBezTo>
                    <a:pt x="106" y="3"/>
                    <a:pt x="108" y="4"/>
                    <a:pt x="111" y="4"/>
                  </a:cubicBezTo>
                  <a:cubicBezTo>
                    <a:pt x="121" y="63"/>
                    <a:pt x="91" y="122"/>
                    <a:pt x="36" y="1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" y="50"/>
                    <a:pt x="22" y="30"/>
                    <a:pt x="14" y="12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2"/>
            <p:cNvSpPr/>
            <p:nvPr/>
          </p:nvSpPr>
          <p:spPr bwMode="auto">
            <a:xfrm>
              <a:off x="3392487" y="1343819"/>
              <a:ext cx="417513" cy="360363"/>
            </a:xfrm>
            <a:custGeom>
              <a:avLst/>
              <a:gdLst>
                <a:gd name="T0" fmla="*/ 74 w 155"/>
                <a:gd name="T1" fmla="*/ 0 h 134"/>
                <a:gd name="T2" fmla="*/ 74 w 155"/>
                <a:gd name="T3" fmla="*/ 2 h 134"/>
                <a:gd name="T4" fmla="*/ 119 w 155"/>
                <a:gd name="T5" fmla="*/ 26 h 134"/>
                <a:gd name="T6" fmla="*/ 155 w 155"/>
                <a:gd name="T7" fmla="*/ 114 h 134"/>
                <a:gd name="T8" fmla="*/ 0 w 155"/>
                <a:gd name="T9" fmla="*/ 65 h 134"/>
                <a:gd name="T10" fmla="*/ 5 w 155"/>
                <a:gd name="T11" fmla="*/ 58 h 134"/>
                <a:gd name="T12" fmla="*/ 74 w 155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4">
                  <a:moveTo>
                    <a:pt x="74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2" y="19"/>
                    <a:pt x="100" y="29"/>
                    <a:pt x="119" y="2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97" y="134"/>
                    <a:pt x="35" y="113"/>
                    <a:pt x="0" y="65"/>
                  </a:cubicBezTo>
                  <a:cubicBezTo>
                    <a:pt x="2" y="62"/>
                    <a:pt x="3" y="60"/>
                    <a:pt x="5" y="58"/>
                  </a:cubicBezTo>
                  <a:cubicBezTo>
                    <a:pt x="21" y="37"/>
                    <a:pt x="45" y="17"/>
                    <a:pt x="74" y="0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"/>
            <p:cNvSpPr/>
            <p:nvPr/>
          </p:nvSpPr>
          <p:spPr bwMode="auto">
            <a:xfrm>
              <a:off x="3178175" y="1647031"/>
              <a:ext cx="784225" cy="317500"/>
            </a:xfrm>
            <a:custGeom>
              <a:avLst/>
              <a:gdLst>
                <a:gd name="T0" fmla="*/ 21 w 292"/>
                <a:gd name="T1" fmla="*/ 106 h 118"/>
                <a:gd name="T2" fmla="*/ 28 w 292"/>
                <a:gd name="T3" fmla="*/ 90 h 118"/>
                <a:gd name="T4" fmla="*/ 28 w 292"/>
                <a:gd name="T5" fmla="*/ 90 h 118"/>
                <a:gd name="T6" fmla="*/ 24 w 292"/>
                <a:gd name="T7" fmla="*/ 66 h 118"/>
                <a:gd name="T8" fmla="*/ 24 w 292"/>
                <a:gd name="T9" fmla="*/ 66 h 118"/>
                <a:gd name="T10" fmla="*/ 77 w 292"/>
                <a:gd name="T11" fmla="*/ 25 h 118"/>
                <a:gd name="T12" fmla="*/ 77 w 292"/>
                <a:gd name="T13" fmla="*/ 25 h 118"/>
                <a:gd name="T14" fmla="*/ 140 w 292"/>
                <a:gd name="T15" fmla="*/ 54 h 118"/>
                <a:gd name="T16" fmla="*/ 140 w 292"/>
                <a:gd name="T17" fmla="*/ 54 h 118"/>
                <a:gd name="T18" fmla="*/ 189 w 292"/>
                <a:gd name="T19" fmla="*/ 94 h 118"/>
                <a:gd name="T20" fmla="*/ 189 w 292"/>
                <a:gd name="T21" fmla="*/ 94 h 118"/>
                <a:gd name="T22" fmla="*/ 240 w 292"/>
                <a:gd name="T23" fmla="*/ 117 h 118"/>
                <a:gd name="T24" fmla="*/ 240 w 292"/>
                <a:gd name="T25" fmla="*/ 117 h 118"/>
                <a:gd name="T26" fmla="*/ 278 w 292"/>
                <a:gd name="T27" fmla="*/ 100 h 118"/>
                <a:gd name="T28" fmla="*/ 278 w 292"/>
                <a:gd name="T29" fmla="*/ 100 h 118"/>
                <a:gd name="T30" fmla="*/ 292 w 292"/>
                <a:gd name="T31" fmla="*/ 69 h 118"/>
                <a:gd name="T32" fmla="*/ 292 w 292"/>
                <a:gd name="T33" fmla="*/ 69 h 118"/>
                <a:gd name="T34" fmla="*/ 279 w 292"/>
                <a:gd name="T35" fmla="*/ 29 h 118"/>
                <a:gd name="T36" fmla="*/ 279 w 292"/>
                <a:gd name="T37" fmla="*/ 29 h 118"/>
                <a:gd name="T38" fmla="*/ 265 w 292"/>
                <a:gd name="T39" fmla="*/ 13 h 118"/>
                <a:gd name="T40" fmla="*/ 265 w 292"/>
                <a:gd name="T41" fmla="*/ 13 h 118"/>
                <a:gd name="T42" fmla="*/ 248 w 292"/>
                <a:gd name="T43" fmla="*/ 14 h 118"/>
                <a:gd name="T44" fmla="*/ 248 w 292"/>
                <a:gd name="T45" fmla="*/ 14 h 118"/>
                <a:gd name="T46" fmla="*/ 249 w 292"/>
                <a:gd name="T47" fmla="*/ 31 h 118"/>
                <a:gd name="T48" fmla="*/ 249 w 292"/>
                <a:gd name="T49" fmla="*/ 31 h 118"/>
                <a:gd name="T50" fmla="*/ 249 w 292"/>
                <a:gd name="T51" fmla="*/ 32 h 118"/>
                <a:gd name="T52" fmla="*/ 249 w 292"/>
                <a:gd name="T53" fmla="*/ 32 h 118"/>
                <a:gd name="T54" fmla="*/ 252 w 292"/>
                <a:gd name="T55" fmla="*/ 34 h 118"/>
                <a:gd name="T56" fmla="*/ 252 w 292"/>
                <a:gd name="T57" fmla="*/ 34 h 118"/>
                <a:gd name="T58" fmla="*/ 259 w 292"/>
                <a:gd name="T59" fmla="*/ 43 h 118"/>
                <a:gd name="T60" fmla="*/ 259 w 292"/>
                <a:gd name="T61" fmla="*/ 43 h 118"/>
                <a:gd name="T62" fmla="*/ 267 w 292"/>
                <a:gd name="T63" fmla="*/ 67 h 118"/>
                <a:gd name="T64" fmla="*/ 267 w 292"/>
                <a:gd name="T65" fmla="*/ 67 h 118"/>
                <a:gd name="T66" fmla="*/ 260 w 292"/>
                <a:gd name="T67" fmla="*/ 84 h 118"/>
                <a:gd name="T68" fmla="*/ 260 w 292"/>
                <a:gd name="T69" fmla="*/ 84 h 118"/>
                <a:gd name="T70" fmla="*/ 241 w 292"/>
                <a:gd name="T71" fmla="*/ 92 h 118"/>
                <a:gd name="T72" fmla="*/ 241 w 292"/>
                <a:gd name="T73" fmla="*/ 92 h 118"/>
                <a:gd name="T74" fmla="*/ 203 w 292"/>
                <a:gd name="T75" fmla="*/ 74 h 118"/>
                <a:gd name="T76" fmla="*/ 203 w 292"/>
                <a:gd name="T77" fmla="*/ 74 h 118"/>
                <a:gd name="T78" fmla="*/ 156 w 292"/>
                <a:gd name="T79" fmla="*/ 35 h 118"/>
                <a:gd name="T80" fmla="*/ 156 w 292"/>
                <a:gd name="T81" fmla="*/ 35 h 118"/>
                <a:gd name="T82" fmla="*/ 78 w 292"/>
                <a:gd name="T83" fmla="*/ 1 h 118"/>
                <a:gd name="T84" fmla="*/ 78 w 292"/>
                <a:gd name="T85" fmla="*/ 1 h 118"/>
                <a:gd name="T86" fmla="*/ 24 w 292"/>
                <a:gd name="T87" fmla="*/ 17 h 118"/>
                <a:gd name="T88" fmla="*/ 24 w 292"/>
                <a:gd name="T89" fmla="*/ 17 h 118"/>
                <a:gd name="T90" fmla="*/ 0 w 292"/>
                <a:gd name="T91" fmla="*/ 65 h 118"/>
                <a:gd name="T92" fmla="*/ 0 w 292"/>
                <a:gd name="T93" fmla="*/ 65 h 118"/>
                <a:gd name="T94" fmla="*/ 5 w 292"/>
                <a:gd name="T95" fmla="*/ 99 h 118"/>
                <a:gd name="T96" fmla="*/ 5 w 292"/>
                <a:gd name="T97" fmla="*/ 99 h 118"/>
                <a:gd name="T98" fmla="*/ 16 w 292"/>
                <a:gd name="T99" fmla="*/ 107 h 118"/>
                <a:gd name="T100" fmla="*/ 16 w 292"/>
                <a:gd name="T101" fmla="*/ 107 h 118"/>
                <a:gd name="T102" fmla="*/ 21 w 292"/>
                <a:gd name="T10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18">
                  <a:moveTo>
                    <a:pt x="21" y="106"/>
                  </a:moveTo>
                  <a:cubicBezTo>
                    <a:pt x="27" y="104"/>
                    <a:pt x="31" y="97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5" y="81"/>
                    <a:pt x="24" y="73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41"/>
                    <a:pt x="46" y="24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95" y="26"/>
                    <a:pt x="117" y="34"/>
                    <a:pt x="140" y="54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55" y="67"/>
                    <a:pt x="172" y="82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205" y="106"/>
                    <a:pt x="222" y="116"/>
                    <a:pt x="240" y="117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54" y="118"/>
                    <a:pt x="268" y="112"/>
                    <a:pt x="278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7" y="90"/>
                    <a:pt x="291" y="7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2" y="52"/>
                    <a:pt x="285" y="39"/>
                    <a:pt x="279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72" y="19"/>
                    <a:pt x="265" y="13"/>
                    <a:pt x="265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0" y="9"/>
                    <a:pt x="252" y="9"/>
                    <a:pt x="248" y="14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43" y="19"/>
                    <a:pt x="244" y="27"/>
                    <a:pt x="249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49" y="31"/>
                    <a:pt x="249" y="31"/>
                    <a:pt x="249" y="32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50" y="32"/>
                    <a:pt x="251" y="33"/>
                    <a:pt x="252" y="3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3" y="36"/>
                    <a:pt x="256" y="39"/>
                    <a:pt x="259" y="43"/>
                  </a:cubicBezTo>
                  <a:cubicBezTo>
                    <a:pt x="259" y="43"/>
                    <a:pt x="259" y="43"/>
                    <a:pt x="259" y="43"/>
                  </a:cubicBezTo>
                  <a:cubicBezTo>
                    <a:pt x="264" y="50"/>
                    <a:pt x="268" y="59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73"/>
                    <a:pt x="265" y="78"/>
                    <a:pt x="260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3" y="91"/>
                    <a:pt x="248" y="92"/>
                    <a:pt x="241" y="92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32" y="92"/>
                    <a:pt x="218" y="85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88" y="63"/>
                    <a:pt x="172" y="49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30" y="13"/>
                    <a:pt x="103" y="2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57" y="0"/>
                    <a:pt x="38" y="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0" y="28"/>
                    <a:pt x="1" y="4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1" y="87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7" y="103"/>
                    <a:pt x="11" y="106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8" y="107"/>
                    <a:pt x="19" y="107"/>
                    <a:pt x="21" y="106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4"/>
            <p:cNvSpPr/>
            <p:nvPr/>
          </p:nvSpPr>
          <p:spPr bwMode="auto">
            <a:xfrm>
              <a:off x="3940175" y="748506"/>
              <a:ext cx="193675" cy="104775"/>
            </a:xfrm>
            <a:custGeom>
              <a:avLst/>
              <a:gdLst>
                <a:gd name="T0" fmla="*/ 1 w 72"/>
                <a:gd name="T1" fmla="*/ 30 h 39"/>
                <a:gd name="T2" fmla="*/ 3 w 72"/>
                <a:gd name="T3" fmla="*/ 35 h 39"/>
                <a:gd name="T4" fmla="*/ 7 w 72"/>
                <a:gd name="T5" fmla="*/ 38 h 39"/>
                <a:gd name="T6" fmla="*/ 70 w 72"/>
                <a:gd name="T7" fmla="*/ 22 h 39"/>
                <a:gd name="T8" fmla="*/ 71 w 72"/>
                <a:gd name="T9" fmla="*/ 17 h 39"/>
                <a:gd name="T10" fmla="*/ 66 w 72"/>
                <a:gd name="T11" fmla="*/ 3 h 39"/>
                <a:gd name="T12" fmla="*/ 62 w 72"/>
                <a:gd name="T13" fmla="*/ 0 h 39"/>
                <a:gd name="T14" fmla="*/ 2 w 72"/>
                <a:gd name="T15" fmla="*/ 25 h 39"/>
                <a:gd name="T16" fmla="*/ 1 w 72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9">
                  <a:moveTo>
                    <a:pt x="1" y="30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7"/>
                    <a:pt x="5" y="39"/>
                    <a:pt x="7" y="38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1"/>
                    <a:pt x="72" y="19"/>
                    <a:pt x="71" y="17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5"/>
            <p:cNvSpPr/>
            <p:nvPr/>
          </p:nvSpPr>
          <p:spPr bwMode="auto">
            <a:xfrm>
              <a:off x="3876675" y="596106"/>
              <a:ext cx="133350" cy="182563"/>
            </a:xfrm>
            <a:custGeom>
              <a:avLst/>
              <a:gdLst>
                <a:gd name="T0" fmla="*/ 2 w 50"/>
                <a:gd name="T1" fmla="*/ 64 h 68"/>
                <a:gd name="T2" fmla="*/ 7 w 50"/>
                <a:gd name="T3" fmla="*/ 66 h 68"/>
                <a:gd name="T4" fmla="*/ 12 w 50"/>
                <a:gd name="T5" fmla="*/ 66 h 68"/>
                <a:gd name="T6" fmla="*/ 49 w 50"/>
                <a:gd name="T7" fmla="*/ 13 h 68"/>
                <a:gd name="T8" fmla="*/ 47 w 50"/>
                <a:gd name="T9" fmla="*/ 9 h 68"/>
                <a:gd name="T10" fmla="*/ 34 w 50"/>
                <a:gd name="T11" fmla="*/ 1 h 68"/>
                <a:gd name="T12" fmla="*/ 30 w 50"/>
                <a:gd name="T13" fmla="*/ 1 h 68"/>
                <a:gd name="T14" fmla="*/ 0 w 50"/>
                <a:gd name="T15" fmla="*/ 59 h 68"/>
                <a:gd name="T16" fmla="*/ 2 w 50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8">
                  <a:moveTo>
                    <a:pt x="2" y="64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9" y="68"/>
                    <a:pt x="11" y="68"/>
                    <a:pt x="12" y="6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49" y="10"/>
                    <a:pt x="47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0" y="0"/>
                    <a:pt x="30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3"/>
                    <a:pt x="2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30717" y="1829974"/>
            <a:ext cx="104443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国家安全对任何国家而言都是至关重要的，处于信息时代，信息安全则是不容忽视的安全内容之一。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0" y="3427095"/>
            <a:ext cx="12192000" cy="3310890"/>
            <a:chOff x="0" y="6050"/>
            <a:chExt cx="19200" cy="5214"/>
          </a:xfrm>
        </p:grpSpPr>
        <p:sp>
          <p:nvSpPr>
            <p:cNvPr id="26" name="矩形 25"/>
            <p:cNvSpPr/>
            <p:nvPr/>
          </p:nvSpPr>
          <p:spPr>
            <a:xfrm flipV="1">
              <a:off x="0" y="6050"/>
              <a:ext cx="19200" cy="521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0998" y="7691"/>
              <a:ext cx="7217" cy="2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  <a:sym typeface="+mn-lt"/>
                </a:rPr>
                <a:t>信息安全等级保护标准中涉及的信息技术和软硬件设备，如安全管理、网络管理、端点安全、安全开发、安全网关、应用安全、数据安全、身份与访问安全、安全业务等都是我国信息系统自主可控发展不可或缺的核心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1972" y="6591"/>
              <a:ext cx="5344" cy="663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>
              <a:spAutoFit/>
            </a:bodyPr>
            <a:lstStyle/>
            <a:p>
              <a:pPr marL="285750" indent="-285750" algn="just" defTabSz="913765">
                <a:lnSpc>
                  <a:spcPct val="120000"/>
                </a:lnSpc>
                <a:buFont typeface="Wingdings" panose="05000000000000000000" pitchFamily="2" charset="2"/>
                <a:buChar char="u"/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其次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495" y="7691"/>
              <a:ext cx="8125" cy="3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13765">
                <a:lnSpc>
                  <a:spcPct val="120000"/>
                </a:lnSpc>
                <a:defRPr/>
              </a:pPr>
              <a:r>
                <a:rPr lang="zh-CN" altLang="en-US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+mn-ea"/>
                  <a:cs typeface="+mn-ea"/>
                  <a:sym typeface="+mn-lt"/>
                </a:rPr>
                <a:t>我国信息安全等级保护标准一直在不断地完善，目前已经覆盖各地区、各单位、各部门、各机构，涉及网络、信息系统、云平台、物联网、工控系统、大数据、移动互联等各类技术应用平台和场景，以最大限度确保按照我国自己的标准来利用和处理信息</a:t>
              </a:r>
              <a:r>
                <a:rPr lang="zh-CN" altLang="en-US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rPr>
                <a:t>。</a:t>
              </a:r>
            </a:p>
          </p:txBody>
        </p:sp>
        <p:sp>
          <p:nvSpPr>
            <p:cNvPr id="30" name="Freeform 104"/>
            <p:cNvSpPr>
              <a:spLocks noEditPoints="1"/>
            </p:cNvSpPr>
            <p:nvPr/>
          </p:nvSpPr>
          <p:spPr bwMode="auto">
            <a:xfrm>
              <a:off x="11079" y="6643"/>
              <a:ext cx="614" cy="577"/>
            </a:xfrm>
            <a:custGeom>
              <a:avLst/>
              <a:gdLst>
                <a:gd name="T0" fmla="*/ 120 w 128"/>
                <a:gd name="T1" fmla="*/ 73 h 120"/>
                <a:gd name="T2" fmla="*/ 120 w 128"/>
                <a:gd name="T3" fmla="*/ 56 h 120"/>
                <a:gd name="T4" fmla="*/ 64 w 128"/>
                <a:gd name="T5" fmla="*/ 0 h 120"/>
                <a:gd name="T6" fmla="*/ 8 w 128"/>
                <a:gd name="T7" fmla="*/ 56 h 120"/>
                <a:gd name="T8" fmla="*/ 8 w 128"/>
                <a:gd name="T9" fmla="*/ 73 h 120"/>
                <a:gd name="T10" fmla="*/ 0 w 128"/>
                <a:gd name="T11" fmla="*/ 90 h 120"/>
                <a:gd name="T12" fmla="*/ 21 w 128"/>
                <a:gd name="T13" fmla="*/ 112 h 120"/>
                <a:gd name="T14" fmla="*/ 32 w 128"/>
                <a:gd name="T15" fmla="*/ 120 h 120"/>
                <a:gd name="T16" fmla="*/ 44 w 128"/>
                <a:gd name="T17" fmla="*/ 108 h 120"/>
                <a:gd name="T18" fmla="*/ 44 w 128"/>
                <a:gd name="T19" fmla="*/ 72 h 120"/>
                <a:gd name="T20" fmla="*/ 32 w 128"/>
                <a:gd name="T21" fmla="*/ 60 h 120"/>
                <a:gd name="T22" fmla="*/ 21 w 128"/>
                <a:gd name="T23" fmla="*/ 68 h 120"/>
                <a:gd name="T24" fmla="*/ 16 w 128"/>
                <a:gd name="T25" fmla="*/ 68 h 120"/>
                <a:gd name="T26" fmla="*/ 16 w 128"/>
                <a:gd name="T27" fmla="*/ 56 h 120"/>
                <a:gd name="T28" fmla="*/ 64 w 128"/>
                <a:gd name="T29" fmla="*/ 8 h 120"/>
                <a:gd name="T30" fmla="*/ 112 w 128"/>
                <a:gd name="T31" fmla="*/ 56 h 120"/>
                <a:gd name="T32" fmla="*/ 112 w 128"/>
                <a:gd name="T33" fmla="*/ 68 h 120"/>
                <a:gd name="T34" fmla="*/ 107 w 128"/>
                <a:gd name="T35" fmla="*/ 68 h 120"/>
                <a:gd name="T36" fmla="*/ 96 w 128"/>
                <a:gd name="T37" fmla="*/ 60 h 120"/>
                <a:gd name="T38" fmla="*/ 84 w 128"/>
                <a:gd name="T39" fmla="*/ 72 h 120"/>
                <a:gd name="T40" fmla="*/ 84 w 128"/>
                <a:gd name="T41" fmla="*/ 108 h 120"/>
                <a:gd name="T42" fmla="*/ 96 w 128"/>
                <a:gd name="T43" fmla="*/ 120 h 120"/>
                <a:gd name="T44" fmla="*/ 107 w 128"/>
                <a:gd name="T45" fmla="*/ 112 h 120"/>
                <a:gd name="T46" fmla="*/ 128 w 128"/>
                <a:gd name="T47" fmla="*/ 90 h 120"/>
                <a:gd name="T48" fmla="*/ 120 w 128"/>
                <a:gd name="T49" fmla="*/ 73 h 120"/>
                <a:gd name="T50" fmla="*/ 28 w 128"/>
                <a:gd name="T51" fmla="*/ 72 h 120"/>
                <a:gd name="T52" fmla="*/ 32 w 128"/>
                <a:gd name="T53" fmla="*/ 68 h 120"/>
                <a:gd name="T54" fmla="*/ 36 w 128"/>
                <a:gd name="T55" fmla="*/ 72 h 120"/>
                <a:gd name="T56" fmla="*/ 36 w 128"/>
                <a:gd name="T57" fmla="*/ 108 h 120"/>
                <a:gd name="T58" fmla="*/ 32 w 128"/>
                <a:gd name="T59" fmla="*/ 112 h 120"/>
                <a:gd name="T60" fmla="*/ 28 w 128"/>
                <a:gd name="T61" fmla="*/ 108 h 120"/>
                <a:gd name="T62" fmla="*/ 28 w 128"/>
                <a:gd name="T63" fmla="*/ 72 h 120"/>
                <a:gd name="T64" fmla="*/ 20 w 128"/>
                <a:gd name="T65" fmla="*/ 76 h 120"/>
                <a:gd name="T66" fmla="*/ 20 w 128"/>
                <a:gd name="T67" fmla="*/ 103 h 120"/>
                <a:gd name="T68" fmla="*/ 8 w 128"/>
                <a:gd name="T69" fmla="*/ 90 h 120"/>
                <a:gd name="T70" fmla="*/ 20 w 128"/>
                <a:gd name="T71" fmla="*/ 76 h 120"/>
                <a:gd name="T72" fmla="*/ 100 w 128"/>
                <a:gd name="T73" fmla="*/ 108 h 120"/>
                <a:gd name="T74" fmla="*/ 96 w 128"/>
                <a:gd name="T75" fmla="*/ 112 h 120"/>
                <a:gd name="T76" fmla="*/ 92 w 128"/>
                <a:gd name="T77" fmla="*/ 108 h 120"/>
                <a:gd name="T78" fmla="*/ 92 w 128"/>
                <a:gd name="T79" fmla="*/ 72 h 120"/>
                <a:gd name="T80" fmla="*/ 96 w 128"/>
                <a:gd name="T81" fmla="*/ 68 h 120"/>
                <a:gd name="T82" fmla="*/ 100 w 128"/>
                <a:gd name="T83" fmla="*/ 72 h 120"/>
                <a:gd name="T84" fmla="*/ 100 w 128"/>
                <a:gd name="T85" fmla="*/ 108 h 120"/>
                <a:gd name="T86" fmla="*/ 108 w 128"/>
                <a:gd name="T87" fmla="*/ 103 h 120"/>
                <a:gd name="T88" fmla="*/ 108 w 128"/>
                <a:gd name="T89" fmla="*/ 76 h 120"/>
                <a:gd name="T90" fmla="*/ 120 w 128"/>
                <a:gd name="T91" fmla="*/ 90 h 120"/>
                <a:gd name="T92" fmla="*/ 108 w 128"/>
                <a:gd name="T93" fmla="*/ 103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8" h="120">
                  <a:moveTo>
                    <a:pt x="120" y="73"/>
                  </a:moveTo>
                  <a:cubicBezTo>
                    <a:pt x="120" y="56"/>
                    <a:pt x="120" y="56"/>
                    <a:pt x="120" y="56"/>
                  </a:cubicBezTo>
                  <a:cubicBezTo>
                    <a:pt x="120" y="25"/>
                    <a:pt x="95" y="0"/>
                    <a:pt x="64" y="0"/>
                  </a:cubicBezTo>
                  <a:cubicBezTo>
                    <a:pt x="33" y="0"/>
                    <a:pt x="8" y="25"/>
                    <a:pt x="8" y="5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3" y="77"/>
                    <a:pt x="0" y="83"/>
                    <a:pt x="0" y="90"/>
                  </a:cubicBezTo>
                  <a:cubicBezTo>
                    <a:pt x="0" y="102"/>
                    <a:pt x="9" y="111"/>
                    <a:pt x="21" y="112"/>
                  </a:cubicBezTo>
                  <a:cubicBezTo>
                    <a:pt x="22" y="116"/>
                    <a:pt x="27" y="120"/>
                    <a:pt x="32" y="120"/>
                  </a:cubicBezTo>
                  <a:cubicBezTo>
                    <a:pt x="39" y="120"/>
                    <a:pt x="44" y="114"/>
                    <a:pt x="44" y="108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65"/>
                    <a:pt x="39" y="60"/>
                    <a:pt x="32" y="60"/>
                  </a:cubicBezTo>
                  <a:cubicBezTo>
                    <a:pt x="27" y="60"/>
                    <a:pt x="22" y="63"/>
                    <a:pt x="21" y="68"/>
                  </a:cubicBezTo>
                  <a:cubicBezTo>
                    <a:pt x="19" y="68"/>
                    <a:pt x="18" y="68"/>
                    <a:pt x="16" y="68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16" y="29"/>
                    <a:pt x="37" y="8"/>
                    <a:pt x="64" y="8"/>
                  </a:cubicBezTo>
                  <a:cubicBezTo>
                    <a:pt x="91" y="8"/>
                    <a:pt x="112" y="29"/>
                    <a:pt x="112" y="56"/>
                  </a:cubicBezTo>
                  <a:cubicBezTo>
                    <a:pt x="112" y="68"/>
                    <a:pt x="112" y="68"/>
                    <a:pt x="112" y="68"/>
                  </a:cubicBezTo>
                  <a:cubicBezTo>
                    <a:pt x="110" y="68"/>
                    <a:pt x="109" y="68"/>
                    <a:pt x="107" y="68"/>
                  </a:cubicBezTo>
                  <a:cubicBezTo>
                    <a:pt x="106" y="63"/>
                    <a:pt x="101" y="60"/>
                    <a:pt x="96" y="60"/>
                  </a:cubicBezTo>
                  <a:cubicBezTo>
                    <a:pt x="89" y="60"/>
                    <a:pt x="84" y="65"/>
                    <a:pt x="84" y="72"/>
                  </a:cubicBezTo>
                  <a:cubicBezTo>
                    <a:pt x="84" y="108"/>
                    <a:pt x="84" y="108"/>
                    <a:pt x="84" y="108"/>
                  </a:cubicBezTo>
                  <a:cubicBezTo>
                    <a:pt x="84" y="114"/>
                    <a:pt x="89" y="120"/>
                    <a:pt x="96" y="120"/>
                  </a:cubicBezTo>
                  <a:cubicBezTo>
                    <a:pt x="101" y="120"/>
                    <a:pt x="106" y="116"/>
                    <a:pt x="107" y="112"/>
                  </a:cubicBezTo>
                  <a:cubicBezTo>
                    <a:pt x="119" y="111"/>
                    <a:pt x="128" y="102"/>
                    <a:pt x="128" y="90"/>
                  </a:cubicBezTo>
                  <a:cubicBezTo>
                    <a:pt x="128" y="83"/>
                    <a:pt x="125" y="77"/>
                    <a:pt x="120" y="73"/>
                  </a:cubicBezTo>
                  <a:close/>
                  <a:moveTo>
                    <a:pt x="28" y="72"/>
                  </a:moveTo>
                  <a:cubicBezTo>
                    <a:pt x="28" y="69"/>
                    <a:pt x="30" y="68"/>
                    <a:pt x="32" y="68"/>
                  </a:cubicBezTo>
                  <a:cubicBezTo>
                    <a:pt x="34" y="68"/>
                    <a:pt x="36" y="69"/>
                    <a:pt x="36" y="72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10"/>
                    <a:pt x="34" y="112"/>
                    <a:pt x="32" y="112"/>
                  </a:cubicBezTo>
                  <a:cubicBezTo>
                    <a:pt x="30" y="112"/>
                    <a:pt x="28" y="110"/>
                    <a:pt x="28" y="108"/>
                  </a:cubicBezTo>
                  <a:lnTo>
                    <a:pt x="28" y="72"/>
                  </a:lnTo>
                  <a:close/>
                  <a:moveTo>
                    <a:pt x="20" y="76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13" y="102"/>
                    <a:pt x="8" y="96"/>
                    <a:pt x="8" y="90"/>
                  </a:cubicBezTo>
                  <a:cubicBezTo>
                    <a:pt x="8" y="83"/>
                    <a:pt x="13" y="77"/>
                    <a:pt x="20" y="76"/>
                  </a:cubicBezTo>
                  <a:close/>
                  <a:moveTo>
                    <a:pt x="100" y="108"/>
                  </a:moveTo>
                  <a:cubicBezTo>
                    <a:pt x="100" y="110"/>
                    <a:pt x="98" y="112"/>
                    <a:pt x="96" y="112"/>
                  </a:cubicBezTo>
                  <a:cubicBezTo>
                    <a:pt x="94" y="112"/>
                    <a:pt x="92" y="110"/>
                    <a:pt x="92" y="108"/>
                  </a:cubicBezTo>
                  <a:cubicBezTo>
                    <a:pt x="92" y="72"/>
                    <a:pt x="92" y="72"/>
                    <a:pt x="92" y="72"/>
                  </a:cubicBezTo>
                  <a:cubicBezTo>
                    <a:pt x="92" y="69"/>
                    <a:pt x="94" y="68"/>
                    <a:pt x="96" y="68"/>
                  </a:cubicBezTo>
                  <a:cubicBezTo>
                    <a:pt x="98" y="68"/>
                    <a:pt x="100" y="69"/>
                    <a:pt x="100" y="72"/>
                  </a:cubicBezTo>
                  <a:lnTo>
                    <a:pt x="100" y="108"/>
                  </a:lnTo>
                  <a:close/>
                  <a:moveTo>
                    <a:pt x="108" y="103"/>
                  </a:moveTo>
                  <a:cubicBezTo>
                    <a:pt x="108" y="76"/>
                    <a:pt x="108" y="76"/>
                    <a:pt x="108" y="76"/>
                  </a:cubicBezTo>
                  <a:cubicBezTo>
                    <a:pt x="115" y="77"/>
                    <a:pt x="120" y="83"/>
                    <a:pt x="120" y="90"/>
                  </a:cubicBezTo>
                  <a:cubicBezTo>
                    <a:pt x="120" y="96"/>
                    <a:pt x="115" y="102"/>
                    <a:pt x="108" y="103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vert="horz" wrap="square" lIns="91387" tIns="45694" rIns="91387" bIns="45694" numCol="1" anchor="t" anchorCtr="0" compatLnSpc="1"/>
            <a:lstStyle/>
            <a:p>
              <a:endParaRPr lang="zh-CN" altLang="en-US" sz="1705" dirty="0">
                <a:latin typeface="方正黑体简体" panose="02010601030101010101" pitchFamily="2" charset="-122"/>
                <a:ea typeface="方正黑体简体" panose="02010601030101010101" pitchFamily="2" charset="-122"/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386" y="6591"/>
              <a:ext cx="5870" cy="663"/>
              <a:chOff x="3215" y="6667"/>
              <a:chExt cx="5870" cy="663"/>
            </a:xfrm>
          </p:grpSpPr>
          <p:sp>
            <p:nvSpPr>
              <p:cNvPr id="32" name="矩形 31"/>
              <p:cNvSpPr/>
              <p:nvPr/>
            </p:nvSpPr>
            <p:spPr>
              <a:xfrm>
                <a:off x="4013" y="6667"/>
                <a:ext cx="5072" cy="663"/>
              </a:xfrm>
              <a:prstGeom prst="rect">
                <a:avLst/>
              </a:prstGeom>
              <a:solidFill>
                <a:srgbClr val="3F506C"/>
              </a:solidFill>
              <a:ln>
                <a:solidFill>
                  <a:srgbClr val="3F506C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 algn="just" defTabSz="913765">
                  <a:lnSpc>
                    <a:spcPct val="120000"/>
                  </a:lnSpc>
                  <a:buFont typeface="Wingdings" panose="05000000000000000000" pitchFamily="2" charset="2"/>
                  <a:buChar char="u"/>
                  <a:defRPr/>
                </a:pPr>
                <a:r>
                  <a:rPr lang="zh-CN" altLang="en-US" sz="2000" b="1" dirty="0">
                    <a:solidFill>
                      <a:schemeClr val="bg1"/>
                    </a:solidFill>
                    <a:latin typeface="方正黑体简体" panose="02010601030101010101" pitchFamily="2" charset="-122"/>
                    <a:ea typeface="方正黑体简体" panose="02010601030101010101" pitchFamily="2" charset="-122"/>
                    <a:cs typeface="+mn-ea"/>
                    <a:sym typeface="+mn-lt"/>
                  </a:rPr>
                  <a:t>首先</a:t>
                </a:r>
              </a:p>
            </p:txBody>
          </p:sp>
          <p:sp>
            <p:nvSpPr>
              <p:cNvPr id="33" name="Freeform 36"/>
              <p:cNvSpPr>
                <a:spLocks noEditPoints="1"/>
              </p:cNvSpPr>
              <p:nvPr/>
            </p:nvSpPr>
            <p:spPr bwMode="auto">
              <a:xfrm>
                <a:off x="3215" y="6719"/>
                <a:ext cx="614" cy="577"/>
              </a:xfrm>
              <a:custGeom>
                <a:avLst/>
                <a:gdLst>
                  <a:gd name="T0" fmla="*/ 116 w 128"/>
                  <a:gd name="T1" fmla="*/ 28 h 120"/>
                  <a:gd name="T2" fmla="*/ 112 w 128"/>
                  <a:gd name="T3" fmla="*/ 28 h 120"/>
                  <a:gd name="T4" fmla="*/ 112 w 128"/>
                  <a:gd name="T5" fmla="*/ 20 h 120"/>
                  <a:gd name="T6" fmla="*/ 100 w 128"/>
                  <a:gd name="T7" fmla="*/ 8 h 120"/>
                  <a:gd name="T8" fmla="*/ 56 w 128"/>
                  <a:gd name="T9" fmla="*/ 8 h 120"/>
                  <a:gd name="T10" fmla="*/ 36 w 128"/>
                  <a:gd name="T11" fmla="*/ 0 h 120"/>
                  <a:gd name="T12" fmla="*/ 12 w 128"/>
                  <a:gd name="T13" fmla="*/ 0 h 120"/>
                  <a:gd name="T14" fmla="*/ 0 w 128"/>
                  <a:gd name="T15" fmla="*/ 12 h 120"/>
                  <a:gd name="T16" fmla="*/ 0 w 128"/>
                  <a:gd name="T17" fmla="*/ 108 h 120"/>
                  <a:gd name="T18" fmla="*/ 12 w 128"/>
                  <a:gd name="T19" fmla="*/ 120 h 120"/>
                  <a:gd name="T20" fmla="*/ 20 w 128"/>
                  <a:gd name="T21" fmla="*/ 120 h 120"/>
                  <a:gd name="T22" fmla="*/ 88 w 128"/>
                  <a:gd name="T23" fmla="*/ 120 h 120"/>
                  <a:gd name="T24" fmla="*/ 116 w 128"/>
                  <a:gd name="T25" fmla="*/ 120 h 120"/>
                  <a:gd name="T26" fmla="*/ 128 w 128"/>
                  <a:gd name="T27" fmla="*/ 108 h 120"/>
                  <a:gd name="T28" fmla="*/ 128 w 128"/>
                  <a:gd name="T29" fmla="*/ 40 h 120"/>
                  <a:gd name="T30" fmla="*/ 116 w 128"/>
                  <a:gd name="T31" fmla="*/ 28 h 120"/>
                  <a:gd name="T32" fmla="*/ 16 w 128"/>
                  <a:gd name="T33" fmla="*/ 112 h 120"/>
                  <a:gd name="T34" fmla="*/ 8 w 128"/>
                  <a:gd name="T35" fmla="*/ 104 h 120"/>
                  <a:gd name="T36" fmla="*/ 8 w 128"/>
                  <a:gd name="T37" fmla="*/ 16 h 120"/>
                  <a:gd name="T38" fmla="*/ 16 w 128"/>
                  <a:gd name="T39" fmla="*/ 8 h 120"/>
                  <a:gd name="T40" fmla="*/ 36 w 128"/>
                  <a:gd name="T41" fmla="*/ 8 h 120"/>
                  <a:gd name="T42" fmla="*/ 56 w 128"/>
                  <a:gd name="T43" fmla="*/ 16 h 120"/>
                  <a:gd name="T44" fmla="*/ 96 w 128"/>
                  <a:gd name="T45" fmla="*/ 16 h 120"/>
                  <a:gd name="T46" fmla="*/ 104 w 128"/>
                  <a:gd name="T47" fmla="*/ 24 h 120"/>
                  <a:gd name="T48" fmla="*/ 104 w 128"/>
                  <a:gd name="T49" fmla="*/ 28 h 120"/>
                  <a:gd name="T50" fmla="*/ 32 w 128"/>
                  <a:gd name="T51" fmla="*/ 28 h 120"/>
                  <a:gd name="T52" fmla="*/ 20 w 128"/>
                  <a:gd name="T53" fmla="*/ 40 h 120"/>
                  <a:gd name="T54" fmla="*/ 20 w 128"/>
                  <a:gd name="T55" fmla="*/ 108 h 120"/>
                  <a:gd name="T56" fmla="*/ 20 w 128"/>
                  <a:gd name="T57" fmla="*/ 112 h 120"/>
                  <a:gd name="T58" fmla="*/ 16 w 128"/>
                  <a:gd name="T59" fmla="*/ 112 h 120"/>
                  <a:gd name="T60" fmla="*/ 120 w 128"/>
                  <a:gd name="T61" fmla="*/ 104 h 120"/>
                  <a:gd name="T62" fmla="*/ 112 w 128"/>
                  <a:gd name="T63" fmla="*/ 112 h 120"/>
                  <a:gd name="T64" fmla="*/ 88 w 128"/>
                  <a:gd name="T65" fmla="*/ 112 h 120"/>
                  <a:gd name="T66" fmla="*/ 28 w 128"/>
                  <a:gd name="T67" fmla="*/ 112 h 120"/>
                  <a:gd name="T68" fmla="*/ 28 w 128"/>
                  <a:gd name="T69" fmla="*/ 104 h 120"/>
                  <a:gd name="T70" fmla="*/ 28 w 128"/>
                  <a:gd name="T71" fmla="*/ 44 h 120"/>
                  <a:gd name="T72" fmla="*/ 36 w 128"/>
                  <a:gd name="T73" fmla="*/ 36 h 120"/>
                  <a:gd name="T74" fmla="*/ 112 w 128"/>
                  <a:gd name="T75" fmla="*/ 36 h 120"/>
                  <a:gd name="T76" fmla="*/ 120 w 128"/>
                  <a:gd name="T77" fmla="*/ 44 h 120"/>
                  <a:gd name="T78" fmla="*/ 120 w 128"/>
                  <a:gd name="T79" fmla="*/ 104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8" h="120">
                    <a:moveTo>
                      <a:pt x="116" y="28"/>
                    </a:moveTo>
                    <a:cubicBezTo>
                      <a:pt x="112" y="28"/>
                      <a:pt x="112" y="28"/>
                      <a:pt x="112" y="28"/>
                    </a:cubicBezTo>
                    <a:cubicBezTo>
                      <a:pt x="112" y="20"/>
                      <a:pt x="112" y="20"/>
                      <a:pt x="112" y="20"/>
                    </a:cubicBezTo>
                    <a:cubicBezTo>
                      <a:pt x="112" y="13"/>
                      <a:pt x="106" y="8"/>
                      <a:pt x="100" y="8"/>
                    </a:cubicBezTo>
                    <a:cubicBezTo>
                      <a:pt x="100" y="8"/>
                      <a:pt x="78" y="8"/>
                      <a:pt x="56" y="8"/>
                    </a:cubicBezTo>
                    <a:cubicBezTo>
                      <a:pt x="52" y="8"/>
                      <a:pt x="39" y="0"/>
                      <a:pt x="36" y="0"/>
                    </a:cubicBezTo>
                    <a:cubicBezTo>
                      <a:pt x="18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2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4"/>
                      <a:pt x="5" y="120"/>
                      <a:pt x="12" y="120"/>
                    </a:cubicBezTo>
                    <a:cubicBezTo>
                      <a:pt x="20" y="120"/>
                      <a:pt x="20" y="120"/>
                      <a:pt x="20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116" y="120"/>
                      <a:pt x="116" y="120"/>
                      <a:pt x="116" y="120"/>
                    </a:cubicBezTo>
                    <a:cubicBezTo>
                      <a:pt x="122" y="120"/>
                      <a:pt x="128" y="114"/>
                      <a:pt x="128" y="108"/>
                    </a:cubicBezTo>
                    <a:cubicBezTo>
                      <a:pt x="128" y="40"/>
                      <a:pt x="128" y="40"/>
                      <a:pt x="128" y="40"/>
                    </a:cubicBezTo>
                    <a:cubicBezTo>
                      <a:pt x="128" y="33"/>
                      <a:pt x="122" y="28"/>
                      <a:pt x="116" y="28"/>
                    </a:cubicBezTo>
                    <a:close/>
                    <a:moveTo>
                      <a:pt x="16" y="112"/>
                    </a:moveTo>
                    <a:cubicBezTo>
                      <a:pt x="11" y="112"/>
                      <a:pt x="8" y="108"/>
                      <a:pt x="8" y="104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1"/>
                      <a:pt x="11" y="8"/>
                      <a:pt x="16" y="8"/>
                    </a:cubicBezTo>
                    <a:cubicBezTo>
                      <a:pt x="16" y="8"/>
                      <a:pt x="20" y="8"/>
                      <a:pt x="36" y="8"/>
                    </a:cubicBezTo>
                    <a:cubicBezTo>
                      <a:pt x="40" y="8"/>
                      <a:pt x="52" y="16"/>
                      <a:pt x="56" y="16"/>
                    </a:cubicBezTo>
                    <a:cubicBezTo>
                      <a:pt x="76" y="16"/>
                      <a:pt x="96" y="16"/>
                      <a:pt x="96" y="16"/>
                    </a:cubicBezTo>
                    <a:cubicBezTo>
                      <a:pt x="100" y="16"/>
                      <a:pt x="104" y="19"/>
                      <a:pt x="104" y="24"/>
                    </a:cubicBezTo>
                    <a:cubicBezTo>
                      <a:pt x="104" y="28"/>
                      <a:pt x="104" y="28"/>
                      <a:pt x="104" y="28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25" y="28"/>
                      <a:pt x="20" y="33"/>
                      <a:pt x="20" y="40"/>
                    </a:cubicBezTo>
                    <a:cubicBezTo>
                      <a:pt x="20" y="108"/>
                      <a:pt x="20" y="108"/>
                      <a:pt x="20" y="108"/>
                    </a:cubicBezTo>
                    <a:cubicBezTo>
                      <a:pt x="20" y="112"/>
                      <a:pt x="20" y="112"/>
                      <a:pt x="20" y="112"/>
                    </a:cubicBezTo>
                    <a:lnTo>
                      <a:pt x="16" y="112"/>
                    </a:lnTo>
                    <a:close/>
                    <a:moveTo>
                      <a:pt x="120" y="104"/>
                    </a:moveTo>
                    <a:cubicBezTo>
                      <a:pt x="120" y="108"/>
                      <a:pt x="116" y="112"/>
                      <a:pt x="112" y="112"/>
                    </a:cubicBezTo>
                    <a:cubicBezTo>
                      <a:pt x="88" y="112"/>
                      <a:pt x="88" y="112"/>
                      <a:pt x="88" y="112"/>
                    </a:cubicBezTo>
                    <a:cubicBezTo>
                      <a:pt x="28" y="112"/>
                      <a:pt x="28" y="112"/>
                      <a:pt x="28" y="112"/>
                    </a:cubicBezTo>
                    <a:cubicBezTo>
                      <a:pt x="28" y="104"/>
                      <a:pt x="28" y="104"/>
                      <a:pt x="28" y="10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8" y="39"/>
                      <a:pt x="31" y="36"/>
                      <a:pt x="36" y="36"/>
                    </a:cubicBezTo>
                    <a:cubicBezTo>
                      <a:pt x="112" y="36"/>
                      <a:pt x="112" y="36"/>
                      <a:pt x="112" y="36"/>
                    </a:cubicBezTo>
                    <a:cubicBezTo>
                      <a:pt x="116" y="36"/>
                      <a:pt x="120" y="39"/>
                      <a:pt x="120" y="44"/>
                    </a:cubicBezTo>
                    <a:lnTo>
                      <a:pt x="120" y="104"/>
                    </a:lnTo>
                    <a:close/>
                  </a:path>
                </a:pathLst>
              </a:custGeom>
              <a:solidFill>
                <a:srgbClr val="3F506C"/>
              </a:solidFill>
              <a:ln>
                <a:solidFill>
                  <a:srgbClr val="3F506C"/>
                </a:solidFill>
              </a:ln>
            </p:spPr>
            <p:txBody>
              <a:bodyPr vert="horz" wrap="square" lIns="91387" tIns="45694" rIns="91387" bIns="45694" numCol="1" anchor="t" anchorCtr="0" compatLnSpc="1"/>
              <a:lstStyle/>
              <a:p>
                <a:endParaRPr lang="zh-CN" altLang="en-US" sz="1705" dirty="0">
                  <a:solidFill>
                    <a:prstClr val="black"/>
                  </a:solidFill>
                  <a:latin typeface="方正黑体简体" panose="02010601030101010101" pitchFamily="2" charset="-122"/>
                  <a:ea typeface="方正黑体简体" panose="02010601030101010101" pitchFamily="2" charset="-122"/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任务实现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7434297" y="1668379"/>
            <a:ext cx="4159511" cy="4299284"/>
            <a:chOff x="5662173" y="2196977"/>
            <a:chExt cx="4029622" cy="3558086"/>
          </a:xfrm>
        </p:grpSpPr>
        <p:sp>
          <p:nvSpPr>
            <p:cNvPr id="34" name="Round Same Side Corner Rectangle 67"/>
            <p:cNvSpPr/>
            <p:nvPr/>
          </p:nvSpPr>
          <p:spPr>
            <a:xfrm rot="10800000" flipH="1">
              <a:off x="5663814" y="2196977"/>
              <a:ext cx="44291" cy="795819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82" tIns="41141" rIns="82282" bIns="41141" rtlCol="0" anchor="ctr"/>
            <a:lstStyle/>
            <a:p>
              <a:pPr algn="ctr"/>
              <a:endParaRPr lang="bg-BG" dirty="0">
                <a:latin typeface="Calibri Light" panose="020F0302020204030204"/>
              </a:endParaRPr>
            </a:p>
          </p:txBody>
        </p:sp>
        <p:sp>
          <p:nvSpPr>
            <p:cNvPr id="35" name="Round Same Side Corner Rectangle 68"/>
            <p:cNvSpPr/>
            <p:nvPr/>
          </p:nvSpPr>
          <p:spPr>
            <a:xfrm rot="10800000" flipH="1">
              <a:off x="5667785" y="3611961"/>
              <a:ext cx="44291" cy="828735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82" tIns="41141" rIns="82282" bIns="41141" rtlCol="0" anchor="ctr"/>
            <a:lstStyle/>
            <a:p>
              <a:pPr algn="ctr"/>
              <a:endParaRPr lang="bg-BG" dirty="0">
                <a:latin typeface="Calibri Light" panose="020F0302020204030204"/>
              </a:endParaRPr>
            </a:p>
          </p:txBody>
        </p:sp>
        <p:sp>
          <p:nvSpPr>
            <p:cNvPr id="36" name="Round Same Side Corner Rectangle 69"/>
            <p:cNvSpPr/>
            <p:nvPr/>
          </p:nvSpPr>
          <p:spPr>
            <a:xfrm rot="10800000" flipH="1">
              <a:off x="5662173" y="4842349"/>
              <a:ext cx="51545" cy="912714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2282" tIns="41141" rIns="82282" bIns="41141" rtlCol="0" anchor="ctr"/>
            <a:lstStyle/>
            <a:p>
              <a:pPr algn="ctr"/>
              <a:endParaRPr lang="bg-BG" dirty="0">
                <a:latin typeface="Calibri Light" panose="020F0302020204030204"/>
              </a:endParaRPr>
            </a:p>
          </p:txBody>
        </p:sp>
        <p:sp>
          <p:nvSpPr>
            <p:cNvPr id="37" name="Rectangle 81"/>
            <p:cNvSpPr/>
            <p:nvPr/>
          </p:nvSpPr>
          <p:spPr>
            <a:xfrm>
              <a:off x="5845567" y="2431566"/>
              <a:ext cx="3188792" cy="327522"/>
            </a:xfrm>
            <a:prstGeom prst="rect">
              <a:avLst/>
            </a:prstGeom>
          </p:spPr>
          <p:txBody>
            <a:bodyPr wrap="square" lIns="34290" tIns="17145" rIns="34290" bIns="17145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专利技术方面</a:t>
              </a:r>
            </a:p>
          </p:txBody>
        </p:sp>
        <p:sp>
          <p:nvSpPr>
            <p:cNvPr id="38" name="Rectangle 81"/>
            <p:cNvSpPr/>
            <p:nvPr/>
          </p:nvSpPr>
          <p:spPr>
            <a:xfrm>
              <a:off x="5825179" y="3871164"/>
              <a:ext cx="3866616" cy="359786"/>
            </a:xfrm>
            <a:prstGeom prst="rect">
              <a:avLst/>
            </a:prstGeom>
          </p:spPr>
          <p:txBody>
            <a:bodyPr wrap="square" lIns="34290" tIns="17145" rIns="34290" bIns="17145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5G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网络设备全产业链的制造能力</a:t>
              </a:r>
            </a:p>
          </p:txBody>
        </p:sp>
        <p:sp>
          <p:nvSpPr>
            <p:cNvPr id="39" name="Rectangle 81"/>
            <p:cNvSpPr/>
            <p:nvPr/>
          </p:nvSpPr>
          <p:spPr>
            <a:xfrm>
              <a:off x="5845566" y="5031040"/>
              <a:ext cx="3188793" cy="359786"/>
            </a:xfrm>
            <a:prstGeom prst="rect">
              <a:avLst/>
            </a:prstGeom>
          </p:spPr>
          <p:txBody>
            <a:bodyPr wrap="square" lIns="34290" tIns="17145" rIns="34290" bIns="17145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5G</a:t>
              </a:r>
              <a:r>
                <a:rPr lang="zh-CN" altLang="en-US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网络的相关配套服务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10665" y="1755775"/>
            <a:ext cx="514667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目前，全球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90%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以上的人口生活在被移动蜂窝信号覆盖的地方，而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5G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也是新一代信息技术的重要支柱。因此，大力发展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5G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，已经成为全球的共识</a:t>
            </a:r>
            <a:r>
              <a:rPr lang="zh-CN" altLang="en-US" sz="2000" dirty="0" smtClean="0">
                <a:latin typeface="+mn-ea"/>
                <a:cs typeface="+mn-ea"/>
                <a:sym typeface="Times New Roman" panose="02020603050405020304" pitchFamily="18" charset="0"/>
              </a:rPr>
              <a:t>。我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国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5G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技术目前处于领跑状态，这与华为公司的贡献是密不可分的。华为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5G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技术的领跑优势不仅体现在华为的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5G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网络专利上，还体现在华为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5G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网络端到端全产业链的设备制造能力上，华为甚至还囊括了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5G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网络配套的相关服务等。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任务实现</a:t>
            </a:r>
          </a:p>
        </p:txBody>
      </p:sp>
      <p:sp>
        <p:nvSpPr>
          <p:cNvPr id="43" name="内容占位符 3"/>
          <p:cNvSpPr>
            <a:spLocks noGrp="1"/>
          </p:cNvSpPr>
          <p:nvPr>
            <p:ph sz="quarter" idx="10"/>
          </p:nvPr>
        </p:nvSpPr>
        <p:spPr>
          <a:xfrm>
            <a:off x="1274324" y="1186269"/>
            <a:ext cx="4067697" cy="53348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en-US" dirty="0">
                <a:solidFill>
                  <a:schemeClr val="bg1"/>
                </a:solidFill>
              </a:rPr>
              <a:t>．自主可控</a:t>
            </a:r>
            <a:endParaRPr lang="en-US" altLang="zh-CN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1226977" y="1063772"/>
            <a:ext cx="100210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200000"/>
              </a:lnSpc>
            </a:pP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5G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网络基于低时延、高可靠的特点，在面向工业控制、无人驾驶汽车、无人驾驶飞机场景时，都有无限的应用可能。这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个场景对应着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5G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技术的几个子标准，所有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5G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技术的运用，均是围绕着这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个场景在各行各业展开的，如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5G+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医疗、均衡医疗资源、实现及时救治等，</a:t>
            </a:r>
            <a:r>
              <a:rPr lang="zh-CN" altLang="en-US" sz="2000" dirty="0" smtClean="0">
                <a:latin typeface="+mn-ea"/>
                <a:cs typeface="+mn-ea"/>
                <a:sym typeface="Times New Roman" panose="02020603050405020304" pitchFamily="18" charset="0"/>
              </a:rPr>
              <a:t>如图所示。</a:t>
            </a:r>
            <a:endParaRPr lang="zh-CN" altLang="en-US" sz="2000" dirty="0">
              <a:latin typeface="+mn-ea"/>
              <a:cs typeface="+mn-ea"/>
              <a:sym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154" y="3774532"/>
            <a:ext cx="8387181" cy="2725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/>
          <p:nvPr/>
        </p:nvSpPr>
        <p:spPr>
          <a:xfrm>
            <a:off x="8" y="2367432"/>
            <a:ext cx="3708714" cy="3924300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  <a:gd name="connsiteX0-1" fmla="*/ 0 w 4922244"/>
              <a:gd name="connsiteY0-2" fmla="*/ 0 h 5048251"/>
              <a:gd name="connsiteX1-3" fmla="*/ 1947941 w 4922244"/>
              <a:gd name="connsiteY1-4" fmla="*/ 0 h 5048251"/>
              <a:gd name="connsiteX2-5" fmla="*/ 4922244 w 4922244"/>
              <a:gd name="connsiteY2-6" fmla="*/ 2899854 h 5048251"/>
              <a:gd name="connsiteX3-7" fmla="*/ 2848297 w 4922244"/>
              <a:gd name="connsiteY3-8" fmla="*/ 5048251 h 5048251"/>
              <a:gd name="connsiteX4-9" fmla="*/ 0 w 4922244"/>
              <a:gd name="connsiteY4-10" fmla="*/ 5048251 h 5048251"/>
              <a:gd name="connsiteX5" fmla="*/ 0 w 4922244"/>
              <a:gd name="connsiteY5" fmla="*/ 0 h 5048251"/>
              <a:gd name="connsiteX0-11" fmla="*/ 0 w 4922244"/>
              <a:gd name="connsiteY0-12" fmla="*/ 0 h 5048251"/>
              <a:gd name="connsiteX1-13" fmla="*/ 1947941 w 4922244"/>
              <a:gd name="connsiteY1-14" fmla="*/ 0 h 5048251"/>
              <a:gd name="connsiteX2-15" fmla="*/ 4922244 w 4922244"/>
              <a:gd name="connsiteY2-16" fmla="*/ 2899854 h 5048251"/>
              <a:gd name="connsiteX3-17" fmla="*/ 2893456 w 4922244"/>
              <a:gd name="connsiteY3-18" fmla="*/ 5033362 h 5048251"/>
              <a:gd name="connsiteX4-19" fmla="*/ 0 w 4922244"/>
              <a:gd name="connsiteY4-20" fmla="*/ 5048251 h 5048251"/>
              <a:gd name="connsiteX5-21" fmla="*/ 0 w 4922244"/>
              <a:gd name="connsiteY5-22" fmla="*/ 0 h 5048251"/>
              <a:gd name="connsiteX0-23" fmla="*/ 0 w 4823147"/>
              <a:gd name="connsiteY0-24" fmla="*/ 0 h 5048251"/>
              <a:gd name="connsiteX1-25" fmla="*/ 1947941 w 4823147"/>
              <a:gd name="connsiteY1-26" fmla="*/ 0 h 5048251"/>
              <a:gd name="connsiteX2-27" fmla="*/ 4823147 w 4823147"/>
              <a:gd name="connsiteY2-28" fmla="*/ 2997879 h 5048251"/>
              <a:gd name="connsiteX3-29" fmla="*/ 2893456 w 4823147"/>
              <a:gd name="connsiteY3-30" fmla="*/ 5033362 h 5048251"/>
              <a:gd name="connsiteX4-31" fmla="*/ 0 w 4823147"/>
              <a:gd name="connsiteY4-32" fmla="*/ 5048251 h 5048251"/>
              <a:gd name="connsiteX5-33" fmla="*/ 0 w 4823147"/>
              <a:gd name="connsiteY5-34" fmla="*/ 0 h 50482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4823147" h="5048251">
                <a:moveTo>
                  <a:pt x="0" y="0"/>
                </a:moveTo>
                <a:lnTo>
                  <a:pt x="1947941" y="0"/>
                </a:lnTo>
                <a:lnTo>
                  <a:pt x="4823147" y="2997879"/>
                </a:lnTo>
                <a:lnTo>
                  <a:pt x="2893456" y="5033362"/>
                </a:lnTo>
                <a:lnTo>
                  <a:pt x="0" y="50482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7"/>
          <p:cNvSpPr/>
          <p:nvPr/>
        </p:nvSpPr>
        <p:spPr>
          <a:xfrm>
            <a:off x="1672773" y="0"/>
            <a:ext cx="3269617" cy="4710896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 descr="C:\Users\Administrator\Desktop\新建文件夹\Virtual business modern technology photos part 4 (5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6" t="5840" r="1551" b="1721"/>
          <a:stretch>
            <a:fillRect/>
          </a:stretch>
        </p:blipFill>
        <p:spPr bwMode="auto">
          <a:xfrm>
            <a:off x="0" y="2560109"/>
            <a:ext cx="3546499" cy="3924300"/>
          </a:xfrm>
          <a:custGeom>
            <a:avLst/>
            <a:gdLst>
              <a:gd name="connsiteX0" fmla="*/ 0 w 3546499"/>
              <a:gd name="connsiteY0" fmla="*/ 0 h 3924300"/>
              <a:gd name="connsiteX1" fmla="*/ 1403500 w 3546499"/>
              <a:gd name="connsiteY1" fmla="*/ 0 h 3924300"/>
              <a:gd name="connsiteX2" fmla="*/ 3546499 w 3546499"/>
              <a:gd name="connsiteY2" fmla="*/ 2312100 h 3924300"/>
              <a:gd name="connsiteX3" fmla="*/ 2052211 w 3546499"/>
              <a:gd name="connsiteY3" fmla="*/ 3924300 h 3924300"/>
              <a:gd name="connsiteX4" fmla="*/ 0 w 3546499"/>
              <a:gd name="connsiteY4" fmla="*/ 3924300 h 392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6499" h="3924300">
                <a:moveTo>
                  <a:pt x="0" y="0"/>
                </a:moveTo>
                <a:lnTo>
                  <a:pt x="1403500" y="0"/>
                </a:lnTo>
                <a:lnTo>
                  <a:pt x="3546499" y="2312100"/>
                </a:lnTo>
                <a:lnTo>
                  <a:pt x="2052211" y="3924300"/>
                </a:lnTo>
                <a:lnTo>
                  <a:pt x="0" y="39243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911474" y="1255430"/>
            <a:ext cx="17235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accent3"/>
                </a:solidFill>
                <a:latin typeface="Impact" panose="020B0806030902050204" pitchFamily="34" charset="0"/>
              </a:rPr>
              <a:t>目录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109601" y="3251040"/>
            <a:ext cx="5702778" cy="523543"/>
            <a:chOff x="5605235" y="2768623"/>
            <a:chExt cx="5702778" cy="523543"/>
          </a:xfrm>
        </p:grpSpPr>
        <p:sp>
          <p:nvSpPr>
            <p:cNvPr id="14" name="矩形 13"/>
            <p:cNvSpPr/>
            <p:nvPr/>
          </p:nvSpPr>
          <p:spPr>
            <a:xfrm>
              <a:off x="6096000" y="2768623"/>
              <a:ext cx="1294304" cy="52354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390304" y="2768926"/>
              <a:ext cx="3917709" cy="5232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燕尾形 25"/>
            <p:cNvSpPr/>
            <p:nvPr/>
          </p:nvSpPr>
          <p:spPr>
            <a:xfrm>
              <a:off x="5605235" y="2869562"/>
              <a:ext cx="335280" cy="383863"/>
            </a:xfrm>
            <a:prstGeom prst="chevron">
              <a:avLst>
                <a:gd name="adj" fmla="val 369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7" name="文本框 11"/>
          <p:cNvSpPr txBox="1"/>
          <p:nvPr/>
        </p:nvSpPr>
        <p:spPr>
          <a:xfrm>
            <a:off x="7083425" y="1872902"/>
            <a:ext cx="2317249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/>
              <a:t>信息素养概述</a:t>
            </a:r>
          </a:p>
        </p:txBody>
      </p:sp>
      <p:sp>
        <p:nvSpPr>
          <p:cNvPr id="28" name="文本框 18"/>
          <p:cNvSpPr txBox="1"/>
          <p:nvPr/>
        </p:nvSpPr>
        <p:spPr>
          <a:xfrm>
            <a:off x="6991824" y="2603829"/>
            <a:ext cx="2938239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/>
              <a:t>信息技术发展史</a:t>
            </a:r>
          </a:p>
        </p:txBody>
      </p:sp>
      <p:sp>
        <p:nvSpPr>
          <p:cNvPr id="29" name="文本框 18"/>
          <p:cNvSpPr txBox="1"/>
          <p:nvPr/>
        </p:nvSpPr>
        <p:spPr>
          <a:xfrm>
            <a:off x="6991825" y="3314208"/>
            <a:ext cx="4115896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信息伦理与职业行为自律</a:t>
            </a:r>
          </a:p>
        </p:txBody>
      </p:sp>
      <p:sp>
        <p:nvSpPr>
          <p:cNvPr id="30" name="TextBox 3"/>
          <p:cNvSpPr txBox="1"/>
          <p:nvPr/>
        </p:nvSpPr>
        <p:spPr>
          <a:xfrm>
            <a:off x="5716571" y="1886210"/>
            <a:ext cx="1366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任务一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TextBox 21"/>
          <p:cNvSpPr txBox="1"/>
          <p:nvPr/>
        </p:nvSpPr>
        <p:spPr>
          <a:xfrm>
            <a:off x="5716571" y="2617187"/>
            <a:ext cx="1366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任务二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22"/>
          <p:cNvSpPr txBox="1"/>
          <p:nvPr/>
        </p:nvSpPr>
        <p:spPr>
          <a:xfrm>
            <a:off x="5716571" y="3320370"/>
            <a:ext cx="1366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任务三</a:t>
            </a:r>
            <a:endParaRPr lang="en-US" altLang="zh-CN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13099" y="2002971"/>
            <a:ext cx="10061301" cy="34834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87181" y="2738958"/>
            <a:ext cx="329784" cy="2234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1318772" y="2738958"/>
            <a:ext cx="1401277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216965" y="2825874"/>
            <a:ext cx="952723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信息技术已渗透到人们的日常生活中，也深度融入国家治理、社会治理的过程中，对于提升国家治理能力，实现美好生活，促进社会道德进步起着越来越重要的作用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这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种去伦理化的生存方式，从根本上否定了传统社会伦理生活的意义和价值，这种错误行为是要摒弃的。你在网络或生活中是否遇到过信息伦理风险事件，你是如何看待的，请说一说。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216965" y="2205266"/>
            <a:ext cx="2804222" cy="49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任务描述</a:t>
            </a:r>
          </a:p>
        </p:txBody>
      </p:sp>
      <p:sp>
        <p:nvSpPr>
          <p:cNvPr id="9" name="矩形 8"/>
          <p:cNvSpPr/>
          <p:nvPr/>
        </p:nvSpPr>
        <p:spPr>
          <a:xfrm>
            <a:off x="2328863" y="0"/>
            <a:ext cx="9863137" cy="1141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0"/>
            <a:ext cx="3596749" cy="1141756"/>
          </a:xfrm>
          <a:custGeom>
            <a:avLst/>
            <a:gdLst>
              <a:gd name="connsiteX0" fmla="*/ 0 w 3596749"/>
              <a:gd name="connsiteY0" fmla="*/ 0 h 1268414"/>
              <a:gd name="connsiteX1" fmla="*/ 299302 w 3596749"/>
              <a:gd name="connsiteY1" fmla="*/ 0 h 1268414"/>
              <a:gd name="connsiteX2" fmla="*/ 795613 w 3596749"/>
              <a:gd name="connsiteY2" fmla="*/ 0 h 1268414"/>
              <a:gd name="connsiteX3" fmla="*/ 806567 w 3596749"/>
              <a:gd name="connsiteY3" fmla="*/ 0 h 1268414"/>
              <a:gd name="connsiteX4" fmla="*/ 1105869 w 3596749"/>
              <a:gd name="connsiteY4" fmla="*/ 0 h 1268414"/>
              <a:gd name="connsiteX5" fmla="*/ 1252078 w 3596749"/>
              <a:gd name="connsiteY5" fmla="*/ 0 h 1268414"/>
              <a:gd name="connsiteX6" fmla="*/ 1602180 w 3596749"/>
              <a:gd name="connsiteY6" fmla="*/ 0 h 1268414"/>
              <a:gd name="connsiteX7" fmla="*/ 1708543 w 3596749"/>
              <a:gd name="connsiteY7" fmla="*/ 0 h 1268414"/>
              <a:gd name="connsiteX8" fmla="*/ 2042864 w 3596749"/>
              <a:gd name="connsiteY8" fmla="*/ 0 h 1268414"/>
              <a:gd name="connsiteX9" fmla="*/ 2058645 w 3596749"/>
              <a:gd name="connsiteY9" fmla="*/ 0 h 1268414"/>
              <a:gd name="connsiteX10" fmla="*/ 2515110 w 3596749"/>
              <a:gd name="connsiteY10" fmla="*/ 0 h 1268414"/>
              <a:gd name="connsiteX11" fmla="*/ 2849431 w 3596749"/>
              <a:gd name="connsiteY11" fmla="*/ 0 h 1268414"/>
              <a:gd name="connsiteX12" fmla="*/ 3596749 w 3596749"/>
              <a:gd name="connsiteY12" fmla="*/ 747318 h 1268414"/>
              <a:gd name="connsiteX13" fmla="*/ 3075653 w 3596749"/>
              <a:gd name="connsiteY13" fmla="*/ 1268414 h 1268414"/>
              <a:gd name="connsiteX14" fmla="*/ 2744509 w 3596749"/>
              <a:gd name="connsiteY14" fmla="*/ 1268414 h 1268414"/>
              <a:gd name="connsiteX15" fmla="*/ 2359995 w 3596749"/>
              <a:gd name="connsiteY15" fmla="*/ 1268414 h 1268414"/>
              <a:gd name="connsiteX16" fmla="*/ 2288044 w 3596749"/>
              <a:gd name="connsiteY16" fmla="*/ 1268414 h 1268414"/>
              <a:gd name="connsiteX17" fmla="*/ 2269086 w 3596749"/>
              <a:gd name="connsiteY17" fmla="*/ 1268414 h 1268414"/>
              <a:gd name="connsiteX18" fmla="*/ 2018799 w 3596749"/>
              <a:gd name="connsiteY18" fmla="*/ 1268414 h 1268414"/>
              <a:gd name="connsiteX19" fmla="*/ 1937942 w 3596749"/>
              <a:gd name="connsiteY19" fmla="*/ 1268414 h 1268414"/>
              <a:gd name="connsiteX20" fmla="*/ 1831579 w 3596749"/>
              <a:gd name="connsiteY20" fmla="*/ 1268414 h 1268414"/>
              <a:gd name="connsiteX21" fmla="*/ 1562334 w 3596749"/>
              <a:gd name="connsiteY21" fmla="*/ 1268414 h 1268414"/>
              <a:gd name="connsiteX22" fmla="*/ 1553428 w 3596749"/>
              <a:gd name="connsiteY22" fmla="*/ 1268414 h 1268414"/>
              <a:gd name="connsiteX23" fmla="*/ 1532278 w 3596749"/>
              <a:gd name="connsiteY23" fmla="*/ 1268414 h 1268414"/>
              <a:gd name="connsiteX24" fmla="*/ 1481477 w 3596749"/>
              <a:gd name="connsiteY24" fmla="*/ 1268414 h 1268414"/>
              <a:gd name="connsiteX25" fmla="*/ 1212232 w 3596749"/>
              <a:gd name="connsiteY25" fmla="*/ 1268414 h 1268414"/>
              <a:gd name="connsiteX26" fmla="*/ 1105869 w 3596749"/>
              <a:gd name="connsiteY26" fmla="*/ 1268414 h 1268414"/>
              <a:gd name="connsiteX27" fmla="*/ 1025012 w 3596749"/>
              <a:gd name="connsiteY27" fmla="*/ 1268414 h 1268414"/>
              <a:gd name="connsiteX28" fmla="*/ 806567 w 3596749"/>
              <a:gd name="connsiteY28" fmla="*/ 1268414 h 1268414"/>
              <a:gd name="connsiteX29" fmla="*/ 755767 w 3596749"/>
              <a:gd name="connsiteY29" fmla="*/ 1268414 h 1268414"/>
              <a:gd name="connsiteX30" fmla="*/ 725711 w 3596749"/>
              <a:gd name="connsiteY30" fmla="*/ 1268414 h 1268414"/>
              <a:gd name="connsiteX31" fmla="*/ 299302 w 3596749"/>
              <a:gd name="connsiteY31" fmla="*/ 1268414 h 1268414"/>
              <a:gd name="connsiteX32" fmla="*/ 0 w 3596749"/>
              <a:gd name="connsiteY32" fmla="*/ 1268414 h 126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96749" h="1268414">
                <a:moveTo>
                  <a:pt x="0" y="0"/>
                </a:moveTo>
                <a:lnTo>
                  <a:pt x="299302" y="0"/>
                </a:lnTo>
                <a:lnTo>
                  <a:pt x="795613" y="0"/>
                </a:lnTo>
                <a:lnTo>
                  <a:pt x="806567" y="0"/>
                </a:lnTo>
                <a:lnTo>
                  <a:pt x="1105869" y="0"/>
                </a:lnTo>
                <a:lnTo>
                  <a:pt x="1252078" y="0"/>
                </a:lnTo>
                <a:lnTo>
                  <a:pt x="1602180" y="0"/>
                </a:lnTo>
                <a:lnTo>
                  <a:pt x="1708543" y="0"/>
                </a:lnTo>
                <a:lnTo>
                  <a:pt x="2042864" y="0"/>
                </a:lnTo>
                <a:lnTo>
                  <a:pt x="2058645" y="0"/>
                </a:lnTo>
                <a:lnTo>
                  <a:pt x="2515110" y="0"/>
                </a:lnTo>
                <a:lnTo>
                  <a:pt x="2849431" y="0"/>
                </a:lnTo>
                <a:lnTo>
                  <a:pt x="3596749" y="747318"/>
                </a:lnTo>
                <a:lnTo>
                  <a:pt x="3075653" y="1268414"/>
                </a:lnTo>
                <a:lnTo>
                  <a:pt x="2744509" y="1268414"/>
                </a:lnTo>
                <a:lnTo>
                  <a:pt x="2359995" y="1268414"/>
                </a:lnTo>
                <a:lnTo>
                  <a:pt x="2288044" y="1268414"/>
                </a:lnTo>
                <a:lnTo>
                  <a:pt x="2269086" y="1268414"/>
                </a:lnTo>
                <a:lnTo>
                  <a:pt x="2018799" y="1268414"/>
                </a:lnTo>
                <a:lnTo>
                  <a:pt x="1937942" y="1268414"/>
                </a:lnTo>
                <a:lnTo>
                  <a:pt x="1831579" y="1268414"/>
                </a:lnTo>
                <a:lnTo>
                  <a:pt x="1562334" y="1268414"/>
                </a:lnTo>
                <a:lnTo>
                  <a:pt x="1553428" y="1268414"/>
                </a:lnTo>
                <a:lnTo>
                  <a:pt x="1532278" y="1268414"/>
                </a:lnTo>
                <a:lnTo>
                  <a:pt x="1481477" y="1268414"/>
                </a:lnTo>
                <a:lnTo>
                  <a:pt x="1212232" y="1268414"/>
                </a:lnTo>
                <a:lnTo>
                  <a:pt x="1105869" y="1268414"/>
                </a:lnTo>
                <a:lnTo>
                  <a:pt x="1025012" y="1268414"/>
                </a:lnTo>
                <a:lnTo>
                  <a:pt x="806567" y="1268414"/>
                </a:lnTo>
                <a:lnTo>
                  <a:pt x="755767" y="1268414"/>
                </a:lnTo>
                <a:lnTo>
                  <a:pt x="725711" y="1268414"/>
                </a:lnTo>
                <a:lnTo>
                  <a:pt x="299302" y="1268414"/>
                </a:lnTo>
                <a:lnTo>
                  <a:pt x="0" y="1268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8812" y="29931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accent3"/>
                </a:solidFill>
                <a:latin typeface="+mn-ea"/>
                <a:cs typeface="经典综艺体简" panose="02010609000101010101" pitchFamily="49" charset="-122"/>
              </a:rPr>
              <a:t>任务描述</a:t>
            </a:r>
          </a:p>
        </p:txBody>
      </p:sp>
      <p:sp>
        <p:nvSpPr>
          <p:cNvPr id="21" name="文本框 11"/>
          <p:cNvSpPr txBox="1"/>
          <p:nvPr/>
        </p:nvSpPr>
        <p:spPr>
          <a:xfrm>
            <a:off x="5143658" y="534841"/>
            <a:ext cx="6438742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信息伦理与职业行为自律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6964" y="535681"/>
            <a:ext cx="13666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务三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12825" y="1604010"/>
            <a:ext cx="9728200" cy="3513422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87095" y="2339543"/>
            <a:ext cx="329565" cy="19436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1318772" y="2339543"/>
            <a:ext cx="1401277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216965" y="1805851"/>
            <a:ext cx="1885050" cy="49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技术分析</a:t>
            </a:r>
          </a:p>
        </p:txBody>
      </p:sp>
      <p:sp>
        <p:nvSpPr>
          <p:cNvPr id="9" name="矩形 8"/>
          <p:cNvSpPr/>
          <p:nvPr/>
        </p:nvSpPr>
        <p:spPr>
          <a:xfrm>
            <a:off x="2328863" y="0"/>
            <a:ext cx="9863137" cy="1141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0"/>
            <a:ext cx="3596749" cy="1141756"/>
          </a:xfrm>
          <a:custGeom>
            <a:avLst/>
            <a:gdLst>
              <a:gd name="connsiteX0" fmla="*/ 0 w 3596749"/>
              <a:gd name="connsiteY0" fmla="*/ 0 h 1268414"/>
              <a:gd name="connsiteX1" fmla="*/ 299302 w 3596749"/>
              <a:gd name="connsiteY1" fmla="*/ 0 h 1268414"/>
              <a:gd name="connsiteX2" fmla="*/ 795613 w 3596749"/>
              <a:gd name="connsiteY2" fmla="*/ 0 h 1268414"/>
              <a:gd name="connsiteX3" fmla="*/ 806567 w 3596749"/>
              <a:gd name="connsiteY3" fmla="*/ 0 h 1268414"/>
              <a:gd name="connsiteX4" fmla="*/ 1105869 w 3596749"/>
              <a:gd name="connsiteY4" fmla="*/ 0 h 1268414"/>
              <a:gd name="connsiteX5" fmla="*/ 1252078 w 3596749"/>
              <a:gd name="connsiteY5" fmla="*/ 0 h 1268414"/>
              <a:gd name="connsiteX6" fmla="*/ 1602180 w 3596749"/>
              <a:gd name="connsiteY6" fmla="*/ 0 h 1268414"/>
              <a:gd name="connsiteX7" fmla="*/ 1708543 w 3596749"/>
              <a:gd name="connsiteY7" fmla="*/ 0 h 1268414"/>
              <a:gd name="connsiteX8" fmla="*/ 2042864 w 3596749"/>
              <a:gd name="connsiteY8" fmla="*/ 0 h 1268414"/>
              <a:gd name="connsiteX9" fmla="*/ 2058645 w 3596749"/>
              <a:gd name="connsiteY9" fmla="*/ 0 h 1268414"/>
              <a:gd name="connsiteX10" fmla="*/ 2515110 w 3596749"/>
              <a:gd name="connsiteY10" fmla="*/ 0 h 1268414"/>
              <a:gd name="connsiteX11" fmla="*/ 2849431 w 3596749"/>
              <a:gd name="connsiteY11" fmla="*/ 0 h 1268414"/>
              <a:gd name="connsiteX12" fmla="*/ 3596749 w 3596749"/>
              <a:gd name="connsiteY12" fmla="*/ 747318 h 1268414"/>
              <a:gd name="connsiteX13" fmla="*/ 3075653 w 3596749"/>
              <a:gd name="connsiteY13" fmla="*/ 1268414 h 1268414"/>
              <a:gd name="connsiteX14" fmla="*/ 2744509 w 3596749"/>
              <a:gd name="connsiteY14" fmla="*/ 1268414 h 1268414"/>
              <a:gd name="connsiteX15" fmla="*/ 2359995 w 3596749"/>
              <a:gd name="connsiteY15" fmla="*/ 1268414 h 1268414"/>
              <a:gd name="connsiteX16" fmla="*/ 2288044 w 3596749"/>
              <a:gd name="connsiteY16" fmla="*/ 1268414 h 1268414"/>
              <a:gd name="connsiteX17" fmla="*/ 2269086 w 3596749"/>
              <a:gd name="connsiteY17" fmla="*/ 1268414 h 1268414"/>
              <a:gd name="connsiteX18" fmla="*/ 2018799 w 3596749"/>
              <a:gd name="connsiteY18" fmla="*/ 1268414 h 1268414"/>
              <a:gd name="connsiteX19" fmla="*/ 1937942 w 3596749"/>
              <a:gd name="connsiteY19" fmla="*/ 1268414 h 1268414"/>
              <a:gd name="connsiteX20" fmla="*/ 1831579 w 3596749"/>
              <a:gd name="connsiteY20" fmla="*/ 1268414 h 1268414"/>
              <a:gd name="connsiteX21" fmla="*/ 1562334 w 3596749"/>
              <a:gd name="connsiteY21" fmla="*/ 1268414 h 1268414"/>
              <a:gd name="connsiteX22" fmla="*/ 1553428 w 3596749"/>
              <a:gd name="connsiteY22" fmla="*/ 1268414 h 1268414"/>
              <a:gd name="connsiteX23" fmla="*/ 1532278 w 3596749"/>
              <a:gd name="connsiteY23" fmla="*/ 1268414 h 1268414"/>
              <a:gd name="connsiteX24" fmla="*/ 1481477 w 3596749"/>
              <a:gd name="connsiteY24" fmla="*/ 1268414 h 1268414"/>
              <a:gd name="connsiteX25" fmla="*/ 1212232 w 3596749"/>
              <a:gd name="connsiteY25" fmla="*/ 1268414 h 1268414"/>
              <a:gd name="connsiteX26" fmla="*/ 1105869 w 3596749"/>
              <a:gd name="connsiteY26" fmla="*/ 1268414 h 1268414"/>
              <a:gd name="connsiteX27" fmla="*/ 1025012 w 3596749"/>
              <a:gd name="connsiteY27" fmla="*/ 1268414 h 1268414"/>
              <a:gd name="connsiteX28" fmla="*/ 806567 w 3596749"/>
              <a:gd name="connsiteY28" fmla="*/ 1268414 h 1268414"/>
              <a:gd name="connsiteX29" fmla="*/ 755767 w 3596749"/>
              <a:gd name="connsiteY29" fmla="*/ 1268414 h 1268414"/>
              <a:gd name="connsiteX30" fmla="*/ 725711 w 3596749"/>
              <a:gd name="connsiteY30" fmla="*/ 1268414 h 1268414"/>
              <a:gd name="connsiteX31" fmla="*/ 299302 w 3596749"/>
              <a:gd name="connsiteY31" fmla="*/ 1268414 h 1268414"/>
              <a:gd name="connsiteX32" fmla="*/ 0 w 3596749"/>
              <a:gd name="connsiteY32" fmla="*/ 1268414 h 126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96749" h="1268414">
                <a:moveTo>
                  <a:pt x="0" y="0"/>
                </a:moveTo>
                <a:lnTo>
                  <a:pt x="299302" y="0"/>
                </a:lnTo>
                <a:lnTo>
                  <a:pt x="795613" y="0"/>
                </a:lnTo>
                <a:lnTo>
                  <a:pt x="806567" y="0"/>
                </a:lnTo>
                <a:lnTo>
                  <a:pt x="1105869" y="0"/>
                </a:lnTo>
                <a:lnTo>
                  <a:pt x="1252078" y="0"/>
                </a:lnTo>
                <a:lnTo>
                  <a:pt x="1602180" y="0"/>
                </a:lnTo>
                <a:lnTo>
                  <a:pt x="1708543" y="0"/>
                </a:lnTo>
                <a:lnTo>
                  <a:pt x="2042864" y="0"/>
                </a:lnTo>
                <a:lnTo>
                  <a:pt x="2058645" y="0"/>
                </a:lnTo>
                <a:lnTo>
                  <a:pt x="2515110" y="0"/>
                </a:lnTo>
                <a:lnTo>
                  <a:pt x="2849431" y="0"/>
                </a:lnTo>
                <a:lnTo>
                  <a:pt x="3596749" y="747318"/>
                </a:lnTo>
                <a:lnTo>
                  <a:pt x="3075653" y="1268414"/>
                </a:lnTo>
                <a:lnTo>
                  <a:pt x="2744509" y="1268414"/>
                </a:lnTo>
                <a:lnTo>
                  <a:pt x="2359995" y="1268414"/>
                </a:lnTo>
                <a:lnTo>
                  <a:pt x="2288044" y="1268414"/>
                </a:lnTo>
                <a:lnTo>
                  <a:pt x="2269086" y="1268414"/>
                </a:lnTo>
                <a:lnTo>
                  <a:pt x="2018799" y="1268414"/>
                </a:lnTo>
                <a:lnTo>
                  <a:pt x="1937942" y="1268414"/>
                </a:lnTo>
                <a:lnTo>
                  <a:pt x="1831579" y="1268414"/>
                </a:lnTo>
                <a:lnTo>
                  <a:pt x="1562334" y="1268414"/>
                </a:lnTo>
                <a:lnTo>
                  <a:pt x="1553428" y="1268414"/>
                </a:lnTo>
                <a:lnTo>
                  <a:pt x="1532278" y="1268414"/>
                </a:lnTo>
                <a:lnTo>
                  <a:pt x="1481477" y="1268414"/>
                </a:lnTo>
                <a:lnTo>
                  <a:pt x="1212232" y="1268414"/>
                </a:lnTo>
                <a:lnTo>
                  <a:pt x="1105869" y="1268414"/>
                </a:lnTo>
                <a:lnTo>
                  <a:pt x="1025012" y="1268414"/>
                </a:lnTo>
                <a:lnTo>
                  <a:pt x="806567" y="1268414"/>
                </a:lnTo>
                <a:lnTo>
                  <a:pt x="755767" y="1268414"/>
                </a:lnTo>
                <a:lnTo>
                  <a:pt x="725711" y="1268414"/>
                </a:lnTo>
                <a:lnTo>
                  <a:pt x="299302" y="1268414"/>
                </a:lnTo>
                <a:lnTo>
                  <a:pt x="0" y="1268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8812" y="29931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accent3"/>
                </a:solidFill>
                <a:latin typeface="+mn-ea"/>
                <a:cs typeface="经典综艺体简" panose="02010609000101010101" pitchFamily="49" charset="-122"/>
              </a:rPr>
              <a:t>技术分析</a:t>
            </a:r>
          </a:p>
        </p:txBody>
      </p:sp>
      <p:sp>
        <p:nvSpPr>
          <p:cNvPr id="21" name="文本框 11"/>
          <p:cNvSpPr txBox="1"/>
          <p:nvPr/>
        </p:nvSpPr>
        <p:spPr>
          <a:xfrm>
            <a:off x="5143500" y="534670"/>
            <a:ext cx="5988957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信息伦理与职业行为自律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6964" y="535681"/>
            <a:ext cx="1366694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</a:t>
            </a:r>
            <a:r>
              <a:rPr lang="zh-CN" alt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务三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76964" y="2412567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（一</a:t>
            </a:r>
            <a:r>
              <a:rPr lang="zh-CN" altLang="zh-CN" sz="2400" dirty="0" smtClean="0"/>
              <a:t>）</a:t>
            </a:r>
            <a:r>
              <a:rPr lang="zh-CN" altLang="en-US" sz="2400" dirty="0"/>
              <a:t>信息伦理概述</a:t>
            </a:r>
          </a:p>
        </p:txBody>
      </p:sp>
      <p:sp>
        <p:nvSpPr>
          <p:cNvPr id="20" name="矩形 19"/>
          <p:cNvSpPr/>
          <p:nvPr/>
        </p:nvSpPr>
        <p:spPr>
          <a:xfrm>
            <a:off x="3776964" y="3101593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（二）与信息伦理相关的法律法规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0982325" y="5786755"/>
            <a:ext cx="1069975" cy="383540"/>
            <a:chOff x="17295" y="8008"/>
            <a:chExt cx="1685" cy="604"/>
          </a:xfrm>
        </p:grpSpPr>
        <p:sp>
          <p:nvSpPr>
            <p:cNvPr id="25" name="燕尾形 24"/>
            <p:cNvSpPr/>
            <p:nvPr/>
          </p:nvSpPr>
          <p:spPr>
            <a:xfrm>
              <a:off x="17295" y="8008"/>
              <a:ext cx="528" cy="605"/>
            </a:xfrm>
            <a:prstGeom prst="chevron">
              <a:avLst>
                <a:gd name="adj" fmla="val 3693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燕尾形 25"/>
            <p:cNvSpPr/>
            <p:nvPr/>
          </p:nvSpPr>
          <p:spPr>
            <a:xfrm>
              <a:off x="17885" y="8008"/>
              <a:ext cx="528" cy="605"/>
            </a:xfrm>
            <a:prstGeom prst="chevron">
              <a:avLst>
                <a:gd name="adj" fmla="val 36932"/>
              </a:avLst>
            </a:prstGeom>
            <a:solidFill>
              <a:srgbClr val="0274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燕尾形 26"/>
            <p:cNvSpPr/>
            <p:nvPr/>
          </p:nvSpPr>
          <p:spPr>
            <a:xfrm>
              <a:off x="18452" y="8008"/>
              <a:ext cx="528" cy="605"/>
            </a:xfrm>
            <a:prstGeom prst="chevron">
              <a:avLst>
                <a:gd name="adj" fmla="val 36932"/>
              </a:avLst>
            </a:prstGeom>
            <a:solidFill>
              <a:srgbClr val="0799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3776964" y="3802981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（三）职业行为自律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（一）信息伦理概述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37937" y="1051776"/>
            <a:ext cx="1090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信息伦理对每个社会成员的道德规范要求是相似的，在信息交往自由的同时，每个人都必须承担同等的伦理道德责任，共同维护信息伦理秩序，这也对我们今后形成良好的职业行为规范有积极的影响。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949829" y="3057522"/>
            <a:ext cx="10761326" cy="3253887"/>
            <a:chOff x="1222127" y="2866527"/>
            <a:chExt cx="10761326" cy="3618292"/>
          </a:xfrm>
        </p:grpSpPr>
        <p:grpSp>
          <p:nvGrpSpPr>
            <p:cNvPr id="18" name="组合 17"/>
            <p:cNvGrpSpPr/>
            <p:nvPr/>
          </p:nvGrpSpPr>
          <p:grpSpPr>
            <a:xfrm>
              <a:off x="1222411" y="2866527"/>
              <a:ext cx="662940" cy="2633345"/>
              <a:chOff x="9790" y="3188"/>
              <a:chExt cx="1044" cy="4147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9790" y="3188"/>
                <a:ext cx="1044" cy="2595"/>
                <a:chOff x="9790" y="3188"/>
                <a:chExt cx="1044" cy="2595"/>
              </a:xfrm>
            </p:grpSpPr>
            <p:grpSp>
              <p:nvGrpSpPr>
                <p:cNvPr id="25" name="组合 24"/>
                <p:cNvGrpSpPr/>
                <p:nvPr/>
              </p:nvGrpSpPr>
              <p:grpSpPr>
                <a:xfrm>
                  <a:off x="9799" y="3188"/>
                  <a:ext cx="1034" cy="1044"/>
                  <a:chOff x="4929188" y="1303338"/>
                  <a:chExt cx="501650" cy="506412"/>
                </a:xfrm>
              </p:grpSpPr>
              <p:sp>
                <p:nvSpPr>
                  <p:cNvPr id="31" name="Freeform 6"/>
                  <p:cNvSpPr/>
                  <p:nvPr/>
                </p:nvSpPr>
                <p:spPr bwMode="auto">
                  <a:xfrm>
                    <a:off x="4929188" y="1303338"/>
                    <a:ext cx="501650" cy="506412"/>
                  </a:xfrm>
                  <a:custGeom>
                    <a:avLst/>
                    <a:gdLst>
                      <a:gd name="T0" fmla="*/ 134 w 134"/>
                      <a:gd name="T1" fmla="*/ 36 h 135"/>
                      <a:gd name="T2" fmla="*/ 134 w 134"/>
                      <a:gd name="T3" fmla="*/ 98 h 135"/>
                      <a:gd name="T4" fmla="*/ 98 w 134"/>
                      <a:gd name="T5" fmla="*/ 135 h 135"/>
                      <a:gd name="T6" fmla="*/ 36 w 134"/>
                      <a:gd name="T7" fmla="*/ 135 h 135"/>
                      <a:gd name="T8" fmla="*/ 0 w 134"/>
                      <a:gd name="T9" fmla="*/ 98 h 135"/>
                      <a:gd name="T10" fmla="*/ 0 w 134"/>
                      <a:gd name="T11" fmla="*/ 36 h 135"/>
                      <a:gd name="T12" fmla="*/ 36 w 134"/>
                      <a:gd name="T13" fmla="*/ 0 h 135"/>
                      <a:gd name="T14" fmla="*/ 134 w 134"/>
                      <a:gd name="T15" fmla="*/ 0 h 135"/>
                      <a:gd name="T16" fmla="*/ 134 w 134"/>
                      <a:gd name="T17" fmla="*/ 36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4" h="135">
                        <a:moveTo>
                          <a:pt x="134" y="36"/>
                        </a:moveTo>
                        <a:cubicBezTo>
                          <a:pt x="134" y="98"/>
                          <a:pt x="134" y="98"/>
                          <a:pt x="134" y="98"/>
                        </a:cubicBezTo>
                        <a:cubicBezTo>
                          <a:pt x="134" y="118"/>
                          <a:pt x="118" y="135"/>
                          <a:pt x="98" y="135"/>
                        </a:cubicBezTo>
                        <a:cubicBezTo>
                          <a:pt x="36" y="135"/>
                          <a:pt x="36" y="135"/>
                          <a:pt x="36" y="135"/>
                        </a:cubicBezTo>
                        <a:cubicBezTo>
                          <a:pt x="16" y="135"/>
                          <a:pt x="0" y="118"/>
                          <a:pt x="0" y="98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16"/>
                          <a:pt x="16" y="0"/>
                          <a:pt x="36" y="0"/>
                        </a:cubicBezTo>
                        <a:cubicBezTo>
                          <a:pt x="134" y="0"/>
                          <a:pt x="134" y="0"/>
                          <a:pt x="134" y="0"/>
                        </a:cubicBezTo>
                        <a:lnTo>
                          <a:pt x="134" y="36"/>
                        </a:lnTo>
                        <a:close/>
                      </a:path>
                    </a:pathLst>
                  </a:custGeom>
                  <a:solidFill>
                    <a:srgbClr val="A0BF0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2" name="Freeform 7"/>
                  <p:cNvSpPr/>
                  <p:nvPr/>
                </p:nvSpPr>
                <p:spPr bwMode="auto">
                  <a:xfrm>
                    <a:off x="4995863" y="1358900"/>
                    <a:ext cx="371475" cy="206375"/>
                  </a:xfrm>
                  <a:custGeom>
                    <a:avLst/>
                    <a:gdLst>
                      <a:gd name="T0" fmla="*/ 97 w 99"/>
                      <a:gd name="T1" fmla="*/ 44 h 55"/>
                      <a:gd name="T2" fmla="*/ 50 w 99"/>
                      <a:gd name="T3" fmla="*/ 0 h 55"/>
                      <a:gd name="T4" fmla="*/ 3 w 99"/>
                      <a:gd name="T5" fmla="*/ 44 h 55"/>
                      <a:gd name="T6" fmla="*/ 3 w 99"/>
                      <a:gd name="T7" fmla="*/ 53 h 55"/>
                      <a:gd name="T8" fmla="*/ 8 w 99"/>
                      <a:gd name="T9" fmla="*/ 55 h 55"/>
                      <a:gd name="T10" fmla="*/ 12 w 99"/>
                      <a:gd name="T11" fmla="*/ 53 h 55"/>
                      <a:gd name="T12" fmla="*/ 50 w 99"/>
                      <a:gd name="T13" fmla="*/ 18 h 55"/>
                      <a:gd name="T14" fmla="*/ 87 w 99"/>
                      <a:gd name="T15" fmla="*/ 53 h 55"/>
                      <a:gd name="T16" fmla="*/ 92 w 99"/>
                      <a:gd name="T17" fmla="*/ 55 h 55"/>
                      <a:gd name="T18" fmla="*/ 97 w 99"/>
                      <a:gd name="T19" fmla="*/ 53 h 55"/>
                      <a:gd name="T20" fmla="*/ 97 w 99"/>
                      <a:gd name="T21" fmla="*/ 44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99" h="55">
                        <a:moveTo>
                          <a:pt x="97" y="44"/>
                        </a:moveTo>
                        <a:cubicBezTo>
                          <a:pt x="50" y="0"/>
                          <a:pt x="50" y="0"/>
                          <a:pt x="50" y="0"/>
                        </a:cubicBezTo>
                        <a:cubicBezTo>
                          <a:pt x="3" y="44"/>
                          <a:pt x="3" y="44"/>
                          <a:pt x="3" y="44"/>
                        </a:cubicBezTo>
                        <a:cubicBezTo>
                          <a:pt x="1" y="46"/>
                          <a:pt x="0" y="50"/>
                          <a:pt x="3" y="53"/>
                        </a:cubicBezTo>
                        <a:cubicBezTo>
                          <a:pt x="4" y="54"/>
                          <a:pt x="6" y="55"/>
                          <a:pt x="8" y="55"/>
                        </a:cubicBezTo>
                        <a:cubicBezTo>
                          <a:pt x="9" y="55"/>
                          <a:pt x="11" y="54"/>
                          <a:pt x="12" y="53"/>
                        </a:cubicBezTo>
                        <a:cubicBezTo>
                          <a:pt x="50" y="18"/>
                          <a:pt x="50" y="18"/>
                          <a:pt x="50" y="18"/>
                        </a:cubicBezTo>
                        <a:cubicBezTo>
                          <a:pt x="87" y="53"/>
                          <a:pt x="87" y="53"/>
                          <a:pt x="87" y="53"/>
                        </a:cubicBezTo>
                        <a:cubicBezTo>
                          <a:pt x="89" y="54"/>
                          <a:pt x="90" y="55"/>
                          <a:pt x="92" y="55"/>
                        </a:cubicBezTo>
                        <a:cubicBezTo>
                          <a:pt x="94" y="55"/>
                          <a:pt x="96" y="54"/>
                          <a:pt x="97" y="53"/>
                        </a:cubicBezTo>
                        <a:cubicBezTo>
                          <a:pt x="99" y="50"/>
                          <a:pt x="99" y="46"/>
                          <a:pt x="97" y="44"/>
                        </a:cubicBezTo>
                        <a:close/>
                      </a:path>
                    </a:pathLst>
                  </a:custGeom>
                  <a:solidFill>
                    <a:srgbClr val="ECEC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3" name="Freeform 8"/>
                  <p:cNvSpPr/>
                  <p:nvPr/>
                </p:nvSpPr>
                <p:spPr bwMode="auto">
                  <a:xfrm>
                    <a:off x="5056188" y="1446213"/>
                    <a:ext cx="255588" cy="265112"/>
                  </a:xfrm>
                  <a:custGeom>
                    <a:avLst/>
                    <a:gdLst>
                      <a:gd name="T0" fmla="*/ 0 w 68"/>
                      <a:gd name="T1" fmla="*/ 32 h 71"/>
                      <a:gd name="T2" fmla="*/ 0 w 68"/>
                      <a:gd name="T3" fmla="*/ 68 h 71"/>
                      <a:gd name="T4" fmla="*/ 5 w 68"/>
                      <a:gd name="T5" fmla="*/ 71 h 71"/>
                      <a:gd name="T6" fmla="*/ 22 w 68"/>
                      <a:gd name="T7" fmla="*/ 71 h 71"/>
                      <a:gd name="T8" fmla="*/ 22 w 68"/>
                      <a:gd name="T9" fmla="*/ 44 h 71"/>
                      <a:gd name="T10" fmla="*/ 46 w 68"/>
                      <a:gd name="T11" fmla="*/ 44 h 71"/>
                      <a:gd name="T12" fmla="*/ 46 w 68"/>
                      <a:gd name="T13" fmla="*/ 71 h 71"/>
                      <a:gd name="T14" fmla="*/ 63 w 68"/>
                      <a:gd name="T15" fmla="*/ 71 h 71"/>
                      <a:gd name="T16" fmla="*/ 68 w 68"/>
                      <a:gd name="T17" fmla="*/ 68 h 71"/>
                      <a:gd name="T18" fmla="*/ 68 w 68"/>
                      <a:gd name="T19" fmla="*/ 32 h 71"/>
                      <a:gd name="T20" fmla="*/ 34 w 68"/>
                      <a:gd name="T21" fmla="*/ 0 h 71"/>
                      <a:gd name="T22" fmla="*/ 0 w 68"/>
                      <a:gd name="T23" fmla="*/ 32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68" h="71">
                        <a:moveTo>
                          <a:pt x="0" y="32"/>
                        </a:moveTo>
                        <a:cubicBezTo>
                          <a:pt x="0" y="68"/>
                          <a:pt x="0" y="68"/>
                          <a:pt x="0" y="68"/>
                        </a:cubicBezTo>
                        <a:cubicBezTo>
                          <a:pt x="0" y="70"/>
                          <a:pt x="2" y="71"/>
                          <a:pt x="5" y="71"/>
                        </a:cubicBezTo>
                        <a:cubicBezTo>
                          <a:pt x="22" y="71"/>
                          <a:pt x="22" y="71"/>
                          <a:pt x="22" y="71"/>
                        </a:cubicBezTo>
                        <a:cubicBezTo>
                          <a:pt x="22" y="44"/>
                          <a:pt x="22" y="44"/>
                          <a:pt x="22" y="44"/>
                        </a:cubicBezTo>
                        <a:cubicBezTo>
                          <a:pt x="46" y="44"/>
                          <a:pt x="46" y="44"/>
                          <a:pt x="46" y="44"/>
                        </a:cubicBezTo>
                        <a:cubicBezTo>
                          <a:pt x="46" y="71"/>
                          <a:pt x="46" y="71"/>
                          <a:pt x="46" y="71"/>
                        </a:cubicBezTo>
                        <a:cubicBezTo>
                          <a:pt x="63" y="71"/>
                          <a:pt x="63" y="71"/>
                          <a:pt x="63" y="71"/>
                        </a:cubicBezTo>
                        <a:cubicBezTo>
                          <a:pt x="66" y="71"/>
                          <a:pt x="68" y="70"/>
                          <a:pt x="68" y="68"/>
                        </a:cubicBezTo>
                        <a:cubicBezTo>
                          <a:pt x="68" y="32"/>
                          <a:pt x="68" y="32"/>
                          <a:pt x="68" y="32"/>
                        </a:cubicBezTo>
                        <a:cubicBezTo>
                          <a:pt x="34" y="0"/>
                          <a:pt x="34" y="0"/>
                          <a:pt x="34" y="0"/>
                        </a:cubicBezTo>
                        <a:lnTo>
                          <a:pt x="0" y="32"/>
                        </a:lnTo>
                        <a:close/>
                      </a:path>
                    </a:pathLst>
                  </a:custGeom>
                  <a:solidFill>
                    <a:srgbClr val="ECEC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  <p:grpSp>
              <p:nvGrpSpPr>
                <p:cNvPr id="26" name="组合 25"/>
                <p:cNvGrpSpPr/>
                <p:nvPr/>
              </p:nvGrpSpPr>
              <p:grpSpPr>
                <a:xfrm>
                  <a:off x="9790" y="4739"/>
                  <a:ext cx="1044" cy="1044"/>
                  <a:chOff x="1339850" y="2163763"/>
                  <a:chExt cx="506413" cy="506412"/>
                </a:xfrm>
              </p:grpSpPr>
              <p:sp>
                <p:nvSpPr>
                  <p:cNvPr id="27" name="Freeform 13"/>
                  <p:cNvSpPr/>
                  <p:nvPr/>
                </p:nvSpPr>
                <p:spPr bwMode="auto">
                  <a:xfrm>
                    <a:off x="1339850" y="2163763"/>
                    <a:ext cx="506413" cy="506412"/>
                  </a:xfrm>
                  <a:custGeom>
                    <a:avLst/>
                    <a:gdLst>
                      <a:gd name="T0" fmla="*/ 135 w 135"/>
                      <a:gd name="T1" fmla="*/ 36 h 135"/>
                      <a:gd name="T2" fmla="*/ 135 w 135"/>
                      <a:gd name="T3" fmla="*/ 98 h 135"/>
                      <a:gd name="T4" fmla="*/ 98 w 135"/>
                      <a:gd name="T5" fmla="*/ 135 h 135"/>
                      <a:gd name="T6" fmla="*/ 37 w 135"/>
                      <a:gd name="T7" fmla="*/ 135 h 135"/>
                      <a:gd name="T8" fmla="*/ 0 w 135"/>
                      <a:gd name="T9" fmla="*/ 98 h 135"/>
                      <a:gd name="T10" fmla="*/ 0 w 135"/>
                      <a:gd name="T11" fmla="*/ 36 h 135"/>
                      <a:gd name="T12" fmla="*/ 37 w 135"/>
                      <a:gd name="T13" fmla="*/ 0 h 135"/>
                      <a:gd name="T14" fmla="*/ 135 w 135"/>
                      <a:gd name="T15" fmla="*/ 0 h 135"/>
                      <a:gd name="T16" fmla="*/ 135 w 135"/>
                      <a:gd name="T17" fmla="*/ 36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5" h="135">
                        <a:moveTo>
                          <a:pt x="135" y="36"/>
                        </a:moveTo>
                        <a:cubicBezTo>
                          <a:pt x="135" y="98"/>
                          <a:pt x="135" y="98"/>
                          <a:pt x="135" y="98"/>
                        </a:cubicBezTo>
                        <a:cubicBezTo>
                          <a:pt x="135" y="118"/>
                          <a:pt x="118" y="135"/>
                          <a:pt x="98" y="135"/>
                        </a:cubicBezTo>
                        <a:cubicBezTo>
                          <a:pt x="37" y="135"/>
                          <a:pt x="37" y="135"/>
                          <a:pt x="37" y="135"/>
                        </a:cubicBezTo>
                        <a:cubicBezTo>
                          <a:pt x="16" y="135"/>
                          <a:pt x="0" y="118"/>
                          <a:pt x="0" y="98"/>
                        </a:cubicBezTo>
                        <a:cubicBezTo>
                          <a:pt x="0" y="36"/>
                          <a:pt x="0" y="36"/>
                          <a:pt x="0" y="36"/>
                        </a:cubicBezTo>
                        <a:cubicBezTo>
                          <a:pt x="0" y="16"/>
                          <a:pt x="16" y="0"/>
                          <a:pt x="37" y="0"/>
                        </a:cubicBezTo>
                        <a:cubicBezTo>
                          <a:pt x="135" y="0"/>
                          <a:pt x="135" y="0"/>
                          <a:pt x="135" y="0"/>
                        </a:cubicBezTo>
                        <a:lnTo>
                          <a:pt x="135" y="36"/>
                        </a:lnTo>
                        <a:close/>
                      </a:path>
                    </a:pathLst>
                  </a:custGeom>
                  <a:solidFill>
                    <a:srgbClr val="F5841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8" name="Freeform 14"/>
                  <p:cNvSpPr/>
                  <p:nvPr/>
                </p:nvSpPr>
                <p:spPr bwMode="auto">
                  <a:xfrm>
                    <a:off x="1500188" y="2276475"/>
                    <a:ext cx="176213" cy="104775"/>
                  </a:xfrm>
                  <a:custGeom>
                    <a:avLst/>
                    <a:gdLst>
                      <a:gd name="T0" fmla="*/ 111 w 111"/>
                      <a:gd name="T1" fmla="*/ 0 h 66"/>
                      <a:gd name="T2" fmla="*/ 55 w 111"/>
                      <a:gd name="T3" fmla="*/ 0 h 66"/>
                      <a:gd name="T4" fmla="*/ 55 w 111"/>
                      <a:gd name="T5" fmla="*/ 54 h 66"/>
                      <a:gd name="T6" fmla="*/ 14 w 111"/>
                      <a:gd name="T7" fmla="*/ 54 h 66"/>
                      <a:gd name="T8" fmla="*/ 14 w 111"/>
                      <a:gd name="T9" fmla="*/ 0 h 66"/>
                      <a:gd name="T10" fmla="*/ 0 w 111"/>
                      <a:gd name="T11" fmla="*/ 0 h 66"/>
                      <a:gd name="T12" fmla="*/ 0 w 111"/>
                      <a:gd name="T13" fmla="*/ 66 h 66"/>
                      <a:gd name="T14" fmla="*/ 111 w 111"/>
                      <a:gd name="T15" fmla="*/ 66 h 66"/>
                      <a:gd name="T16" fmla="*/ 111 w 111"/>
                      <a:gd name="T17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11" h="66">
                        <a:moveTo>
                          <a:pt x="111" y="0"/>
                        </a:moveTo>
                        <a:lnTo>
                          <a:pt x="55" y="0"/>
                        </a:lnTo>
                        <a:lnTo>
                          <a:pt x="55" y="54"/>
                        </a:lnTo>
                        <a:lnTo>
                          <a:pt x="14" y="54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66"/>
                        </a:lnTo>
                        <a:lnTo>
                          <a:pt x="111" y="66"/>
                        </a:lnTo>
                        <a:lnTo>
                          <a:pt x="111" y="0"/>
                        </a:lnTo>
                        <a:close/>
                      </a:path>
                    </a:pathLst>
                  </a:custGeom>
                  <a:solidFill>
                    <a:srgbClr val="ECEC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2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447800" y="2276475"/>
                    <a:ext cx="288925" cy="277812"/>
                  </a:xfrm>
                  <a:custGeom>
                    <a:avLst/>
                    <a:gdLst>
                      <a:gd name="T0" fmla="*/ 72 w 77"/>
                      <a:gd name="T1" fmla="*/ 0 h 74"/>
                      <a:gd name="T2" fmla="*/ 64 w 77"/>
                      <a:gd name="T3" fmla="*/ 0 h 74"/>
                      <a:gd name="T4" fmla="*/ 64 w 77"/>
                      <a:gd name="T5" fmla="*/ 31 h 74"/>
                      <a:gd name="T6" fmla="*/ 10 w 77"/>
                      <a:gd name="T7" fmla="*/ 31 h 74"/>
                      <a:gd name="T8" fmla="*/ 10 w 77"/>
                      <a:gd name="T9" fmla="*/ 0 h 74"/>
                      <a:gd name="T10" fmla="*/ 5 w 77"/>
                      <a:gd name="T11" fmla="*/ 0 h 74"/>
                      <a:gd name="T12" fmla="*/ 0 w 77"/>
                      <a:gd name="T13" fmla="*/ 6 h 74"/>
                      <a:gd name="T14" fmla="*/ 0 w 77"/>
                      <a:gd name="T15" fmla="*/ 68 h 74"/>
                      <a:gd name="T16" fmla="*/ 5 w 77"/>
                      <a:gd name="T17" fmla="*/ 74 h 74"/>
                      <a:gd name="T18" fmla="*/ 72 w 77"/>
                      <a:gd name="T19" fmla="*/ 74 h 74"/>
                      <a:gd name="T20" fmla="*/ 77 w 77"/>
                      <a:gd name="T21" fmla="*/ 68 h 74"/>
                      <a:gd name="T22" fmla="*/ 77 w 77"/>
                      <a:gd name="T23" fmla="*/ 6 h 74"/>
                      <a:gd name="T24" fmla="*/ 72 w 77"/>
                      <a:gd name="T25" fmla="*/ 0 h 74"/>
                      <a:gd name="T26" fmla="*/ 38 w 77"/>
                      <a:gd name="T27" fmla="*/ 65 h 74"/>
                      <a:gd name="T28" fmla="*/ 22 w 77"/>
                      <a:gd name="T29" fmla="*/ 49 h 74"/>
                      <a:gd name="T30" fmla="*/ 38 w 77"/>
                      <a:gd name="T31" fmla="*/ 33 h 74"/>
                      <a:gd name="T32" fmla="*/ 54 w 77"/>
                      <a:gd name="T33" fmla="*/ 49 h 74"/>
                      <a:gd name="T34" fmla="*/ 38 w 77"/>
                      <a:gd name="T35" fmla="*/ 65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7" h="74">
                        <a:moveTo>
                          <a:pt x="72" y="0"/>
                        </a:moveTo>
                        <a:cubicBezTo>
                          <a:pt x="64" y="0"/>
                          <a:pt x="64" y="0"/>
                          <a:pt x="64" y="0"/>
                        </a:cubicBezTo>
                        <a:cubicBezTo>
                          <a:pt x="64" y="31"/>
                          <a:pt x="64" y="31"/>
                          <a:pt x="64" y="31"/>
                        </a:cubicBezTo>
                        <a:cubicBezTo>
                          <a:pt x="10" y="31"/>
                          <a:pt x="10" y="31"/>
                          <a:pt x="10" y="31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5" y="0"/>
                          <a:pt x="5" y="0"/>
                          <a:pt x="5" y="0"/>
                        </a:cubicBezTo>
                        <a:cubicBezTo>
                          <a:pt x="2" y="0"/>
                          <a:pt x="0" y="3"/>
                          <a:pt x="0" y="6"/>
                        </a:cubicBezTo>
                        <a:cubicBezTo>
                          <a:pt x="0" y="68"/>
                          <a:pt x="0" y="68"/>
                          <a:pt x="0" y="68"/>
                        </a:cubicBezTo>
                        <a:cubicBezTo>
                          <a:pt x="0" y="72"/>
                          <a:pt x="2" y="74"/>
                          <a:pt x="5" y="74"/>
                        </a:cubicBezTo>
                        <a:cubicBezTo>
                          <a:pt x="72" y="74"/>
                          <a:pt x="72" y="74"/>
                          <a:pt x="72" y="74"/>
                        </a:cubicBezTo>
                        <a:cubicBezTo>
                          <a:pt x="75" y="74"/>
                          <a:pt x="77" y="72"/>
                          <a:pt x="77" y="68"/>
                        </a:cubicBezTo>
                        <a:cubicBezTo>
                          <a:pt x="77" y="6"/>
                          <a:pt x="77" y="6"/>
                          <a:pt x="77" y="6"/>
                        </a:cubicBezTo>
                        <a:cubicBezTo>
                          <a:pt x="77" y="3"/>
                          <a:pt x="75" y="0"/>
                          <a:pt x="72" y="0"/>
                        </a:cubicBezTo>
                        <a:close/>
                        <a:moveTo>
                          <a:pt x="38" y="65"/>
                        </a:moveTo>
                        <a:cubicBezTo>
                          <a:pt x="29" y="65"/>
                          <a:pt x="22" y="58"/>
                          <a:pt x="22" y="49"/>
                        </a:cubicBezTo>
                        <a:cubicBezTo>
                          <a:pt x="22" y="40"/>
                          <a:pt x="29" y="33"/>
                          <a:pt x="38" y="33"/>
                        </a:cubicBezTo>
                        <a:cubicBezTo>
                          <a:pt x="46" y="33"/>
                          <a:pt x="54" y="40"/>
                          <a:pt x="54" y="49"/>
                        </a:cubicBezTo>
                        <a:cubicBezTo>
                          <a:pt x="54" y="58"/>
                          <a:pt x="46" y="65"/>
                          <a:pt x="38" y="65"/>
                        </a:cubicBezTo>
                        <a:close/>
                      </a:path>
                    </a:pathLst>
                  </a:custGeom>
                  <a:solidFill>
                    <a:srgbClr val="ECEC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  <p:sp>
                <p:nvSpPr>
                  <p:cNvPr id="3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549400" y="2419350"/>
                    <a:ext cx="82550" cy="82550"/>
                  </a:xfrm>
                  <a:prstGeom prst="ellipse">
                    <a:avLst/>
                  </a:prstGeom>
                  <a:solidFill>
                    <a:srgbClr val="ECECE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>
                    <a:defPPr>
                      <a:defRPr lang="zh-CN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zh-CN" altLang="en-US" kern="0">
                      <a:solidFill>
                        <a:sysClr val="windowText" lastClr="000000"/>
                      </a:solidFill>
                    </a:endParaRPr>
                  </a:p>
                </p:txBody>
              </p:sp>
            </p:grpSp>
          </p:grpSp>
          <p:grpSp>
            <p:nvGrpSpPr>
              <p:cNvPr id="20" name="组合 19"/>
              <p:cNvGrpSpPr/>
              <p:nvPr/>
            </p:nvGrpSpPr>
            <p:grpSpPr>
              <a:xfrm>
                <a:off x="9799" y="6291"/>
                <a:ext cx="1034" cy="1044"/>
                <a:chOff x="5093055" y="2766720"/>
                <a:chExt cx="501650" cy="506413"/>
              </a:xfrm>
            </p:grpSpPr>
            <p:sp>
              <p:nvSpPr>
                <p:cNvPr id="21" name="Freeform 21"/>
                <p:cNvSpPr/>
                <p:nvPr/>
              </p:nvSpPr>
              <p:spPr bwMode="auto">
                <a:xfrm>
                  <a:off x="5093055" y="2766720"/>
                  <a:ext cx="501650" cy="506413"/>
                </a:xfrm>
                <a:custGeom>
                  <a:avLst/>
                  <a:gdLst>
                    <a:gd name="T0" fmla="*/ 134 w 134"/>
                    <a:gd name="T1" fmla="*/ 37 h 135"/>
                    <a:gd name="T2" fmla="*/ 134 w 134"/>
                    <a:gd name="T3" fmla="*/ 98 h 135"/>
                    <a:gd name="T4" fmla="*/ 98 w 134"/>
                    <a:gd name="T5" fmla="*/ 135 h 135"/>
                    <a:gd name="T6" fmla="*/ 36 w 134"/>
                    <a:gd name="T7" fmla="*/ 135 h 135"/>
                    <a:gd name="T8" fmla="*/ 0 w 134"/>
                    <a:gd name="T9" fmla="*/ 98 h 135"/>
                    <a:gd name="T10" fmla="*/ 0 w 134"/>
                    <a:gd name="T11" fmla="*/ 37 h 135"/>
                    <a:gd name="T12" fmla="*/ 36 w 134"/>
                    <a:gd name="T13" fmla="*/ 0 h 135"/>
                    <a:gd name="T14" fmla="*/ 134 w 134"/>
                    <a:gd name="T15" fmla="*/ 0 h 135"/>
                    <a:gd name="T16" fmla="*/ 134 w 134"/>
                    <a:gd name="T17" fmla="*/ 37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4" h="135">
                      <a:moveTo>
                        <a:pt x="134" y="37"/>
                      </a:moveTo>
                      <a:cubicBezTo>
                        <a:pt x="134" y="98"/>
                        <a:pt x="134" y="98"/>
                        <a:pt x="134" y="98"/>
                      </a:cubicBezTo>
                      <a:cubicBezTo>
                        <a:pt x="134" y="118"/>
                        <a:pt x="118" y="135"/>
                        <a:pt x="98" y="135"/>
                      </a:cubicBezTo>
                      <a:cubicBezTo>
                        <a:pt x="36" y="135"/>
                        <a:pt x="36" y="135"/>
                        <a:pt x="36" y="135"/>
                      </a:cubicBezTo>
                      <a:cubicBezTo>
                        <a:pt x="16" y="135"/>
                        <a:pt x="0" y="118"/>
                        <a:pt x="0" y="98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16"/>
                        <a:pt x="16" y="0"/>
                        <a:pt x="36" y="0"/>
                      </a:cubicBezTo>
                      <a:cubicBezTo>
                        <a:pt x="134" y="0"/>
                        <a:pt x="134" y="0"/>
                        <a:pt x="134" y="0"/>
                      </a:cubicBezTo>
                      <a:lnTo>
                        <a:pt x="134" y="37"/>
                      </a:lnTo>
                      <a:close/>
                    </a:path>
                  </a:pathLst>
                </a:custGeom>
                <a:solidFill>
                  <a:srgbClr val="5FCA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CN" altLang="en-US" kern="0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2" name="Oval 22"/>
                <p:cNvSpPr>
                  <a:spLocks noChangeArrowheads="1"/>
                </p:cNvSpPr>
                <p:nvPr/>
              </p:nvSpPr>
              <p:spPr bwMode="auto">
                <a:xfrm>
                  <a:off x="5201005" y="3069933"/>
                  <a:ext cx="98425" cy="98425"/>
                </a:xfrm>
                <a:prstGeom prst="ellipse">
                  <a:avLst/>
                </a:prstGeom>
                <a:solidFill>
                  <a:srgbClr val="ECEC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3" name="Freeform 23"/>
                <p:cNvSpPr/>
                <p:nvPr/>
              </p:nvSpPr>
              <p:spPr bwMode="auto">
                <a:xfrm>
                  <a:off x="5212118" y="2969920"/>
                  <a:ext cx="180975" cy="179388"/>
                </a:xfrm>
                <a:custGeom>
                  <a:avLst/>
                  <a:gdLst>
                    <a:gd name="T0" fmla="*/ 6 w 48"/>
                    <a:gd name="T1" fmla="*/ 0 h 48"/>
                    <a:gd name="T2" fmla="*/ 0 w 48"/>
                    <a:gd name="T3" fmla="*/ 7 h 48"/>
                    <a:gd name="T4" fmla="*/ 6 w 48"/>
                    <a:gd name="T5" fmla="*/ 13 h 48"/>
                    <a:gd name="T6" fmla="*/ 35 w 48"/>
                    <a:gd name="T7" fmla="*/ 42 h 48"/>
                    <a:gd name="T8" fmla="*/ 42 w 48"/>
                    <a:gd name="T9" fmla="*/ 48 h 48"/>
                    <a:gd name="T10" fmla="*/ 48 w 48"/>
                    <a:gd name="T11" fmla="*/ 42 h 48"/>
                    <a:gd name="T12" fmla="*/ 6 w 48"/>
                    <a:gd name="T13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8" h="48">
                      <a:moveTo>
                        <a:pt x="6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0"/>
                        <a:pt x="3" y="13"/>
                        <a:pt x="6" y="13"/>
                      </a:cubicBezTo>
                      <a:cubicBezTo>
                        <a:pt x="22" y="13"/>
                        <a:pt x="35" y="26"/>
                        <a:pt x="35" y="42"/>
                      </a:cubicBezTo>
                      <a:cubicBezTo>
                        <a:pt x="35" y="45"/>
                        <a:pt x="38" y="48"/>
                        <a:pt x="42" y="48"/>
                      </a:cubicBezTo>
                      <a:cubicBezTo>
                        <a:pt x="45" y="48"/>
                        <a:pt x="48" y="45"/>
                        <a:pt x="48" y="42"/>
                      </a:cubicBezTo>
                      <a:cubicBezTo>
                        <a:pt x="48" y="19"/>
                        <a:pt x="29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ECEC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24" name="Freeform 24"/>
                <p:cNvSpPr/>
                <p:nvPr/>
              </p:nvSpPr>
              <p:spPr bwMode="auto">
                <a:xfrm>
                  <a:off x="5212118" y="2871495"/>
                  <a:ext cx="277813" cy="277813"/>
                </a:xfrm>
                <a:custGeom>
                  <a:avLst/>
                  <a:gdLst>
                    <a:gd name="T0" fmla="*/ 6 w 74"/>
                    <a:gd name="T1" fmla="*/ 0 h 74"/>
                    <a:gd name="T2" fmla="*/ 0 w 74"/>
                    <a:gd name="T3" fmla="*/ 7 h 74"/>
                    <a:gd name="T4" fmla="*/ 6 w 74"/>
                    <a:gd name="T5" fmla="*/ 13 h 74"/>
                    <a:gd name="T6" fmla="*/ 61 w 74"/>
                    <a:gd name="T7" fmla="*/ 68 h 74"/>
                    <a:gd name="T8" fmla="*/ 68 w 74"/>
                    <a:gd name="T9" fmla="*/ 74 h 74"/>
                    <a:gd name="T10" fmla="*/ 74 w 74"/>
                    <a:gd name="T11" fmla="*/ 68 h 74"/>
                    <a:gd name="T12" fmla="*/ 6 w 74"/>
                    <a:gd name="T13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4" h="74">
                      <a:moveTo>
                        <a:pt x="6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0"/>
                        <a:pt x="3" y="13"/>
                        <a:pt x="6" y="13"/>
                      </a:cubicBezTo>
                      <a:cubicBezTo>
                        <a:pt x="37" y="13"/>
                        <a:pt x="61" y="38"/>
                        <a:pt x="61" y="68"/>
                      </a:cubicBezTo>
                      <a:cubicBezTo>
                        <a:pt x="61" y="71"/>
                        <a:pt x="64" y="74"/>
                        <a:pt x="68" y="74"/>
                      </a:cubicBezTo>
                      <a:cubicBezTo>
                        <a:pt x="71" y="74"/>
                        <a:pt x="74" y="71"/>
                        <a:pt x="74" y="68"/>
                      </a:cubicBezTo>
                      <a:cubicBezTo>
                        <a:pt x="74" y="30"/>
                        <a:pt x="44" y="0"/>
                        <a:pt x="6" y="0"/>
                      </a:cubicBezTo>
                      <a:close/>
                    </a:path>
                  </a:pathLst>
                </a:custGeom>
                <a:solidFill>
                  <a:srgbClr val="ECECE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zh-CN" altLang="en-US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grpSp>
          <p:nvGrpSpPr>
            <p:cNvPr id="34" name="组合 33"/>
            <p:cNvGrpSpPr/>
            <p:nvPr/>
          </p:nvGrpSpPr>
          <p:grpSpPr>
            <a:xfrm>
              <a:off x="1222127" y="5822162"/>
              <a:ext cx="662658" cy="662657"/>
              <a:chOff x="6137274" y="1900165"/>
              <a:chExt cx="506413" cy="506412"/>
            </a:xfrm>
          </p:grpSpPr>
          <p:sp>
            <p:nvSpPr>
              <p:cNvPr id="35" name="Freeform 29"/>
              <p:cNvSpPr/>
              <p:nvPr/>
            </p:nvSpPr>
            <p:spPr bwMode="auto">
              <a:xfrm>
                <a:off x="6137274" y="1900165"/>
                <a:ext cx="506413" cy="506412"/>
              </a:xfrm>
              <a:custGeom>
                <a:avLst/>
                <a:gdLst>
                  <a:gd name="T0" fmla="*/ 135 w 135"/>
                  <a:gd name="T1" fmla="*/ 36 h 135"/>
                  <a:gd name="T2" fmla="*/ 135 w 135"/>
                  <a:gd name="T3" fmla="*/ 98 h 135"/>
                  <a:gd name="T4" fmla="*/ 98 w 135"/>
                  <a:gd name="T5" fmla="*/ 135 h 135"/>
                  <a:gd name="T6" fmla="*/ 36 w 135"/>
                  <a:gd name="T7" fmla="*/ 135 h 135"/>
                  <a:gd name="T8" fmla="*/ 0 w 135"/>
                  <a:gd name="T9" fmla="*/ 98 h 135"/>
                  <a:gd name="T10" fmla="*/ 0 w 135"/>
                  <a:gd name="T11" fmla="*/ 36 h 135"/>
                  <a:gd name="T12" fmla="*/ 36 w 135"/>
                  <a:gd name="T13" fmla="*/ 0 h 135"/>
                  <a:gd name="T14" fmla="*/ 135 w 135"/>
                  <a:gd name="T15" fmla="*/ 0 h 135"/>
                  <a:gd name="T16" fmla="*/ 135 w 135"/>
                  <a:gd name="T17" fmla="*/ 3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135">
                    <a:moveTo>
                      <a:pt x="135" y="36"/>
                    </a:moveTo>
                    <a:cubicBezTo>
                      <a:pt x="135" y="98"/>
                      <a:pt x="135" y="98"/>
                      <a:pt x="135" y="98"/>
                    </a:cubicBezTo>
                    <a:cubicBezTo>
                      <a:pt x="135" y="118"/>
                      <a:pt x="118" y="135"/>
                      <a:pt x="98" y="135"/>
                    </a:cubicBezTo>
                    <a:cubicBezTo>
                      <a:pt x="36" y="135"/>
                      <a:pt x="36" y="135"/>
                      <a:pt x="36" y="135"/>
                    </a:cubicBezTo>
                    <a:cubicBezTo>
                      <a:pt x="16" y="135"/>
                      <a:pt x="0" y="118"/>
                      <a:pt x="0" y="98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135" y="0"/>
                      <a:pt x="135" y="0"/>
                      <a:pt x="135" y="0"/>
                    </a:cubicBezTo>
                    <a:lnTo>
                      <a:pt x="135" y="36"/>
                    </a:lnTo>
                    <a:close/>
                  </a:path>
                </a:pathLst>
              </a:custGeom>
              <a:solidFill>
                <a:srgbClr val="3190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Freeform 30"/>
              <p:cNvSpPr>
                <a:spLocks noEditPoints="1"/>
              </p:cNvSpPr>
              <p:nvPr/>
            </p:nvSpPr>
            <p:spPr bwMode="auto">
              <a:xfrm>
                <a:off x="6208712" y="1979540"/>
                <a:ext cx="327025" cy="325437"/>
              </a:xfrm>
              <a:custGeom>
                <a:avLst/>
                <a:gdLst>
                  <a:gd name="T0" fmla="*/ 64 w 87"/>
                  <a:gd name="T1" fmla="*/ 14 h 87"/>
                  <a:gd name="T2" fmla="*/ 14 w 87"/>
                  <a:gd name="T3" fmla="*/ 14 h 87"/>
                  <a:gd name="T4" fmla="*/ 14 w 87"/>
                  <a:gd name="T5" fmla="*/ 64 h 87"/>
                  <a:gd name="T6" fmla="*/ 59 w 87"/>
                  <a:gd name="T7" fmla="*/ 69 h 87"/>
                  <a:gd name="T8" fmla="*/ 74 w 87"/>
                  <a:gd name="T9" fmla="*/ 84 h 87"/>
                  <a:gd name="T10" fmla="*/ 83 w 87"/>
                  <a:gd name="T11" fmla="*/ 84 h 87"/>
                  <a:gd name="T12" fmla="*/ 84 w 87"/>
                  <a:gd name="T13" fmla="*/ 83 h 87"/>
                  <a:gd name="T14" fmla="*/ 84 w 87"/>
                  <a:gd name="T15" fmla="*/ 74 h 87"/>
                  <a:gd name="T16" fmla="*/ 69 w 87"/>
                  <a:gd name="T17" fmla="*/ 59 h 87"/>
                  <a:gd name="T18" fmla="*/ 64 w 87"/>
                  <a:gd name="T19" fmla="*/ 14 h 87"/>
                  <a:gd name="T20" fmla="*/ 58 w 87"/>
                  <a:gd name="T21" fmla="*/ 58 h 87"/>
                  <a:gd name="T22" fmla="*/ 20 w 87"/>
                  <a:gd name="T23" fmla="*/ 58 h 87"/>
                  <a:gd name="T24" fmla="*/ 20 w 87"/>
                  <a:gd name="T25" fmla="*/ 21 h 87"/>
                  <a:gd name="T26" fmla="*/ 58 w 87"/>
                  <a:gd name="T27" fmla="*/ 21 h 87"/>
                  <a:gd name="T28" fmla="*/ 58 w 87"/>
                  <a:gd name="T29" fmla="*/ 58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87">
                    <a:moveTo>
                      <a:pt x="64" y="14"/>
                    </a:moveTo>
                    <a:cubicBezTo>
                      <a:pt x="50" y="0"/>
                      <a:pt x="28" y="0"/>
                      <a:pt x="14" y="14"/>
                    </a:cubicBezTo>
                    <a:cubicBezTo>
                      <a:pt x="0" y="28"/>
                      <a:pt x="0" y="51"/>
                      <a:pt x="14" y="64"/>
                    </a:cubicBezTo>
                    <a:cubicBezTo>
                      <a:pt x="26" y="77"/>
                      <a:pt x="45" y="78"/>
                      <a:pt x="59" y="69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6" y="87"/>
                      <a:pt x="80" y="87"/>
                      <a:pt x="83" y="84"/>
                    </a:cubicBezTo>
                    <a:cubicBezTo>
                      <a:pt x="84" y="83"/>
                      <a:pt x="84" y="83"/>
                      <a:pt x="84" y="83"/>
                    </a:cubicBezTo>
                    <a:cubicBezTo>
                      <a:pt x="87" y="81"/>
                      <a:pt x="87" y="77"/>
                      <a:pt x="84" y="74"/>
                    </a:cubicBezTo>
                    <a:cubicBezTo>
                      <a:pt x="69" y="59"/>
                      <a:pt x="69" y="59"/>
                      <a:pt x="69" y="59"/>
                    </a:cubicBezTo>
                    <a:cubicBezTo>
                      <a:pt x="78" y="45"/>
                      <a:pt x="76" y="26"/>
                      <a:pt x="64" y="14"/>
                    </a:cubicBezTo>
                    <a:close/>
                    <a:moveTo>
                      <a:pt x="58" y="58"/>
                    </a:moveTo>
                    <a:cubicBezTo>
                      <a:pt x="47" y="68"/>
                      <a:pt x="31" y="68"/>
                      <a:pt x="20" y="58"/>
                    </a:cubicBezTo>
                    <a:cubicBezTo>
                      <a:pt x="10" y="48"/>
                      <a:pt x="10" y="31"/>
                      <a:pt x="20" y="21"/>
                    </a:cubicBezTo>
                    <a:cubicBezTo>
                      <a:pt x="31" y="10"/>
                      <a:pt x="47" y="10"/>
                      <a:pt x="58" y="21"/>
                    </a:cubicBezTo>
                    <a:cubicBezTo>
                      <a:pt x="68" y="31"/>
                      <a:pt x="68" y="48"/>
                      <a:pt x="58" y="58"/>
                    </a:cubicBezTo>
                    <a:close/>
                  </a:path>
                </a:pathLst>
              </a:custGeom>
              <a:solidFill>
                <a:srgbClr val="ECEC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37" name="Text Box 11"/>
            <p:cNvSpPr txBox="1">
              <a:spLocks noChangeArrowheads="1"/>
            </p:cNvSpPr>
            <p:nvPr/>
          </p:nvSpPr>
          <p:spPr bwMode="auto">
            <a:xfrm>
              <a:off x="2073290" y="2936220"/>
              <a:ext cx="764822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20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信息隐私权即依法享有的自主决定的权利及不被干扰的权</a:t>
              </a:r>
              <a:r>
                <a:rPr lang="zh-CN" altLang="en-US" sz="20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利。</a:t>
              </a:r>
              <a:endPara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 Box 11"/>
            <p:cNvSpPr txBox="1">
              <a:spLocks noChangeArrowheads="1"/>
            </p:cNvSpPr>
            <p:nvPr/>
          </p:nvSpPr>
          <p:spPr bwMode="auto">
            <a:xfrm>
              <a:off x="2073291" y="3921440"/>
              <a:ext cx="99101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信息准确性权利即享有拥有准确信息的权利</a:t>
              </a:r>
              <a:r>
                <a:rPr lang="zh-CN" altLang="en-US" dirty="0" smtClean="0"/>
                <a:t>，要</a:t>
              </a:r>
              <a:r>
                <a:rPr lang="zh-CN" altLang="en-US" dirty="0"/>
                <a:t>求信息提供者提供准确的信息的权利。</a:t>
              </a: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2073291" y="4906660"/>
              <a:ext cx="77605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信息产权即信息生产者享有自己所生产和开发的信息产品的所有权。</a:t>
              </a:r>
            </a:p>
          </p:txBody>
        </p:sp>
        <p:sp>
          <p:nvSpPr>
            <p:cNvPr id="55" name="Text Box 11"/>
            <p:cNvSpPr txBox="1">
              <a:spLocks noChangeArrowheads="1"/>
            </p:cNvSpPr>
            <p:nvPr/>
          </p:nvSpPr>
          <p:spPr bwMode="auto">
            <a:xfrm>
              <a:off x="2073291" y="5891880"/>
              <a:ext cx="776052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zh-CN"/>
              </a:defPPr>
              <a:lvl1pPr>
                <a:defRPr sz="200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信息资源存取权即享有获取所应该获取的信息的权</a:t>
              </a:r>
              <a:r>
                <a:rPr lang="zh-CN" altLang="en-US" dirty="0" smtClean="0"/>
                <a:t>利。</a:t>
              </a:r>
              <a:endParaRPr lang="zh-CN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（二）与信息伦理相关的法律法规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2525" y="1950132"/>
            <a:ext cx="61441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在信息领域，仅仅依靠信息伦理并不能完全解决问题，它还需要强有力的法律做支撑。因此，与信息伦理相关的法律法规就显得十分重要。有关的法律法规与国家强制力的威慑，不仅可以有效地打击在信息领域造成严重后果的行为者，还可以为信息伦理的顺利实施构建一个较好的外部环境。</a:t>
            </a:r>
          </a:p>
        </p:txBody>
      </p:sp>
      <p:sp>
        <p:nvSpPr>
          <p:cNvPr id="27" name="内容占位符 3"/>
          <p:cNvSpPr txBox="1"/>
          <p:nvPr/>
        </p:nvSpPr>
        <p:spPr>
          <a:xfrm>
            <a:off x="669925" y="1122681"/>
            <a:ext cx="10912475" cy="862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6254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．公式的使用</a:t>
            </a:r>
            <a:endParaRPr lang="en-US" altLang="zh-CN" sz="11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9015663" y="1796716"/>
            <a:ext cx="2749951" cy="4884797"/>
            <a:chOff x="11503" y="2132"/>
            <a:chExt cx="5868" cy="8331"/>
          </a:xfrm>
        </p:grpSpPr>
        <p:grpSp>
          <p:nvGrpSpPr>
            <p:cNvPr id="31" name="Group 5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<p:cNvGrpSpPr/>
            <p:nvPr/>
          </p:nvGrpSpPr>
          <p:grpSpPr>
            <a:xfrm flipH="1">
              <a:off x="11615" y="2132"/>
              <a:ext cx="5200" cy="4151"/>
              <a:chOff x="4268169" y="1589803"/>
              <a:chExt cx="3302010" cy="2635794"/>
            </a:xfrm>
          </p:grpSpPr>
          <p:sp>
            <p:nvSpPr>
              <p:cNvPr id="38" name="Freeform 192"/>
              <p:cNvSpPr/>
              <p:nvPr/>
            </p:nvSpPr>
            <p:spPr bwMode="auto">
              <a:xfrm>
                <a:off x="4268169" y="2336443"/>
                <a:ext cx="1567460" cy="1593595"/>
              </a:xfrm>
              <a:custGeom>
                <a:avLst/>
                <a:gdLst>
                  <a:gd name="T0" fmla="*/ 0 w 1083"/>
                  <a:gd name="T1" fmla="*/ 1001 h 1001"/>
                  <a:gd name="T2" fmla="*/ 1083 w 1083"/>
                  <a:gd name="T3" fmla="*/ 0 h 1001"/>
                  <a:gd name="T4" fmla="*/ 229 w 1083"/>
                  <a:gd name="T5" fmla="*/ 627 h 1001"/>
                  <a:gd name="T6" fmla="*/ 0 w 1083"/>
                  <a:gd name="T7" fmla="*/ 1001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3" h="1001">
                    <a:moveTo>
                      <a:pt x="0" y="1001"/>
                    </a:moveTo>
                    <a:cubicBezTo>
                      <a:pt x="0" y="1001"/>
                      <a:pt x="706" y="250"/>
                      <a:pt x="1083" y="0"/>
                    </a:cubicBezTo>
                    <a:cubicBezTo>
                      <a:pt x="1083" y="0"/>
                      <a:pt x="761" y="92"/>
                      <a:pt x="229" y="627"/>
                    </a:cubicBezTo>
                    <a:cubicBezTo>
                      <a:pt x="229" y="627"/>
                      <a:pt x="3" y="876"/>
                      <a:pt x="0" y="100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grpSp>
            <p:nvGrpSpPr>
              <p:cNvPr id="39" name="Group 4"/>
              <p:cNvGrpSpPr/>
              <p:nvPr/>
            </p:nvGrpSpPr>
            <p:grpSpPr>
              <a:xfrm>
                <a:off x="4441992" y="1589803"/>
                <a:ext cx="3128187" cy="2635794"/>
                <a:chOff x="4441992" y="1589803"/>
                <a:chExt cx="3128187" cy="2635794"/>
              </a:xfrm>
            </p:grpSpPr>
            <p:sp>
              <p:nvSpPr>
                <p:cNvPr id="41" name="Freeform 176"/>
                <p:cNvSpPr/>
                <p:nvPr/>
              </p:nvSpPr>
              <p:spPr bwMode="auto">
                <a:xfrm>
                  <a:off x="4441992" y="2246900"/>
                  <a:ext cx="1933465" cy="1409123"/>
                </a:xfrm>
                <a:custGeom>
                  <a:avLst/>
                  <a:gdLst>
                    <a:gd name="T0" fmla="*/ 0 w 1336"/>
                    <a:gd name="T1" fmla="*/ 885 h 885"/>
                    <a:gd name="T2" fmla="*/ 966 w 1336"/>
                    <a:gd name="T3" fmla="*/ 877 h 885"/>
                    <a:gd name="T4" fmla="*/ 1336 w 1336"/>
                    <a:gd name="T5" fmla="*/ 70 h 885"/>
                    <a:gd name="T6" fmla="*/ 1179 w 1336"/>
                    <a:gd name="T7" fmla="*/ 0 h 885"/>
                    <a:gd name="T8" fmla="*/ 929 w 1336"/>
                    <a:gd name="T9" fmla="*/ 70 h 885"/>
                    <a:gd name="T10" fmla="*/ 842 w 1336"/>
                    <a:gd name="T11" fmla="*/ 115 h 885"/>
                    <a:gd name="T12" fmla="*/ 0 w 1336"/>
                    <a:gd name="T13" fmla="*/ 885 h 8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36" h="885">
                      <a:moveTo>
                        <a:pt x="0" y="885"/>
                      </a:moveTo>
                      <a:cubicBezTo>
                        <a:pt x="0" y="885"/>
                        <a:pt x="635" y="615"/>
                        <a:pt x="966" y="877"/>
                      </a:cubicBezTo>
                      <a:cubicBezTo>
                        <a:pt x="1336" y="70"/>
                        <a:pt x="1336" y="70"/>
                        <a:pt x="1336" y="70"/>
                      </a:cubicBezTo>
                      <a:cubicBezTo>
                        <a:pt x="1179" y="0"/>
                        <a:pt x="1179" y="0"/>
                        <a:pt x="1179" y="0"/>
                      </a:cubicBezTo>
                      <a:cubicBezTo>
                        <a:pt x="1179" y="0"/>
                        <a:pt x="1048" y="20"/>
                        <a:pt x="929" y="70"/>
                      </a:cubicBezTo>
                      <a:cubicBezTo>
                        <a:pt x="899" y="82"/>
                        <a:pt x="868" y="99"/>
                        <a:pt x="842" y="115"/>
                      </a:cubicBezTo>
                      <a:cubicBezTo>
                        <a:pt x="713" y="196"/>
                        <a:pt x="0" y="885"/>
                        <a:pt x="0" y="885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2" name="Freeform 177"/>
                <p:cNvSpPr/>
                <p:nvPr/>
              </p:nvSpPr>
              <p:spPr bwMode="auto">
                <a:xfrm>
                  <a:off x="4516661" y="3755665"/>
                  <a:ext cx="273586" cy="469932"/>
                </a:xfrm>
                <a:custGeom>
                  <a:avLst/>
                  <a:gdLst>
                    <a:gd name="T0" fmla="*/ 411 w 447"/>
                    <a:gd name="T1" fmla="*/ 28 h 698"/>
                    <a:gd name="T2" fmla="*/ 215 w 447"/>
                    <a:gd name="T3" fmla="*/ 0 h 698"/>
                    <a:gd name="T4" fmla="*/ 135 w 447"/>
                    <a:gd name="T5" fmla="*/ 177 h 698"/>
                    <a:gd name="T6" fmla="*/ 184 w 447"/>
                    <a:gd name="T7" fmla="*/ 196 h 698"/>
                    <a:gd name="T8" fmla="*/ 85 w 447"/>
                    <a:gd name="T9" fmla="*/ 355 h 698"/>
                    <a:gd name="T10" fmla="*/ 0 w 447"/>
                    <a:gd name="T11" fmla="*/ 691 h 698"/>
                    <a:gd name="T12" fmla="*/ 45 w 447"/>
                    <a:gd name="T13" fmla="*/ 698 h 698"/>
                    <a:gd name="T14" fmla="*/ 196 w 447"/>
                    <a:gd name="T15" fmla="*/ 395 h 698"/>
                    <a:gd name="T16" fmla="*/ 447 w 447"/>
                    <a:gd name="T17" fmla="*/ 166 h 698"/>
                    <a:gd name="T18" fmla="*/ 411 w 447"/>
                    <a:gd name="T19" fmla="*/ 28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7" h="698">
                      <a:moveTo>
                        <a:pt x="411" y="28"/>
                      </a:moveTo>
                      <a:lnTo>
                        <a:pt x="215" y="0"/>
                      </a:lnTo>
                      <a:lnTo>
                        <a:pt x="135" y="177"/>
                      </a:lnTo>
                      <a:lnTo>
                        <a:pt x="184" y="196"/>
                      </a:lnTo>
                      <a:lnTo>
                        <a:pt x="85" y="355"/>
                      </a:lnTo>
                      <a:lnTo>
                        <a:pt x="0" y="691"/>
                      </a:lnTo>
                      <a:lnTo>
                        <a:pt x="45" y="698"/>
                      </a:lnTo>
                      <a:lnTo>
                        <a:pt x="196" y="395"/>
                      </a:lnTo>
                      <a:lnTo>
                        <a:pt x="447" y="166"/>
                      </a:lnTo>
                      <a:lnTo>
                        <a:pt x="411" y="28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3" name="Freeform 178"/>
                <p:cNvSpPr/>
                <p:nvPr/>
              </p:nvSpPr>
              <p:spPr bwMode="auto">
                <a:xfrm>
                  <a:off x="7332703" y="1589803"/>
                  <a:ext cx="237476" cy="318450"/>
                </a:xfrm>
                <a:custGeom>
                  <a:avLst/>
                  <a:gdLst>
                    <a:gd name="T0" fmla="*/ 0 w 388"/>
                    <a:gd name="T1" fmla="*/ 300 h 473"/>
                    <a:gd name="T2" fmla="*/ 80 w 388"/>
                    <a:gd name="T3" fmla="*/ 260 h 473"/>
                    <a:gd name="T4" fmla="*/ 68 w 388"/>
                    <a:gd name="T5" fmla="*/ 135 h 473"/>
                    <a:gd name="T6" fmla="*/ 250 w 388"/>
                    <a:gd name="T7" fmla="*/ 17 h 473"/>
                    <a:gd name="T8" fmla="*/ 255 w 388"/>
                    <a:gd name="T9" fmla="*/ 47 h 473"/>
                    <a:gd name="T10" fmla="*/ 376 w 388"/>
                    <a:gd name="T11" fmla="*/ 0 h 473"/>
                    <a:gd name="T12" fmla="*/ 388 w 388"/>
                    <a:gd name="T13" fmla="*/ 90 h 473"/>
                    <a:gd name="T14" fmla="*/ 371 w 388"/>
                    <a:gd name="T15" fmla="*/ 97 h 473"/>
                    <a:gd name="T16" fmla="*/ 380 w 388"/>
                    <a:gd name="T17" fmla="*/ 194 h 473"/>
                    <a:gd name="T18" fmla="*/ 359 w 388"/>
                    <a:gd name="T19" fmla="*/ 201 h 473"/>
                    <a:gd name="T20" fmla="*/ 366 w 388"/>
                    <a:gd name="T21" fmla="*/ 359 h 473"/>
                    <a:gd name="T22" fmla="*/ 118 w 388"/>
                    <a:gd name="T23" fmla="*/ 473 h 473"/>
                    <a:gd name="T24" fmla="*/ 104 w 388"/>
                    <a:gd name="T25" fmla="*/ 378 h 473"/>
                    <a:gd name="T26" fmla="*/ 14 w 388"/>
                    <a:gd name="T27" fmla="*/ 423 h 473"/>
                    <a:gd name="T28" fmla="*/ 0 w 388"/>
                    <a:gd name="T29" fmla="*/ 300 h 4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88" h="473">
                      <a:moveTo>
                        <a:pt x="0" y="300"/>
                      </a:moveTo>
                      <a:lnTo>
                        <a:pt x="80" y="260"/>
                      </a:lnTo>
                      <a:lnTo>
                        <a:pt x="68" y="135"/>
                      </a:lnTo>
                      <a:lnTo>
                        <a:pt x="250" y="17"/>
                      </a:lnTo>
                      <a:lnTo>
                        <a:pt x="255" y="47"/>
                      </a:lnTo>
                      <a:lnTo>
                        <a:pt x="376" y="0"/>
                      </a:lnTo>
                      <a:lnTo>
                        <a:pt x="388" y="90"/>
                      </a:lnTo>
                      <a:lnTo>
                        <a:pt x="371" y="97"/>
                      </a:lnTo>
                      <a:lnTo>
                        <a:pt x="380" y="194"/>
                      </a:lnTo>
                      <a:lnTo>
                        <a:pt x="359" y="201"/>
                      </a:lnTo>
                      <a:lnTo>
                        <a:pt x="366" y="359"/>
                      </a:lnTo>
                      <a:lnTo>
                        <a:pt x="118" y="473"/>
                      </a:lnTo>
                      <a:lnTo>
                        <a:pt x="104" y="378"/>
                      </a:lnTo>
                      <a:lnTo>
                        <a:pt x="14" y="423"/>
                      </a:lnTo>
                      <a:lnTo>
                        <a:pt x="0" y="300"/>
                      </a:lnTo>
                      <a:close/>
                    </a:path>
                  </a:pathLst>
                </a:custGeom>
                <a:solidFill>
                  <a:srgbClr val="FFD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4" name="Freeform 179"/>
                <p:cNvSpPr/>
                <p:nvPr/>
              </p:nvSpPr>
              <p:spPr bwMode="auto">
                <a:xfrm>
                  <a:off x="7396356" y="1599228"/>
                  <a:ext cx="108333" cy="181779"/>
                </a:xfrm>
                <a:custGeom>
                  <a:avLst/>
                  <a:gdLst>
                    <a:gd name="T0" fmla="*/ 64 w 75"/>
                    <a:gd name="T1" fmla="*/ 14 h 114"/>
                    <a:gd name="T2" fmla="*/ 75 w 75"/>
                    <a:gd name="T3" fmla="*/ 89 h 114"/>
                    <a:gd name="T4" fmla="*/ 34 w 75"/>
                    <a:gd name="T5" fmla="*/ 53 h 114"/>
                    <a:gd name="T6" fmla="*/ 70 w 75"/>
                    <a:gd name="T7" fmla="*/ 86 h 114"/>
                    <a:gd name="T8" fmla="*/ 58 w 75"/>
                    <a:gd name="T9" fmla="*/ 7 h 114"/>
                    <a:gd name="T10" fmla="*/ 0 w 75"/>
                    <a:gd name="T11" fmla="*/ 42 h 114"/>
                    <a:gd name="T12" fmla="*/ 63 w 75"/>
                    <a:gd name="T13" fmla="*/ 0 h 114"/>
                    <a:gd name="T14" fmla="*/ 64 w 75"/>
                    <a:gd name="T15" fmla="*/ 14 h 1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5" h="114">
                      <a:moveTo>
                        <a:pt x="64" y="14"/>
                      </a:moveTo>
                      <a:cubicBezTo>
                        <a:pt x="75" y="89"/>
                        <a:pt x="75" y="89"/>
                        <a:pt x="75" y="89"/>
                      </a:cubicBezTo>
                      <a:cubicBezTo>
                        <a:pt x="75" y="89"/>
                        <a:pt x="35" y="114"/>
                        <a:pt x="34" y="53"/>
                      </a:cubicBezTo>
                      <a:cubicBezTo>
                        <a:pt x="34" y="53"/>
                        <a:pt x="38" y="101"/>
                        <a:pt x="70" y="86"/>
                      </a:cubicBezTo>
                      <a:cubicBezTo>
                        <a:pt x="58" y="7"/>
                        <a:pt x="58" y="7"/>
                        <a:pt x="58" y="7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63" y="0"/>
                        <a:pt x="63" y="0"/>
                        <a:pt x="63" y="0"/>
                      </a:cubicBezTo>
                      <a:lnTo>
                        <a:pt x="64" y="14"/>
                      </a:lnTo>
                      <a:close/>
                    </a:path>
                  </a:pathLst>
                </a:custGeom>
                <a:solidFill>
                  <a:srgbClr val="E3B6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5" name="Freeform 180"/>
                <p:cNvSpPr/>
                <p:nvPr/>
              </p:nvSpPr>
              <p:spPr bwMode="auto">
                <a:xfrm>
                  <a:off x="7493060" y="1597882"/>
                  <a:ext cx="77118" cy="90890"/>
                </a:xfrm>
                <a:custGeom>
                  <a:avLst/>
                  <a:gdLst>
                    <a:gd name="T0" fmla="*/ 0 w 126"/>
                    <a:gd name="T1" fmla="*/ 118 h 135"/>
                    <a:gd name="T2" fmla="*/ 116 w 126"/>
                    <a:gd name="T3" fmla="*/ 71 h 135"/>
                    <a:gd name="T4" fmla="*/ 114 w 126"/>
                    <a:gd name="T5" fmla="*/ 0 h 135"/>
                    <a:gd name="T6" fmla="*/ 126 w 126"/>
                    <a:gd name="T7" fmla="*/ 78 h 135"/>
                    <a:gd name="T8" fmla="*/ 3 w 126"/>
                    <a:gd name="T9" fmla="*/ 135 h 135"/>
                    <a:gd name="T10" fmla="*/ 0 w 126"/>
                    <a:gd name="T11" fmla="*/ 118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6" h="135">
                      <a:moveTo>
                        <a:pt x="0" y="118"/>
                      </a:moveTo>
                      <a:lnTo>
                        <a:pt x="116" y="71"/>
                      </a:lnTo>
                      <a:lnTo>
                        <a:pt x="114" y="0"/>
                      </a:lnTo>
                      <a:lnTo>
                        <a:pt x="126" y="78"/>
                      </a:lnTo>
                      <a:lnTo>
                        <a:pt x="3" y="135"/>
                      </a:lnTo>
                      <a:lnTo>
                        <a:pt x="0" y="118"/>
                      </a:lnTo>
                      <a:close/>
                    </a:path>
                  </a:pathLst>
                </a:custGeom>
                <a:solidFill>
                  <a:srgbClr val="E3B6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6" name="Freeform 181"/>
                <p:cNvSpPr/>
                <p:nvPr/>
              </p:nvSpPr>
              <p:spPr bwMode="auto">
                <a:xfrm>
                  <a:off x="7463070" y="1742632"/>
                  <a:ext cx="12853" cy="121186"/>
                </a:xfrm>
                <a:custGeom>
                  <a:avLst/>
                  <a:gdLst>
                    <a:gd name="T0" fmla="*/ 0 w 21"/>
                    <a:gd name="T1" fmla="*/ 0 h 180"/>
                    <a:gd name="T2" fmla="*/ 21 w 21"/>
                    <a:gd name="T3" fmla="*/ 180 h 180"/>
                    <a:gd name="T4" fmla="*/ 16 w 21"/>
                    <a:gd name="T5" fmla="*/ 2 h 180"/>
                    <a:gd name="T6" fmla="*/ 0 w 21"/>
                    <a:gd name="T7" fmla="*/ 0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80">
                      <a:moveTo>
                        <a:pt x="0" y="0"/>
                      </a:moveTo>
                      <a:lnTo>
                        <a:pt x="21" y="180"/>
                      </a:lnTo>
                      <a:lnTo>
                        <a:pt x="16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3B6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7" name="Freeform 182"/>
                <p:cNvSpPr/>
                <p:nvPr/>
              </p:nvSpPr>
              <p:spPr bwMode="auto">
                <a:xfrm>
                  <a:off x="7501629" y="1659822"/>
                  <a:ext cx="63653" cy="81464"/>
                </a:xfrm>
                <a:custGeom>
                  <a:avLst/>
                  <a:gdLst>
                    <a:gd name="T0" fmla="*/ 0 w 104"/>
                    <a:gd name="T1" fmla="*/ 106 h 121"/>
                    <a:gd name="T2" fmla="*/ 93 w 104"/>
                    <a:gd name="T3" fmla="*/ 80 h 121"/>
                    <a:gd name="T4" fmla="*/ 95 w 104"/>
                    <a:gd name="T5" fmla="*/ 0 h 121"/>
                    <a:gd name="T6" fmla="*/ 104 w 104"/>
                    <a:gd name="T7" fmla="*/ 90 h 121"/>
                    <a:gd name="T8" fmla="*/ 0 w 104"/>
                    <a:gd name="T9" fmla="*/ 121 h 121"/>
                    <a:gd name="T10" fmla="*/ 0 w 104"/>
                    <a:gd name="T11" fmla="*/ 106 h 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4" h="121">
                      <a:moveTo>
                        <a:pt x="0" y="106"/>
                      </a:moveTo>
                      <a:lnTo>
                        <a:pt x="93" y="80"/>
                      </a:lnTo>
                      <a:lnTo>
                        <a:pt x="95" y="0"/>
                      </a:lnTo>
                      <a:lnTo>
                        <a:pt x="104" y="90"/>
                      </a:lnTo>
                      <a:lnTo>
                        <a:pt x="0" y="121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E3B6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8" name="Freeform 183"/>
                <p:cNvSpPr/>
                <p:nvPr/>
              </p:nvSpPr>
              <p:spPr bwMode="auto">
                <a:xfrm>
                  <a:off x="7471638" y="1731187"/>
                  <a:ext cx="83851" cy="80117"/>
                </a:xfrm>
                <a:custGeom>
                  <a:avLst/>
                  <a:gdLst>
                    <a:gd name="T0" fmla="*/ 0 w 137"/>
                    <a:gd name="T1" fmla="*/ 102 h 119"/>
                    <a:gd name="T2" fmla="*/ 127 w 137"/>
                    <a:gd name="T3" fmla="*/ 71 h 119"/>
                    <a:gd name="T4" fmla="*/ 132 w 137"/>
                    <a:gd name="T5" fmla="*/ 0 h 119"/>
                    <a:gd name="T6" fmla="*/ 137 w 137"/>
                    <a:gd name="T7" fmla="*/ 83 h 119"/>
                    <a:gd name="T8" fmla="*/ 2 w 137"/>
                    <a:gd name="T9" fmla="*/ 119 h 119"/>
                    <a:gd name="T10" fmla="*/ 0 w 137"/>
                    <a:gd name="T11" fmla="*/ 102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7" h="119">
                      <a:moveTo>
                        <a:pt x="0" y="102"/>
                      </a:moveTo>
                      <a:lnTo>
                        <a:pt x="127" y="71"/>
                      </a:lnTo>
                      <a:lnTo>
                        <a:pt x="132" y="0"/>
                      </a:lnTo>
                      <a:lnTo>
                        <a:pt x="137" y="83"/>
                      </a:lnTo>
                      <a:lnTo>
                        <a:pt x="2" y="119"/>
                      </a:lnTo>
                      <a:lnTo>
                        <a:pt x="0" y="102"/>
                      </a:lnTo>
                      <a:close/>
                    </a:path>
                  </a:pathLst>
                </a:custGeom>
                <a:solidFill>
                  <a:srgbClr val="E3B6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49" name="Freeform 184"/>
                <p:cNvSpPr/>
                <p:nvPr/>
              </p:nvSpPr>
              <p:spPr bwMode="auto">
                <a:xfrm>
                  <a:off x="7306385" y="1772928"/>
                  <a:ext cx="52024" cy="144750"/>
                </a:xfrm>
                <a:custGeom>
                  <a:avLst/>
                  <a:gdLst>
                    <a:gd name="T0" fmla="*/ 0 w 85"/>
                    <a:gd name="T1" fmla="*/ 35 h 215"/>
                    <a:gd name="T2" fmla="*/ 71 w 85"/>
                    <a:gd name="T3" fmla="*/ 0 h 215"/>
                    <a:gd name="T4" fmla="*/ 85 w 85"/>
                    <a:gd name="T5" fmla="*/ 172 h 215"/>
                    <a:gd name="T6" fmla="*/ 5 w 85"/>
                    <a:gd name="T7" fmla="*/ 215 h 215"/>
                    <a:gd name="T8" fmla="*/ 0 w 85"/>
                    <a:gd name="T9" fmla="*/ 35 h 2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215">
                      <a:moveTo>
                        <a:pt x="0" y="35"/>
                      </a:moveTo>
                      <a:lnTo>
                        <a:pt x="71" y="0"/>
                      </a:lnTo>
                      <a:lnTo>
                        <a:pt x="85" y="172"/>
                      </a:lnTo>
                      <a:lnTo>
                        <a:pt x="5" y="215"/>
                      </a:lnTo>
                      <a:lnTo>
                        <a:pt x="0" y="35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0" name="Freeform 185"/>
                <p:cNvSpPr/>
                <p:nvPr/>
              </p:nvSpPr>
              <p:spPr bwMode="auto">
                <a:xfrm>
                  <a:off x="5541845" y="1778988"/>
                  <a:ext cx="1782289" cy="1092019"/>
                </a:xfrm>
                <a:custGeom>
                  <a:avLst/>
                  <a:gdLst>
                    <a:gd name="T0" fmla="*/ 419 w 1231"/>
                    <a:gd name="T1" fmla="*/ 294 h 686"/>
                    <a:gd name="T2" fmla="*/ 0 w 1231"/>
                    <a:gd name="T3" fmla="*/ 478 h 686"/>
                    <a:gd name="T4" fmla="*/ 200 w 1231"/>
                    <a:gd name="T5" fmla="*/ 537 h 686"/>
                    <a:gd name="T6" fmla="*/ 79 w 1231"/>
                    <a:gd name="T7" fmla="*/ 634 h 686"/>
                    <a:gd name="T8" fmla="*/ 279 w 1231"/>
                    <a:gd name="T9" fmla="*/ 686 h 686"/>
                    <a:gd name="T10" fmla="*/ 1231 w 1231"/>
                    <a:gd name="T11" fmla="*/ 92 h 686"/>
                    <a:gd name="T12" fmla="*/ 1226 w 1231"/>
                    <a:gd name="T13" fmla="*/ 0 h 686"/>
                    <a:gd name="T14" fmla="*/ 697 w 1231"/>
                    <a:gd name="T15" fmla="*/ 263 h 686"/>
                    <a:gd name="T16" fmla="*/ 614 w 1231"/>
                    <a:gd name="T17" fmla="*/ 252 h 686"/>
                    <a:gd name="T18" fmla="*/ 419 w 1231"/>
                    <a:gd name="T19" fmla="*/ 294 h 6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31" h="686">
                      <a:moveTo>
                        <a:pt x="419" y="294"/>
                      </a:moveTo>
                      <a:cubicBezTo>
                        <a:pt x="419" y="294"/>
                        <a:pt x="138" y="377"/>
                        <a:pt x="0" y="478"/>
                      </a:cubicBezTo>
                      <a:cubicBezTo>
                        <a:pt x="0" y="478"/>
                        <a:pt x="53" y="508"/>
                        <a:pt x="200" y="537"/>
                      </a:cubicBezTo>
                      <a:cubicBezTo>
                        <a:pt x="79" y="634"/>
                        <a:pt x="79" y="634"/>
                        <a:pt x="79" y="634"/>
                      </a:cubicBezTo>
                      <a:cubicBezTo>
                        <a:pt x="279" y="686"/>
                        <a:pt x="279" y="686"/>
                        <a:pt x="279" y="686"/>
                      </a:cubicBezTo>
                      <a:cubicBezTo>
                        <a:pt x="1231" y="92"/>
                        <a:pt x="1231" y="92"/>
                        <a:pt x="1231" y="92"/>
                      </a:cubicBezTo>
                      <a:cubicBezTo>
                        <a:pt x="1226" y="0"/>
                        <a:pt x="1226" y="0"/>
                        <a:pt x="1226" y="0"/>
                      </a:cubicBezTo>
                      <a:cubicBezTo>
                        <a:pt x="697" y="263"/>
                        <a:pt x="697" y="263"/>
                        <a:pt x="697" y="263"/>
                      </a:cubicBezTo>
                      <a:cubicBezTo>
                        <a:pt x="614" y="252"/>
                        <a:pt x="614" y="252"/>
                        <a:pt x="614" y="252"/>
                      </a:cubicBezTo>
                      <a:lnTo>
                        <a:pt x="419" y="294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1" name="Freeform 186"/>
                <p:cNvSpPr/>
                <p:nvPr/>
              </p:nvSpPr>
              <p:spPr bwMode="auto">
                <a:xfrm>
                  <a:off x="5835629" y="2199772"/>
                  <a:ext cx="476175" cy="136671"/>
                </a:xfrm>
                <a:custGeom>
                  <a:avLst/>
                  <a:gdLst>
                    <a:gd name="T0" fmla="*/ 329 w 329"/>
                    <a:gd name="T1" fmla="*/ 55 h 86"/>
                    <a:gd name="T2" fmla="*/ 0 w 329"/>
                    <a:gd name="T3" fmla="*/ 86 h 86"/>
                    <a:gd name="T4" fmla="*/ 325 w 329"/>
                    <a:gd name="T5" fmla="*/ 0 h 86"/>
                    <a:gd name="T6" fmla="*/ 329 w 329"/>
                    <a:gd name="T7" fmla="*/ 55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9" h="86">
                      <a:moveTo>
                        <a:pt x="329" y="55"/>
                      </a:moveTo>
                      <a:cubicBezTo>
                        <a:pt x="329" y="55"/>
                        <a:pt x="154" y="41"/>
                        <a:pt x="0" y="86"/>
                      </a:cubicBezTo>
                      <a:cubicBezTo>
                        <a:pt x="0" y="86"/>
                        <a:pt x="152" y="8"/>
                        <a:pt x="325" y="0"/>
                      </a:cubicBezTo>
                      <a:lnTo>
                        <a:pt x="329" y="55"/>
                      </a:lnTo>
                      <a:close/>
                    </a:path>
                  </a:pathLst>
                </a:custGeom>
                <a:solidFill>
                  <a:srgbClr val="97D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2" name="Freeform 187"/>
                <p:cNvSpPr/>
                <p:nvPr/>
              </p:nvSpPr>
              <p:spPr bwMode="auto">
                <a:xfrm>
                  <a:off x="6291606" y="2207178"/>
                  <a:ext cx="98540" cy="313737"/>
                </a:xfrm>
                <a:custGeom>
                  <a:avLst/>
                  <a:gdLst>
                    <a:gd name="T0" fmla="*/ 10 w 68"/>
                    <a:gd name="T1" fmla="*/ 0 h 197"/>
                    <a:gd name="T2" fmla="*/ 18 w 68"/>
                    <a:gd name="T3" fmla="*/ 67 h 197"/>
                    <a:gd name="T4" fmla="*/ 0 w 68"/>
                    <a:gd name="T5" fmla="*/ 197 h 197"/>
                    <a:gd name="T6" fmla="*/ 68 w 68"/>
                    <a:gd name="T7" fmla="*/ 33 h 197"/>
                    <a:gd name="T8" fmla="*/ 10 w 68"/>
                    <a:gd name="T9" fmla="*/ 0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197">
                      <a:moveTo>
                        <a:pt x="10" y="0"/>
                      </a:moveTo>
                      <a:cubicBezTo>
                        <a:pt x="10" y="0"/>
                        <a:pt x="19" y="43"/>
                        <a:pt x="18" y="67"/>
                      </a:cubicBezTo>
                      <a:cubicBezTo>
                        <a:pt x="17" y="92"/>
                        <a:pt x="0" y="197"/>
                        <a:pt x="0" y="197"/>
                      </a:cubicBezTo>
                      <a:cubicBezTo>
                        <a:pt x="0" y="197"/>
                        <a:pt x="54" y="116"/>
                        <a:pt x="68" y="33"/>
                      </a:cubicBez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DCC5E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3" name="Freeform 188"/>
                <p:cNvSpPr/>
                <p:nvPr/>
              </p:nvSpPr>
              <p:spPr bwMode="auto">
                <a:xfrm>
                  <a:off x="6291606" y="2158031"/>
                  <a:ext cx="143220" cy="362884"/>
                </a:xfrm>
                <a:custGeom>
                  <a:avLst/>
                  <a:gdLst>
                    <a:gd name="T0" fmla="*/ 90 w 99"/>
                    <a:gd name="T1" fmla="*/ 38 h 228"/>
                    <a:gd name="T2" fmla="*/ 99 w 99"/>
                    <a:gd name="T3" fmla="*/ 113 h 228"/>
                    <a:gd name="T4" fmla="*/ 59 w 99"/>
                    <a:gd name="T5" fmla="*/ 103 h 228"/>
                    <a:gd name="T6" fmla="*/ 79 w 99"/>
                    <a:gd name="T7" fmla="*/ 154 h 228"/>
                    <a:gd name="T8" fmla="*/ 0 w 99"/>
                    <a:gd name="T9" fmla="*/ 228 h 228"/>
                    <a:gd name="T10" fmla="*/ 67 w 99"/>
                    <a:gd name="T11" fmla="*/ 61 h 228"/>
                    <a:gd name="T12" fmla="*/ 90 w 99"/>
                    <a:gd name="T13" fmla="*/ 38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9" h="228">
                      <a:moveTo>
                        <a:pt x="90" y="38"/>
                      </a:moveTo>
                      <a:cubicBezTo>
                        <a:pt x="99" y="113"/>
                        <a:pt x="99" y="113"/>
                        <a:pt x="99" y="113"/>
                      </a:cubicBezTo>
                      <a:cubicBezTo>
                        <a:pt x="59" y="103"/>
                        <a:pt x="59" y="103"/>
                        <a:pt x="59" y="103"/>
                      </a:cubicBezTo>
                      <a:cubicBezTo>
                        <a:pt x="79" y="154"/>
                        <a:pt x="79" y="154"/>
                        <a:pt x="79" y="154"/>
                      </a:cubicBezTo>
                      <a:cubicBezTo>
                        <a:pt x="79" y="154"/>
                        <a:pt x="4" y="223"/>
                        <a:pt x="0" y="228"/>
                      </a:cubicBezTo>
                      <a:cubicBezTo>
                        <a:pt x="0" y="228"/>
                        <a:pt x="50" y="122"/>
                        <a:pt x="67" y="61"/>
                      </a:cubicBezTo>
                      <a:cubicBezTo>
                        <a:pt x="83" y="0"/>
                        <a:pt x="90" y="38"/>
                        <a:pt x="90" y="38"/>
                      </a:cubicBezTo>
                      <a:close/>
                    </a:path>
                  </a:pathLst>
                </a:custGeom>
                <a:solidFill>
                  <a:srgbClr val="2B14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4" name="Freeform 189"/>
                <p:cNvSpPr/>
                <p:nvPr/>
              </p:nvSpPr>
              <p:spPr bwMode="auto">
                <a:xfrm>
                  <a:off x="6246927" y="2199772"/>
                  <a:ext cx="105885" cy="317776"/>
                </a:xfrm>
                <a:custGeom>
                  <a:avLst/>
                  <a:gdLst>
                    <a:gd name="T0" fmla="*/ 41 w 73"/>
                    <a:gd name="T1" fmla="*/ 0 h 200"/>
                    <a:gd name="T2" fmla="*/ 0 w 73"/>
                    <a:gd name="T3" fmla="*/ 59 h 200"/>
                    <a:gd name="T4" fmla="*/ 46 w 73"/>
                    <a:gd name="T5" fmla="*/ 70 h 200"/>
                    <a:gd name="T6" fmla="*/ 2 w 73"/>
                    <a:gd name="T7" fmla="*/ 101 h 200"/>
                    <a:gd name="T8" fmla="*/ 31 w 73"/>
                    <a:gd name="T9" fmla="*/ 200 h 200"/>
                    <a:gd name="T10" fmla="*/ 41 w 73"/>
                    <a:gd name="T11" fmla="*/ 0 h 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3" h="200">
                      <a:moveTo>
                        <a:pt x="41" y="0"/>
                      </a:move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46" y="70"/>
                        <a:pt x="46" y="70"/>
                        <a:pt x="46" y="70"/>
                      </a:cubicBezTo>
                      <a:cubicBezTo>
                        <a:pt x="2" y="101"/>
                        <a:pt x="2" y="101"/>
                        <a:pt x="2" y="101"/>
                      </a:cubicBezTo>
                      <a:cubicBezTo>
                        <a:pt x="31" y="200"/>
                        <a:pt x="31" y="200"/>
                        <a:pt x="31" y="200"/>
                      </a:cubicBezTo>
                      <a:cubicBezTo>
                        <a:pt x="31" y="200"/>
                        <a:pt x="73" y="95"/>
                        <a:pt x="41" y="0"/>
                      </a:cubicBezTo>
                      <a:close/>
                    </a:path>
                  </a:pathLst>
                </a:custGeom>
                <a:solidFill>
                  <a:srgbClr val="2B14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5" name="Freeform 190"/>
                <p:cNvSpPr/>
                <p:nvPr/>
              </p:nvSpPr>
              <p:spPr bwMode="auto">
                <a:xfrm>
                  <a:off x="5453710" y="3406245"/>
                  <a:ext cx="271750" cy="469259"/>
                </a:xfrm>
                <a:custGeom>
                  <a:avLst/>
                  <a:gdLst>
                    <a:gd name="T0" fmla="*/ 411 w 444"/>
                    <a:gd name="T1" fmla="*/ 28 h 697"/>
                    <a:gd name="T2" fmla="*/ 215 w 444"/>
                    <a:gd name="T3" fmla="*/ 0 h 697"/>
                    <a:gd name="T4" fmla="*/ 135 w 444"/>
                    <a:gd name="T5" fmla="*/ 175 h 697"/>
                    <a:gd name="T6" fmla="*/ 184 w 444"/>
                    <a:gd name="T7" fmla="*/ 196 h 697"/>
                    <a:gd name="T8" fmla="*/ 85 w 444"/>
                    <a:gd name="T9" fmla="*/ 354 h 697"/>
                    <a:gd name="T10" fmla="*/ 0 w 444"/>
                    <a:gd name="T11" fmla="*/ 690 h 697"/>
                    <a:gd name="T12" fmla="*/ 45 w 444"/>
                    <a:gd name="T13" fmla="*/ 697 h 697"/>
                    <a:gd name="T14" fmla="*/ 196 w 444"/>
                    <a:gd name="T15" fmla="*/ 395 h 697"/>
                    <a:gd name="T16" fmla="*/ 444 w 444"/>
                    <a:gd name="T17" fmla="*/ 163 h 697"/>
                    <a:gd name="T18" fmla="*/ 411 w 444"/>
                    <a:gd name="T19" fmla="*/ 28 h 6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4" h="697">
                      <a:moveTo>
                        <a:pt x="411" y="28"/>
                      </a:moveTo>
                      <a:lnTo>
                        <a:pt x="215" y="0"/>
                      </a:lnTo>
                      <a:lnTo>
                        <a:pt x="135" y="175"/>
                      </a:lnTo>
                      <a:lnTo>
                        <a:pt x="184" y="196"/>
                      </a:lnTo>
                      <a:lnTo>
                        <a:pt x="85" y="354"/>
                      </a:lnTo>
                      <a:lnTo>
                        <a:pt x="0" y="690"/>
                      </a:lnTo>
                      <a:lnTo>
                        <a:pt x="45" y="697"/>
                      </a:lnTo>
                      <a:lnTo>
                        <a:pt x="196" y="395"/>
                      </a:lnTo>
                      <a:lnTo>
                        <a:pt x="444" y="163"/>
                      </a:lnTo>
                      <a:lnTo>
                        <a:pt x="411" y="28"/>
                      </a:lnTo>
                      <a:close/>
                    </a:path>
                  </a:pathLst>
                </a:cu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6" name="Freeform 191"/>
                <p:cNvSpPr/>
                <p:nvPr/>
              </p:nvSpPr>
              <p:spPr bwMode="auto">
                <a:xfrm>
                  <a:off x="4757844" y="2788197"/>
                  <a:ext cx="1642708" cy="1096494"/>
                </a:xfrm>
                <a:custGeom>
                  <a:avLst/>
                  <a:gdLst>
                    <a:gd name="connsiteX0" fmla="*/ 1315615 w 2405089"/>
                    <a:gd name="connsiteY0" fmla="*/ 0 h 1459434"/>
                    <a:gd name="connsiteX1" fmla="*/ 2381774 w 2405089"/>
                    <a:gd name="connsiteY1" fmla="*/ 67828 h 1459434"/>
                    <a:gd name="connsiteX2" fmla="*/ 2405089 w 2405089"/>
                    <a:gd name="connsiteY2" fmla="*/ 199245 h 1459434"/>
                    <a:gd name="connsiteX3" fmla="*/ 1408877 w 2405089"/>
                    <a:gd name="connsiteY3" fmla="*/ 991986 h 1459434"/>
                    <a:gd name="connsiteX4" fmla="*/ 1381322 w 2405089"/>
                    <a:gd name="connsiteY4" fmla="*/ 833014 h 1459434"/>
                    <a:gd name="connsiteX5" fmla="*/ 1947256 w 2405089"/>
                    <a:gd name="connsiteY5" fmla="*/ 288270 h 1459434"/>
                    <a:gd name="connsiteX6" fmla="*/ 1470462 w 2405089"/>
                    <a:gd name="connsiteY6" fmla="*/ 377342 h 1459434"/>
                    <a:gd name="connsiteX7" fmla="*/ 1371758 w 2405089"/>
                    <a:gd name="connsiteY7" fmla="*/ 395782 h 1459434"/>
                    <a:gd name="connsiteX8" fmla="*/ 1300152 w 2405089"/>
                    <a:gd name="connsiteY8" fmla="*/ 458712 h 1459434"/>
                    <a:gd name="connsiteX9" fmla="*/ 662232 w 2405089"/>
                    <a:gd name="connsiteY9" fmla="*/ 950938 h 1459434"/>
                    <a:gd name="connsiteX10" fmla="*/ 16739 w 2405089"/>
                    <a:gd name="connsiteY10" fmla="*/ 1459434 h 1459434"/>
                    <a:gd name="connsiteX11" fmla="*/ 160980 w 2405089"/>
                    <a:gd name="connsiteY11" fmla="*/ 1120506 h 1459434"/>
                    <a:gd name="connsiteX12" fmla="*/ 1061245 w 2405089"/>
                    <a:gd name="connsiteY12" fmla="*/ 211110 h 1459434"/>
                    <a:gd name="connsiteX13" fmla="*/ 1059143 w 2405089"/>
                    <a:gd name="connsiteY13" fmla="*/ 209843 h 1459434"/>
                    <a:gd name="connsiteX14" fmla="*/ 1072668 w 2405089"/>
                    <a:gd name="connsiteY14" fmla="*/ 198777 h 1459434"/>
                    <a:gd name="connsiteX15" fmla="*/ 1076802 w 2405089"/>
                    <a:gd name="connsiteY15" fmla="*/ 195395 h 1459434"/>
                    <a:gd name="connsiteX16" fmla="*/ 1090973 w 2405089"/>
                    <a:gd name="connsiteY16" fmla="*/ 181080 h 1459434"/>
                    <a:gd name="connsiteX17" fmla="*/ 1094023 w 2405089"/>
                    <a:gd name="connsiteY17" fmla="*/ 181305 h 1459434"/>
                    <a:gd name="connsiteX18" fmla="*/ 1121758 w 2405089"/>
                    <a:gd name="connsiteY18" fmla="*/ 158612 h 1459434"/>
                    <a:gd name="connsiteX19" fmla="*/ 1315615 w 2405089"/>
                    <a:gd name="connsiteY19" fmla="*/ 0 h 14594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2405089" h="1459434">
                      <a:moveTo>
                        <a:pt x="1315615" y="0"/>
                      </a:moveTo>
                      <a:lnTo>
                        <a:pt x="2381774" y="67828"/>
                      </a:lnTo>
                      <a:cubicBezTo>
                        <a:pt x="2381774" y="67828"/>
                        <a:pt x="2405089" y="199245"/>
                        <a:pt x="2405089" y="199245"/>
                      </a:cubicBezTo>
                      <a:cubicBezTo>
                        <a:pt x="2405089" y="199245"/>
                        <a:pt x="2405089" y="199245"/>
                        <a:pt x="1408877" y="991986"/>
                      </a:cubicBezTo>
                      <a:cubicBezTo>
                        <a:pt x="1408877" y="991986"/>
                        <a:pt x="1408877" y="991986"/>
                        <a:pt x="1381322" y="833014"/>
                      </a:cubicBezTo>
                      <a:cubicBezTo>
                        <a:pt x="1381322" y="833014"/>
                        <a:pt x="1381322" y="833014"/>
                        <a:pt x="1947256" y="288270"/>
                      </a:cubicBezTo>
                      <a:cubicBezTo>
                        <a:pt x="1947256" y="288270"/>
                        <a:pt x="1947256" y="288270"/>
                        <a:pt x="1470462" y="377342"/>
                      </a:cubicBezTo>
                      <a:lnTo>
                        <a:pt x="1371758" y="395782"/>
                      </a:lnTo>
                      <a:lnTo>
                        <a:pt x="1300152" y="458712"/>
                      </a:lnTo>
                      <a:cubicBezTo>
                        <a:pt x="1098803" y="625296"/>
                        <a:pt x="893062" y="769299"/>
                        <a:pt x="662232" y="950938"/>
                      </a:cubicBezTo>
                      <a:cubicBezTo>
                        <a:pt x="444094" y="1132332"/>
                        <a:pt x="239338" y="1291422"/>
                        <a:pt x="16739" y="1459434"/>
                      </a:cubicBezTo>
                      <a:cubicBezTo>
                        <a:pt x="125780" y="1327129"/>
                        <a:pt x="-166625" y="1431230"/>
                        <a:pt x="160980" y="1120506"/>
                      </a:cubicBezTo>
                      <a:lnTo>
                        <a:pt x="1061245" y="211110"/>
                      </a:lnTo>
                      <a:lnTo>
                        <a:pt x="1059143" y="209843"/>
                      </a:lnTo>
                      <a:cubicBezTo>
                        <a:pt x="1059143" y="209843"/>
                        <a:pt x="1059143" y="209843"/>
                        <a:pt x="1072668" y="198777"/>
                      </a:cubicBezTo>
                      <a:lnTo>
                        <a:pt x="1076802" y="195395"/>
                      </a:lnTo>
                      <a:lnTo>
                        <a:pt x="1090973" y="181080"/>
                      </a:lnTo>
                      <a:lnTo>
                        <a:pt x="1094023" y="181305"/>
                      </a:lnTo>
                      <a:lnTo>
                        <a:pt x="1121758" y="158612"/>
                      </a:lnTo>
                      <a:cubicBezTo>
                        <a:pt x="1159327" y="127873"/>
                        <a:pt x="1219438" y="78691"/>
                        <a:pt x="1315615" y="0"/>
                      </a:cubicBezTo>
                      <a:close/>
                    </a:path>
                  </a:pathLst>
                </a:custGeom>
                <a:solidFill>
                  <a:schemeClr val="bg2">
                    <a:lumMod val="2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93"/>
                <p:cNvSpPr/>
                <p:nvPr/>
              </p:nvSpPr>
              <p:spPr bwMode="auto">
                <a:xfrm>
                  <a:off x="5997822" y="2487252"/>
                  <a:ext cx="265017" cy="183125"/>
                </a:xfrm>
                <a:custGeom>
                  <a:avLst/>
                  <a:gdLst>
                    <a:gd name="T0" fmla="*/ 52 w 433"/>
                    <a:gd name="T1" fmla="*/ 95 h 272"/>
                    <a:gd name="T2" fmla="*/ 128 w 433"/>
                    <a:gd name="T3" fmla="*/ 95 h 272"/>
                    <a:gd name="T4" fmla="*/ 170 w 433"/>
                    <a:gd name="T5" fmla="*/ 15 h 272"/>
                    <a:gd name="T6" fmla="*/ 324 w 433"/>
                    <a:gd name="T7" fmla="*/ 0 h 272"/>
                    <a:gd name="T8" fmla="*/ 310 w 433"/>
                    <a:gd name="T9" fmla="*/ 43 h 272"/>
                    <a:gd name="T10" fmla="*/ 433 w 433"/>
                    <a:gd name="T11" fmla="*/ 48 h 272"/>
                    <a:gd name="T12" fmla="*/ 393 w 433"/>
                    <a:gd name="T13" fmla="*/ 140 h 272"/>
                    <a:gd name="T14" fmla="*/ 357 w 433"/>
                    <a:gd name="T15" fmla="*/ 140 h 272"/>
                    <a:gd name="T16" fmla="*/ 289 w 433"/>
                    <a:gd name="T17" fmla="*/ 272 h 272"/>
                    <a:gd name="T18" fmla="*/ 50 w 433"/>
                    <a:gd name="T19" fmla="*/ 256 h 272"/>
                    <a:gd name="T20" fmla="*/ 85 w 433"/>
                    <a:gd name="T21" fmla="*/ 173 h 272"/>
                    <a:gd name="T22" fmla="*/ 0 w 433"/>
                    <a:gd name="T23" fmla="*/ 173 h 272"/>
                    <a:gd name="T24" fmla="*/ 52 w 433"/>
                    <a:gd name="T25" fmla="*/ 95 h 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3" h="272">
                      <a:moveTo>
                        <a:pt x="52" y="95"/>
                      </a:moveTo>
                      <a:lnTo>
                        <a:pt x="128" y="95"/>
                      </a:lnTo>
                      <a:lnTo>
                        <a:pt x="170" y="15"/>
                      </a:lnTo>
                      <a:lnTo>
                        <a:pt x="324" y="0"/>
                      </a:lnTo>
                      <a:lnTo>
                        <a:pt x="310" y="43"/>
                      </a:lnTo>
                      <a:lnTo>
                        <a:pt x="433" y="48"/>
                      </a:lnTo>
                      <a:lnTo>
                        <a:pt x="393" y="140"/>
                      </a:lnTo>
                      <a:lnTo>
                        <a:pt x="357" y="140"/>
                      </a:lnTo>
                      <a:lnTo>
                        <a:pt x="289" y="272"/>
                      </a:lnTo>
                      <a:lnTo>
                        <a:pt x="50" y="256"/>
                      </a:lnTo>
                      <a:lnTo>
                        <a:pt x="85" y="173"/>
                      </a:lnTo>
                      <a:lnTo>
                        <a:pt x="0" y="173"/>
                      </a:lnTo>
                      <a:lnTo>
                        <a:pt x="52" y="95"/>
                      </a:lnTo>
                      <a:close/>
                    </a:path>
                  </a:pathLst>
                </a:custGeom>
                <a:solidFill>
                  <a:srgbClr val="FFD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58" name="Freeform 194"/>
                <p:cNvSpPr/>
                <p:nvPr/>
              </p:nvSpPr>
              <p:spPr bwMode="auto">
                <a:xfrm>
                  <a:off x="5942738" y="2527647"/>
                  <a:ext cx="108945" cy="120512"/>
                </a:xfrm>
                <a:custGeom>
                  <a:avLst/>
                  <a:gdLst>
                    <a:gd name="T0" fmla="*/ 114 w 178"/>
                    <a:gd name="T1" fmla="*/ 0 h 179"/>
                    <a:gd name="T2" fmla="*/ 178 w 178"/>
                    <a:gd name="T3" fmla="*/ 7 h 179"/>
                    <a:gd name="T4" fmla="*/ 62 w 178"/>
                    <a:gd name="T5" fmla="*/ 179 h 179"/>
                    <a:gd name="T6" fmla="*/ 0 w 178"/>
                    <a:gd name="T7" fmla="*/ 163 h 179"/>
                    <a:gd name="T8" fmla="*/ 114 w 178"/>
                    <a:gd name="T9" fmla="*/ 0 h 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8" h="179">
                      <a:moveTo>
                        <a:pt x="114" y="0"/>
                      </a:moveTo>
                      <a:lnTo>
                        <a:pt x="178" y="7"/>
                      </a:lnTo>
                      <a:lnTo>
                        <a:pt x="62" y="179"/>
                      </a:lnTo>
                      <a:lnTo>
                        <a:pt x="0" y="163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grpSp>
              <p:nvGrpSpPr>
                <p:cNvPr id="59" name="Group 195"/>
                <p:cNvGrpSpPr/>
                <p:nvPr/>
              </p:nvGrpSpPr>
              <p:grpSpPr>
                <a:xfrm>
                  <a:off x="5688125" y="2420600"/>
                  <a:ext cx="405177" cy="240352"/>
                  <a:chOff x="4041516" y="1804869"/>
                  <a:chExt cx="593220" cy="319909"/>
                </a:xfrm>
                <a:solidFill>
                  <a:schemeClr val="accent6">
                    <a:lumMod val="50000"/>
                  </a:schemeClr>
                </a:solidFill>
              </p:grpSpPr>
              <p:sp>
                <p:nvSpPr>
                  <p:cNvPr id="64" name="Freeform 206"/>
                  <p:cNvSpPr/>
                  <p:nvPr/>
                </p:nvSpPr>
                <p:spPr bwMode="auto">
                  <a:xfrm>
                    <a:off x="4041516" y="1908817"/>
                    <a:ext cx="502713" cy="215961"/>
                  </a:xfrm>
                  <a:custGeom>
                    <a:avLst/>
                    <a:gdLst>
                      <a:gd name="T0" fmla="*/ 234 w 561"/>
                      <a:gd name="T1" fmla="*/ 201 h 241"/>
                      <a:gd name="T2" fmla="*/ 402 w 561"/>
                      <a:gd name="T3" fmla="*/ 241 h 241"/>
                      <a:gd name="T4" fmla="*/ 561 w 561"/>
                      <a:gd name="T5" fmla="*/ 14 h 241"/>
                      <a:gd name="T6" fmla="*/ 0 w 561"/>
                      <a:gd name="T7" fmla="*/ 0 h 241"/>
                      <a:gd name="T8" fmla="*/ 523 w 561"/>
                      <a:gd name="T9" fmla="*/ 28 h 241"/>
                      <a:gd name="T10" fmla="*/ 393 w 561"/>
                      <a:gd name="T11" fmla="*/ 225 h 241"/>
                      <a:gd name="T12" fmla="*/ 234 w 561"/>
                      <a:gd name="T13" fmla="*/ 201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561" h="241">
                        <a:moveTo>
                          <a:pt x="234" y="201"/>
                        </a:moveTo>
                        <a:lnTo>
                          <a:pt x="402" y="241"/>
                        </a:lnTo>
                        <a:lnTo>
                          <a:pt x="561" y="14"/>
                        </a:lnTo>
                        <a:lnTo>
                          <a:pt x="0" y="0"/>
                        </a:lnTo>
                        <a:lnTo>
                          <a:pt x="523" y="28"/>
                        </a:lnTo>
                        <a:lnTo>
                          <a:pt x="393" y="225"/>
                        </a:lnTo>
                        <a:lnTo>
                          <a:pt x="234" y="201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207"/>
                  <p:cNvSpPr/>
                  <p:nvPr/>
                </p:nvSpPr>
                <p:spPr bwMode="auto">
                  <a:xfrm>
                    <a:off x="4390996" y="1804869"/>
                    <a:ext cx="243740" cy="120974"/>
                  </a:xfrm>
                  <a:custGeom>
                    <a:avLst/>
                    <a:gdLst>
                      <a:gd name="T0" fmla="*/ 272 w 272"/>
                      <a:gd name="T1" fmla="*/ 0 h 135"/>
                      <a:gd name="T2" fmla="*/ 0 w 272"/>
                      <a:gd name="T3" fmla="*/ 133 h 135"/>
                      <a:gd name="T4" fmla="*/ 36 w 272"/>
                      <a:gd name="T5" fmla="*/ 135 h 135"/>
                      <a:gd name="T6" fmla="*/ 272 w 272"/>
                      <a:gd name="T7" fmla="*/ 0 h 1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72" h="135">
                        <a:moveTo>
                          <a:pt x="272" y="0"/>
                        </a:moveTo>
                        <a:lnTo>
                          <a:pt x="0" y="133"/>
                        </a:lnTo>
                        <a:lnTo>
                          <a:pt x="36" y="135"/>
                        </a:lnTo>
                        <a:lnTo>
                          <a:pt x="272" y="0"/>
                        </a:ln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 196"/>
                <p:cNvSpPr/>
                <p:nvPr/>
              </p:nvSpPr>
              <p:spPr bwMode="auto">
                <a:xfrm>
                  <a:off x="6222445" y="1811304"/>
                  <a:ext cx="380695" cy="499555"/>
                </a:xfrm>
                <a:custGeom>
                  <a:avLst/>
                  <a:gdLst>
                    <a:gd name="T0" fmla="*/ 13 w 263"/>
                    <a:gd name="T1" fmla="*/ 181 h 314"/>
                    <a:gd name="T2" fmla="*/ 61 w 263"/>
                    <a:gd name="T3" fmla="*/ 197 h 314"/>
                    <a:gd name="T4" fmla="*/ 58 w 263"/>
                    <a:gd name="T5" fmla="*/ 247 h 314"/>
                    <a:gd name="T6" fmla="*/ 92 w 263"/>
                    <a:gd name="T7" fmla="*/ 314 h 314"/>
                    <a:gd name="T8" fmla="*/ 149 w 263"/>
                    <a:gd name="T9" fmla="*/ 244 h 314"/>
                    <a:gd name="T10" fmla="*/ 234 w 263"/>
                    <a:gd name="T11" fmla="*/ 247 h 314"/>
                    <a:gd name="T12" fmla="*/ 238 w 263"/>
                    <a:gd name="T13" fmla="*/ 0 h 314"/>
                    <a:gd name="T14" fmla="*/ 76 w 263"/>
                    <a:gd name="T15" fmla="*/ 41 h 314"/>
                    <a:gd name="T16" fmla="*/ 4 w 263"/>
                    <a:gd name="T17" fmla="*/ 136 h 314"/>
                    <a:gd name="T18" fmla="*/ 13 w 263"/>
                    <a:gd name="T19" fmla="*/ 181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3" h="314">
                      <a:moveTo>
                        <a:pt x="13" y="181"/>
                      </a:moveTo>
                      <a:cubicBezTo>
                        <a:pt x="13" y="181"/>
                        <a:pt x="23" y="204"/>
                        <a:pt x="61" y="197"/>
                      </a:cubicBezTo>
                      <a:cubicBezTo>
                        <a:pt x="58" y="247"/>
                        <a:pt x="58" y="247"/>
                        <a:pt x="58" y="247"/>
                      </a:cubicBezTo>
                      <a:cubicBezTo>
                        <a:pt x="92" y="314"/>
                        <a:pt x="92" y="314"/>
                        <a:pt x="92" y="314"/>
                      </a:cubicBezTo>
                      <a:cubicBezTo>
                        <a:pt x="149" y="244"/>
                        <a:pt x="149" y="244"/>
                        <a:pt x="149" y="244"/>
                      </a:cubicBezTo>
                      <a:cubicBezTo>
                        <a:pt x="149" y="244"/>
                        <a:pt x="206" y="272"/>
                        <a:pt x="234" y="247"/>
                      </a:cubicBezTo>
                      <a:cubicBezTo>
                        <a:pt x="263" y="222"/>
                        <a:pt x="248" y="27"/>
                        <a:pt x="238" y="0"/>
                      </a:cubicBezTo>
                      <a:cubicBezTo>
                        <a:pt x="76" y="41"/>
                        <a:pt x="76" y="41"/>
                        <a:pt x="76" y="41"/>
                      </a:cubicBezTo>
                      <a:cubicBezTo>
                        <a:pt x="4" y="136"/>
                        <a:pt x="4" y="136"/>
                        <a:pt x="4" y="136"/>
                      </a:cubicBezTo>
                      <a:cubicBezTo>
                        <a:pt x="4" y="136"/>
                        <a:pt x="0" y="161"/>
                        <a:pt x="13" y="181"/>
                      </a:cubicBezTo>
                      <a:close/>
                    </a:path>
                  </a:pathLst>
                </a:custGeom>
                <a:solidFill>
                  <a:srgbClr val="FFD9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1" name="Freeform 197"/>
                <p:cNvSpPr/>
                <p:nvPr/>
              </p:nvSpPr>
              <p:spPr bwMode="auto">
                <a:xfrm>
                  <a:off x="6183273" y="1605961"/>
                  <a:ext cx="441288" cy="493496"/>
                </a:xfrm>
                <a:custGeom>
                  <a:avLst/>
                  <a:gdLst>
                    <a:gd name="T0" fmla="*/ 91 w 305"/>
                    <a:gd name="T1" fmla="*/ 289 h 310"/>
                    <a:gd name="T2" fmla="*/ 114 w 305"/>
                    <a:gd name="T3" fmla="*/ 181 h 310"/>
                    <a:gd name="T4" fmla="*/ 305 w 305"/>
                    <a:gd name="T5" fmla="*/ 74 h 310"/>
                    <a:gd name="T6" fmla="*/ 287 w 305"/>
                    <a:gd name="T7" fmla="*/ 86 h 310"/>
                    <a:gd name="T8" fmla="*/ 288 w 305"/>
                    <a:gd name="T9" fmla="*/ 0 h 310"/>
                    <a:gd name="T10" fmla="*/ 242 w 305"/>
                    <a:gd name="T11" fmla="*/ 49 h 310"/>
                    <a:gd name="T12" fmla="*/ 250 w 305"/>
                    <a:gd name="T13" fmla="*/ 22 h 310"/>
                    <a:gd name="T14" fmla="*/ 182 w 305"/>
                    <a:gd name="T15" fmla="*/ 76 h 310"/>
                    <a:gd name="T16" fmla="*/ 46 w 305"/>
                    <a:gd name="T17" fmla="*/ 136 h 310"/>
                    <a:gd name="T18" fmla="*/ 43 w 305"/>
                    <a:gd name="T19" fmla="*/ 114 h 310"/>
                    <a:gd name="T20" fmla="*/ 33 w 305"/>
                    <a:gd name="T21" fmla="*/ 165 h 310"/>
                    <a:gd name="T22" fmla="*/ 9 w 305"/>
                    <a:gd name="T23" fmla="*/ 170 h 310"/>
                    <a:gd name="T24" fmla="*/ 26 w 305"/>
                    <a:gd name="T25" fmla="*/ 176 h 310"/>
                    <a:gd name="T26" fmla="*/ 4 w 305"/>
                    <a:gd name="T27" fmla="*/ 241 h 310"/>
                    <a:gd name="T28" fmla="*/ 40 w 305"/>
                    <a:gd name="T29" fmla="*/ 310 h 310"/>
                    <a:gd name="T30" fmla="*/ 56 w 305"/>
                    <a:gd name="T31" fmla="*/ 271 h 310"/>
                    <a:gd name="T32" fmla="*/ 91 w 305"/>
                    <a:gd name="T33" fmla="*/ 289 h 3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5" h="310">
                      <a:moveTo>
                        <a:pt x="91" y="289"/>
                      </a:moveTo>
                      <a:cubicBezTo>
                        <a:pt x="91" y="289"/>
                        <a:pt x="145" y="264"/>
                        <a:pt x="114" y="181"/>
                      </a:cubicBezTo>
                      <a:cubicBezTo>
                        <a:pt x="114" y="181"/>
                        <a:pt x="286" y="178"/>
                        <a:pt x="305" y="74"/>
                      </a:cubicBezTo>
                      <a:cubicBezTo>
                        <a:pt x="287" y="86"/>
                        <a:pt x="287" y="86"/>
                        <a:pt x="287" y="86"/>
                      </a:cubicBezTo>
                      <a:cubicBezTo>
                        <a:pt x="287" y="86"/>
                        <a:pt x="305" y="64"/>
                        <a:pt x="288" y="0"/>
                      </a:cubicBezTo>
                      <a:cubicBezTo>
                        <a:pt x="288" y="0"/>
                        <a:pt x="264" y="37"/>
                        <a:pt x="242" y="49"/>
                      </a:cubicBezTo>
                      <a:cubicBezTo>
                        <a:pt x="242" y="49"/>
                        <a:pt x="249" y="37"/>
                        <a:pt x="250" y="22"/>
                      </a:cubicBezTo>
                      <a:cubicBezTo>
                        <a:pt x="250" y="22"/>
                        <a:pt x="225" y="69"/>
                        <a:pt x="182" y="76"/>
                      </a:cubicBezTo>
                      <a:cubicBezTo>
                        <a:pt x="140" y="84"/>
                        <a:pt x="71" y="84"/>
                        <a:pt x="46" y="136"/>
                      </a:cubicBezTo>
                      <a:cubicBezTo>
                        <a:pt x="43" y="114"/>
                        <a:pt x="43" y="114"/>
                        <a:pt x="43" y="114"/>
                      </a:cubicBezTo>
                      <a:cubicBezTo>
                        <a:pt x="43" y="114"/>
                        <a:pt x="26" y="142"/>
                        <a:pt x="33" y="165"/>
                      </a:cubicBezTo>
                      <a:cubicBezTo>
                        <a:pt x="9" y="170"/>
                        <a:pt x="9" y="170"/>
                        <a:pt x="9" y="170"/>
                      </a:cubicBezTo>
                      <a:cubicBezTo>
                        <a:pt x="26" y="176"/>
                        <a:pt x="26" y="176"/>
                        <a:pt x="26" y="176"/>
                      </a:cubicBezTo>
                      <a:cubicBezTo>
                        <a:pt x="26" y="176"/>
                        <a:pt x="0" y="184"/>
                        <a:pt x="4" y="241"/>
                      </a:cubicBezTo>
                      <a:cubicBezTo>
                        <a:pt x="8" y="297"/>
                        <a:pt x="40" y="310"/>
                        <a:pt x="40" y="310"/>
                      </a:cubicBezTo>
                      <a:cubicBezTo>
                        <a:pt x="40" y="310"/>
                        <a:pt x="29" y="277"/>
                        <a:pt x="56" y="271"/>
                      </a:cubicBezTo>
                      <a:cubicBezTo>
                        <a:pt x="82" y="264"/>
                        <a:pt x="91" y="289"/>
                        <a:pt x="91" y="289"/>
                      </a:cubicBezTo>
                      <a:close/>
                    </a:path>
                  </a:pathLst>
                </a:custGeom>
                <a:solidFill>
                  <a:srgbClr val="42210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2" name="Freeform 198"/>
                <p:cNvSpPr/>
                <p:nvPr/>
              </p:nvSpPr>
              <p:spPr bwMode="auto">
                <a:xfrm>
                  <a:off x="6291606" y="2370106"/>
                  <a:ext cx="265017" cy="386449"/>
                </a:xfrm>
                <a:custGeom>
                  <a:avLst/>
                  <a:gdLst>
                    <a:gd name="T0" fmla="*/ 48 w 183"/>
                    <a:gd name="T1" fmla="*/ 6 h 243"/>
                    <a:gd name="T2" fmla="*/ 74 w 183"/>
                    <a:gd name="T3" fmla="*/ 62 h 243"/>
                    <a:gd name="T4" fmla="*/ 173 w 183"/>
                    <a:gd name="T5" fmla="*/ 133 h 243"/>
                    <a:gd name="T6" fmla="*/ 97 w 183"/>
                    <a:gd name="T7" fmla="*/ 232 h 243"/>
                    <a:gd name="T8" fmla="*/ 22 w 183"/>
                    <a:gd name="T9" fmla="*/ 243 h 243"/>
                    <a:gd name="T10" fmla="*/ 40 w 183"/>
                    <a:gd name="T11" fmla="*/ 170 h 243"/>
                    <a:gd name="T12" fmla="*/ 92 w 183"/>
                    <a:gd name="T13" fmla="*/ 136 h 243"/>
                    <a:gd name="T14" fmla="*/ 41 w 183"/>
                    <a:gd name="T15" fmla="*/ 0 h 243"/>
                    <a:gd name="T16" fmla="*/ 48 w 183"/>
                    <a:gd name="T17" fmla="*/ 6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3" h="243">
                      <a:moveTo>
                        <a:pt x="48" y="6"/>
                      </a:moveTo>
                      <a:cubicBezTo>
                        <a:pt x="48" y="6"/>
                        <a:pt x="46" y="46"/>
                        <a:pt x="74" y="62"/>
                      </a:cubicBezTo>
                      <a:cubicBezTo>
                        <a:pt x="102" y="78"/>
                        <a:pt x="183" y="91"/>
                        <a:pt x="173" y="133"/>
                      </a:cubicBezTo>
                      <a:cubicBezTo>
                        <a:pt x="163" y="176"/>
                        <a:pt x="97" y="232"/>
                        <a:pt x="97" y="232"/>
                      </a:cubicBezTo>
                      <a:cubicBezTo>
                        <a:pt x="22" y="243"/>
                        <a:pt x="22" y="243"/>
                        <a:pt x="22" y="243"/>
                      </a:cubicBezTo>
                      <a:cubicBezTo>
                        <a:pt x="40" y="170"/>
                        <a:pt x="40" y="170"/>
                        <a:pt x="40" y="170"/>
                      </a:cubicBezTo>
                      <a:cubicBezTo>
                        <a:pt x="40" y="170"/>
                        <a:pt x="94" y="161"/>
                        <a:pt x="92" y="136"/>
                      </a:cubicBezTo>
                      <a:cubicBezTo>
                        <a:pt x="90" y="110"/>
                        <a:pt x="0" y="91"/>
                        <a:pt x="41" y="0"/>
                      </a:cubicBezTo>
                      <a:lnTo>
                        <a:pt x="48" y="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  <p:sp>
              <p:nvSpPr>
                <p:cNvPr id="63" name="Freeform 199"/>
                <p:cNvSpPr/>
                <p:nvPr/>
              </p:nvSpPr>
              <p:spPr bwMode="auto">
                <a:xfrm>
                  <a:off x="6319149" y="2293354"/>
                  <a:ext cx="59369" cy="94255"/>
                </a:xfrm>
                <a:custGeom>
                  <a:avLst/>
                  <a:gdLst>
                    <a:gd name="T0" fmla="*/ 4 w 41"/>
                    <a:gd name="T1" fmla="*/ 11 h 59"/>
                    <a:gd name="T2" fmla="*/ 41 w 41"/>
                    <a:gd name="T3" fmla="*/ 20 h 59"/>
                    <a:gd name="T4" fmla="*/ 24 w 41"/>
                    <a:gd name="T5" fmla="*/ 59 h 59"/>
                    <a:gd name="T6" fmla="*/ 4 w 41"/>
                    <a:gd name="T7" fmla="*/ 11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59">
                      <a:moveTo>
                        <a:pt x="4" y="11"/>
                      </a:moveTo>
                      <a:cubicBezTo>
                        <a:pt x="4" y="11"/>
                        <a:pt x="35" y="0"/>
                        <a:pt x="41" y="20"/>
                      </a:cubicBezTo>
                      <a:cubicBezTo>
                        <a:pt x="41" y="20"/>
                        <a:pt x="41" y="50"/>
                        <a:pt x="24" y="59"/>
                      </a:cubicBezTo>
                      <a:cubicBezTo>
                        <a:pt x="24" y="59"/>
                        <a:pt x="0" y="36"/>
                        <a:pt x="4" y="11"/>
                      </a:cubicBez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2" name="Group 3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/>
            <p:cNvGrpSpPr/>
            <p:nvPr/>
          </p:nvGrpSpPr>
          <p:grpSpPr>
            <a:xfrm flipH="1">
              <a:off x="11503" y="3741"/>
              <a:ext cx="5868" cy="6722"/>
              <a:chOff x="4197172" y="2611804"/>
              <a:chExt cx="3726159" cy="4268753"/>
            </a:xfrm>
          </p:grpSpPr>
          <p:sp>
            <p:nvSpPr>
              <p:cNvPr id="33" name="Freeform 63"/>
              <p:cNvSpPr/>
              <p:nvPr/>
            </p:nvSpPr>
            <p:spPr bwMode="auto">
              <a:xfrm>
                <a:off x="4197172" y="4088926"/>
                <a:ext cx="1017839" cy="2785935"/>
              </a:xfrm>
              <a:custGeom>
                <a:avLst/>
                <a:gdLst>
                  <a:gd name="connsiteX0" fmla="*/ 1017839 w 1017839"/>
                  <a:gd name="connsiteY0" fmla="*/ 0 h 2785935"/>
                  <a:gd name="connsiteX1" fmla="*/ 1017839 w 1017839"/>
                  <a:gd name="connsiteY1" fmla="*/ 619400 h 2785935"/>
                  <a:gd name="connsiteX2" fmla="*/ 1017839 w 1017839"/>
                  <a:gd name="connsiteY2" fmla="*/ 2166535 h 2785935"/>
                  <a:gd name="connsiteX3" fmla="*/ 1017839 w 1017839"/>
                  <a:gd name="connsiteY3" fmla="*/ 2785935 h 2785935"/>
                  <a:gd name="connsiteX4" fmla="*/ 0 w 1017839"/>
                  <a:gd name="connsiteY4" fmla="*/ 2785935 h 2785935"/>
                  <a:gd name="connsiteX5" fmla="*/ 0 w 1017839"/>
                  <a:gd name="connsiteY5" fmla="*/ 2166535 h 2785935"/>
                  <a:gd name="connsiteX6" fmla="*/ 0 w 1017839"/>
                  <a:gd name="connsiteY6" fmla="*/ 1429999 h 2785935"/>
                  <a:gd name="connsiteX7" fmla="*/ 0 w 1017839"/>
                  <a:gd name="connsiteY7" fmla="*/ 810599 h 278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17839" h="2785935">
                    <a:moveTo>
                      <a:pt x="1017839" y="0"/>
                    </a:moveTo>
                    <a:lnTo>
                      <a:pt x="1017839" y="619400"/>
                    </a:lnTo>
                    <a:lnTo>
                      <a:pt x="1017839" y="2166535"/>
                    </a:lnTo>
                    <a:lnTo>
                      <a:pt x="1017839" y="2785935"/>
                    </a:lnTo>
                    <a:lnTo>
                      <a:pt x="0" y="2785935"/>
                    </a:lnTo>
                    <a:lnTo>
                      <a:pt x="0" y="2166535"/>
                    </a:lnTo>
                    <a:lnTo>
                      <a:pt x="0" y="1429999"/>
                    </a:lnTo>
                    <a:lnTo>
                      <a:pt x="0" y="81059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4" name="Freeform 68"/>
              <p:cNvSpPr/>
              <p:nvPr/>
            </p:nvSpPr>
            <p:spPr bwMode="auto">
              <a:xfrm>
                <a:off x="5215010" y="4088926"/>
                <a:ext cx="244208" cy="2785935"/>
              </a:xfrm>
              <a:custGeom>
                <a:avLst/>
                <a:gdLst>
                  <a:gd name="connsiteX0" fmla="*/ 0 w 244208"/>
                  <a:gd name="connsiteY0" fmla="*/ 0 h 2785935"/>
                  <a:gd name="connsiteX1" fmla="*/ 244208 w 244208"/>
                  <a:gd name="connsiteY1" fmla="*/ 245065 h 2785935"/>
                  <a:gd name="connsiteX2" fmla="*/ 244208 w 244208"/>
                  <a:gd name="connsiteY2" fmla="*/ 864465 h 2785935"/>
                  <a:gd name="connsiteX3" fmla="*/ 244208 w 244208"/>
                  <a:gd name="connsiteY3" fmla="*/ 2166535 h 2785935"/>
                  <a:gd name="connsiteX4" fmla="*/ 244208 w 244208"/>
                  <a:gd name="connsiteY4" fmla="*/ 2785935 h 2785935"/>
                  <a:gd name="connsiteX5" fmla="*/ 0 w 244208"/>
                  <a:gd name="connsiteY5" fmla="*/ 2785935 h 2785935"/>
                  <a:gd name="connsiteX6" fmla="*/ 0 w 244208"/>
                  <a:gd name="connsiteY6" fmla="*/ 2166535 h 2785935"/>
                  <a:gd name="connsiteX7" fmla="*/ 0 w 244208"/>
                  <a:gd name="connsiteY7" fmla="*/ 619400 h 278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4208" h="2785935">
                    <a:moveTo>
                      <a:pt x="0" y="0"/>
                    </a:moveTo>
                    <a:lnTo>
                      <a:pt x="244208" y="245065"/>
                    </a:lnTo>
                    <a:lnTo>
                      <a:pt x="244208" y="864465"/>
                    </a:lnTo>
                    <a:lnTo>
                      <a:pt x="244208" y="2166535"/>
                    </a:lnTo>
                    <a:lnTo>
                      <a:pt x="244208" y="2785935"/>
                    </a:lnTo>
                    <a:lnTo>
                      <a:pt x="0" y="2785935"/>
                    </a:lnTo>
                    <a:lnTo>
                      <a:pt x="0" y="2166535"/>
                    </a:lnTo>
                    <a:lnTo>
                      <a:pt x="0" y="61940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5" name="Freeform 70"/>
              <p:cNvSpPr/>
              <p:nvPr/>
            </p:nvSpPr>
            <p:spPr bwMode="auto">
              <a:xfrm>
                <a:off x="5459218" y="3579272"/>
                <a:ext cx="802397" cy="3295589"/>
              </a:xfrm>
              <a:custGeom>
                <a:avLst/>
                <a:gdLst>
                  <a:gd name="connsiteX0" fmla="*/ 802397 w 802397"/>
                  <a:gd name="connsiteY0" fmla="*/ 0 h 3295589"/>
                  <a:gd name="connsiteX1" fmla="*/ 802397 w 802397"/>
                  <a:gd name="connsiteY1" fmla="*/ 619400 h 3295589"/>
                  <a:gd name="connsiteX2" fmla="*/ 802397 w 802397"/>
                  <a:gd name="connsiteY2" fmla="*/ 2676189 h 3295589"/>
                  <a:gd name="connsiteX3" fmla="*/ 802397 w 802397"/>
                  <a:gd name="connsiteY3" fmla="*/ 3295589 h 3295589"/>
                  <a:gd name="connsiteX4" fmla="*/ 0 w 802397"/>
                  <a:gd name="connsiteY4" fmla="*/ 3295589 h 3295589"/>
                  <a:gd name="connsiteX5" fmla="*/ 0 w 802397"/>
                  <a:gd name="connsiteY5" fmla="*/ 2676189 h 3295589"/>
                  <a:gd name="connsiteX6" fmla="*/ 0 w 802397"/>
                  <a:gd name="connsiteY6" fmla="*/ 1374119 h 3295589"/>
                  <a:gd name="connsiteX7" fmla="*/ 0 w 802397"/>
                  <a:gd name="connsiteY7" fmla="*/ 754719 h 3295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2397" h="3295589">
                    <a:moveTo>
                      <a:pt x="802397" y="0"/>
                    </a:moveTo>
                    <a:lnTo>
                      <a:pt x="802397" y="619400"/>
                    </a:lnTo>
                    <a:lnTo>
                      <a:pt x="802397" y="2676189"/>
                    </a:lnTo>
                    <a:lnTo>
                      <a:pt x="802397" y="3295589"/>
                    </a:lnTo>
                    <a:lnTo>
                      <a:pt x="0" y="3295589"/>
                    </a:lnTo>
                    <a:lnTo>
                      <a:pt x="0" y="2676189"/>
                    </a:lnTo>
                    <a:lnTo>
                      <a:pt x="0" y="1374119"/>
                    </a:lnTo>
                    <a:lnTo>
                      <a:pt x="0" y="75471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6" name="Freeform 72"/>
              <p:cNvSpPr/>
              <p:nvPr/>
            </p:nvSpPr>
            <p:spPr bwMode="auto">
              <a:xfrm>
                <a:off x="6261616" y="3579271"/>
                <a:ext cx="337239" cy="3301286"/>
              </a:xfrm>
              <a:custGeom>
                <a:avLst/>
                <a:gdLst>
                  <a:gd name="connsiteX0" fmla="*/ 0 w 337239"/>
                  <a:gd name="connsiteY0" fmla="*/ 0 h 3301286"/>
                  <a:gd name="connsiteX1" fmla="*/ 337239 w 337239"/>
                  <a:gd name="connsiteY1" fmla="*/ 318450 h 3301286"/>
                  <a:gd name="connsiteX2" fmla="*/ 337239 w 337239"/>
                  <a:gd name="connsiteY2" fmla="*/ 943547 h 3301286"/>
                  <a:gd name="connsiteX3" fmla="*/ 337239 w 337239"/>
                  <a:gd name="connsiteY3" fmla="*/ 2676189 h 3301286"/>
                  <a:gd name="connsiteX4" fmla="*/ 337239 w 337239"/>
                  <a:gd name="connsiteY4" fmla="*/ 3301286 h 3301286"/>
                  <a:gd name="connsiteX5" fmla="*/ 0 w 337239"/>
                  <a:gd name="connsiteY5" fmla="*/ 3301286 h 3301286"/>
                  <a:gd name="connsiteX6" fmla="*/ 0 w 337239"/>
                  <a:gd name="connsiteY6" fmla="*/ 2676189 h 3301286"/>
                  <a:gd name="connsiteX7" fmla="*/ 0 w 337239"/>
                  <a:gd name="connsiteY7" fmla="*/ 625097 h 330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7239" h="3301286">
                    <a:moveTo>
                      <a:pt x="0" y="0"/>
                    </a:moveTo>
                    <a:lnTo>
                      <a:pt x="337239" y="318450"/>
                    </a:lnTo>
                    <a:lnTo>
                      <a:pt x="337239" y="943547"/>
                    </a:lnTo>
                    <a:lnTo>
                      <a:pt x="337239" y="2676189"/>
                    </a:lnTo>
                    <a:lnTo>
                      <a:pt x="337239" y="3301286"/>
                    </a:lnTo>
                    <a:lnTo>
                      <a:pt x="0" y="3301286"/>
                    </a:lnTo>
                    <a:lnTo>
                      <a:pt x="0" y="2676189"/>
                    </a:lnTo>
                    <a:lnTo>
                      <a:pt x="0" y="62509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 74"/>
              <p:cNvSpPr/>
              <p:nvPr/>
            </p:nvSpPr>
            <p:spPr bwMode="auto">
              <a:xfrm>
                <a:off x="6598855" y="2611804"/>
                <a:ext cx="1324476" cy="4263057"/>
              </a:xfrm>
              <a:custGeom>
                <a:avLst/>
                <a:gdLst>
                  <a:gd name="connsiteX0" fmla="*/ 1324476 w 1324476"/>
                  <a:gd name="connsiteY0" fmla="*/ 0 h 4263057"/>
                  <a:gd name="connsiteX1" fmla="*/ 1324476 w 1324476"/>
                  <a:gd name="connsiteY1" fmla="*/ 619400 h 4263057"/>
                  <a:gd name="connsiteX2" fmla="*/ 1324476 w 1324476"/>
                  <a:gd name="connsiteY2" fmla="*/ 3643657 h 4263057"/>
                  <a:gd name="connsiteX3" fmla="*/ 1324476 w 1324476"/>
                  <a:gd name="connsiteY3" fmla="*/ 4263057 h 4263057"/>
                  <a:gd name="connsiteX4" fmla="*/ 0 w 1324476"/>
                  <a:gd name="connsiteY4" fmla="*/ 4263057 h 4263057"/>
                  <a:gd name="connsiteX5" fmla="*/ 0 w 1324476"/>
                  <a:gd name="connsiteY5" fmla="*/ 3643657 h 4263057"/>
                  <a:gd name="connsiteX6" fmla="*/ 0 w 1324476"/>
                  <a:gd name="connsiteY6" fmla="*/ 1905318 h 4263057"/>
                  <a:gd name="connsiteX7" fmla="*/ 0 w 1324476"/>
                  <a:gd name="connsiteY7" fmla="*/ 1285918 h 4263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24476" h="4263057">
                    <a:moveTo>
                      <a:pt x="1324476" y="0"/>
                    </a:moveTo>
                    <a:lnTo>
                      <a:pt x="1324476" y="619400"/>
                    </a:lnTo>
                    <a:lnTo>
                      <a:pt x="1324476" y="3643657"/>
                    </a:lnTo>
                    <a:lnTo>
                      <a:pt x="1324476" y="4263057"/>
                    </a:lnTo>
                    <a:lnTo>
                      <a:pt x="0" y="4263057"/>
                    </a:lnTo>
                    <a:lnTo>
                      <a:pt x="0" y="3643657"/>
                    </a:lnTo>
                    <a:lnTo>
                      <a:pt x="0" y="1905318"/>
                    </a:lnTo>
                    <a:lnTo>
                      <a:pt x="0" y="128591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（三）职业行为自律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2525" y="1039586"/>
            <a:ext cx="10359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职业行为自律是一个行业自我规范、自我协调的行为机制，同时也是维护市场秩序、保持公平竞争、促进行业健康发展、维护行业利益的重要措施。职业行为自律的培养途径主要有以下</a:t>
            </a:r>
            <a:r>
              <a:rPr lang="en-US" altLang="zh-CN" sz="2000" dirty="0">
                <a:latin typeface="+mn-ea"/>
                <a:cs typeface="+mn-ea"/>
                <a:sym typeface="Times New Roman" panose="02020603050405020304" pitchFamily="18" charset="0"/>
              </a:rPr>
              <a:t>3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个方面。</a:t>
            </a:r>
          </a:p>
        </p:txBody>
      </p:sp>
      <p:grpSp>
        <p:nvGrpSpPr>
          <p:cNvPr id="65" name="组合 64"/>
          <p:cNvGrpSpPr/>
          <p:nvPr/>
        </p:nvGrpSpPr>
        <p:grpSpPr>
          <a:xfrm>
            <a:off x="1793811" y="3326175"/>
            <a:ext cx="9098790" cy="2593406"/>
            <a:chOff x="818515" y="2708910"/>
            <a:chExt cx="9098790" cy="2052320"/>
          </a:xfrm>
        </p:grpSpPr>
        <p:sp>
          <p:nvSpPr>
            <p:cNvPr id="67" name="文本框 710"/>
            <p:cNvSpPr txBox="1"/>
            <p:nvPr/>
          </p:nvSpPr>
          <p:spPr>
            <a:xfrm>
              <a:off x="2232660" y="2708910"/>
              <a:ext cx="5358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确立正确的人生观是职业行为自律的前</a:t>
              </a:r>
              <a:r>
                <a:rPr lang="zh-CN" altLang="en-US" sz="2000" dirty="0" smtClean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提。</a:t>
              </a:r>
              <a:endPara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文本框 711"/>
            <p:cNvSpPr txBox="1"/>
            <p:nvPr/>
          </p:nvSpPr>
          <p:spPr>
            <a:xfrm>
              <a:off x="2231390" y="3501390"/>
              <a:ext cx="66752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职业行为自律要从培养自己良好的行为习惯开始。</a:t>
              </a:r>
            </a:p>
          </p:txBody>
        </p:sp>
        <p:sp>
          <p:nvSpPr>
            <p:cNvPr id="69" name="文本框 712"/>
            <p:cNvSpPr txBox="1"/>
            <p:nvPr/>
          </p:nvSpPr>
          <p:spPr>
            <a:xfrm>
              <a:off x="2203158" y="4293235"/>
              <a:ext cx="77141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000"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dirty="0"/>
                <a:t>发挥榜样的激励作用，向先进模范人物学习，不断激励自己。</a:t>
              </a: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818515" y="2709545"/>
              <a:ext cx="1356360" cy="2051685"/>
              <a:chOff x="1289" y="4267"/>
              <a:chExt cx="2136" cy="3231"/>
            </a:xfrm>
          </p:grpSpPr>
          <p:sp>
            <p:nvSpPr>
              <p:cNvPr id="72" name="Freeform 707"/>
              <p:cNvSpPr/>
              <p:nvPr/>
            </p:nvSpPr>
            <p:spPr bwMode="auto">
              <a:xfrm>
                <a:off x="1289" y="5514"/>
                <a:ext cx="2103" cy="737"/>
              </a:xfrm>
              <a:custGeom>
                <a:avLst/>
                <a:gdLst>
                  <a:gd name="T0" fmla="*/ 187 w 187"/>
                  <a:gd name="T1" fmla="*/ 61 h 103"/>
                  <a:gd name="T2" fmla="*/ 145 w 187"/>
                  <a:gd name="T3" fmla="*/ 103 h 103"/>
                  <a:gd name="T4" fmla="*/ 43 w 187"/>
                  <a:gd name="T5" fmla="*/ 103 h 103"/>
                  <a:gd name="T6" fmla="*/ 0 w 187"/>
                  <a:gd name="T7" fmla="*/ 61 h 103"/>
                  <a:gd name="T8" fmla="*/ 0 w 187"/>
                  <a:gd name="T9" fmla="*/ 43 h 103"/>
                  <a:gd name="T10" fmla="*/ 43 w 187"/>
                  <a:gd name="T11" fmla="*/ 0 h 103"/>
                  <a:gd name="T12" fmla="*/ 145 w 187"/>
                  <a:gd name="T13" fmla="*/ 0 h 103"/>
                  <a:gd name="T14" fmla="*/ 187 w 187"/>
                  <a:gd name="T15" fmla="*/ 43 h 103"/>
                  <a:gd name="T16" fmla="*/ 187 w 187"/>
                  <a:gd name="T17" fmla="*/ 6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03">
                    <a:moveTo>
                      <a:pt x="187" y="61"/>
                    </a:moveTo>
                    <a:cubicBezTo>
                      <a:pt x="187" y="84"/>
                      <a:pt x="168" y="103"/>
                      <a:pt x="145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20" y="103"/>
                      <a:pt x="0" y="84"/>
                      <a:pt x="0" y="6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0" y="0"/>
                      <a:pt x="4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68" y="0"/>
                      <a:pt x="187" y="19"/>
                      <a:pt x="187" y="43"/>
                    </a:cubicBezTo>
                    <a:lnTo>
                      <a:pt x="187" y="61"/>
                    </a:ln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2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）</a:t>
                </a:r>
              </a:p>
            </p:txBody>
          </p:sp>
          <p:sp>
            <p:nvSpPr>
              <p:cNvPr id="73" name="Freeform 708"/>
              <p:cNvSpPr/>
              <p:nvPr/>
            </p:nvSpPr>
            <p:spPr bwMode="auto">
              <a:xfrm>
                <a:off x="1289" y="6761"/>
                <a:ext cx="2103" cy="737"/>
              </a:xfrm>
              <a:custGeom>
                <a:avLst/>
                <a:gdLst>
                  <a:gd name="T0" fmla="*/ 187 w 187"/>
                  <a:gd name="T1" fmla="*/ 60 h 103"/>
                  <a:gd name="T2" fmla="*/ 145 w 187"/>
                  <a:gd name="T3" fmla="*/ 103 h 103"/>
                  <a:gd name="T4" fmla="*/ 43 w 187"/>
                  <a:gd name="T5" fmla="*/ 103 h 103"/>
                  <a:gd name="T6" fmla="*/ 0 w 187"/>
                  <a:gd name="T7" fmla="*/ 60 h 103"/>
                  <a:gd name="T8" fmla="*/ 0 w 187"/>
                  <a:gd name="T9" fmla="*/ 42 h 103"/>
                  <a:gd name="T10" fmla="*/ 43 w 187"/>
                  <a:gd name="T11" fmla="*/ 0 h 103"/>
                  <a:gd name="T12" fmla="*/ 145 w 187"/>
                  <a:gd name="T13" fmla="*/ 0 h 103"/>
                  <a:gd name="T14" fmla="*/ 187 w 187"/>
                  <a:gd name="T15" fmla="*/ 42 h 103"/>
                  <a:gd name="T16" fmla="*/ 187 w 187"/>
                  <a:gd name="T17" fmla="*/ 6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03">
                    <a:moveTo>
                      <a:pt x="187" y="60"/>
                    </a:moveTo>
                    <a:cubicBezTo>
                      <a:pt x="187" y="84"/>
                      <a:pt x="168" y="103"/>
                      <a:pt x="145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20" y="103"/>
                      <a:pt x="0" y="84"/>
                      <a:pt x="0" y="6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19"/>
                      <a:pt x="20" y="0"/>
                      <a:pt x="4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68" y="0"/>
                      <a:pt x="187" y="19"/>
                      <a:pt x="187" y="42"/>
                    </a:cubicBezTo>
                    <a:lnTo>
                      <a:pt x="187" y="6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3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）</a:t>
                </a:r>
              </a:p>
            </p:txBody>
          </p:sp>
          <p:sp>
            <p:nvSpPr>
              <p:cNvPr id="74" name="Freeform 707"/>
              <p:cNvSpPr/>
              <p:nvPr/>
            </p:nvSpPr>
            <p:spPr bwMode="auto">
              <a:xfrm>
                <a:off x="1322" y="4267"/>
                <a:ext cx="2103" cy="737"/>
              </a:xfrm>
              <a:custGeom>
                <a:avLst/>
                <a:gdLst>
                  <a:gd name="T0" fmla="*/ 187 w 187"/>
                  <a:gd name="T1" fmla="*/ 61 h 103"/>
                  <a:gd name="T2" fmla="*/ 145 w 187"/>
                  <a:gd name="T3" fmla="*/ 103 h 103"/>
                  <a:gd name="T4" fmla="*/ 43 w 187"/>
                  <a:gd name="T5" fmla="*/ 103 h 103"/>
                  <a:gd name="T6" fmla="*/ 0 w 187"/>
                  <a:gd name="T7" fmla="*/ 61 h 103"/>
                  <a:gd name="T8" fmla="*/ 0 w 187"/>
                  <a:gd name="T9" fmla="*/ 43 h 103"/>
                  <a:gd name="T10" fmla="*/ 43 w 187"/>
                  <a:gd name="T11" fmla="*/ 0 h 103"/>
                  <a:gd name="T12" fmla="*/ 145 w 187"/>
                  <a:gd name="T13" fmla="*/ 0 h 103"/>
                  <a:gd name="T14" fmla="*/ 187 w 187"/>
                  <a:gd name="T15" fmla="*/ 43 h 103"/>
                  <a:gd name="T16" fmla="*/ 187 w 187"/>
                  <a:gd name="T17" fmla="*/ 6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7" h="103">
                    <a:moveTo>
                      <a:pt x="187" y="61"/>
                    </a:moveTo>
                    <a:cubicBezTo>
                      <a:pt x="187" y="84"/>
                      <a:pt x="168" y="103"/>
                      <a:pt x="145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20" y="103"/>
                      <a:pt x="0" y="84"/>
                      <a:pt x="0" y="61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9"/>
                      <a:pt x="20" y="0"/>
                      <a:pt x="4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68" y="0"/>
                      <a:pt x="187" y="19"/>
                      <a:pt x="187" y="43"/>
                    </a:cubicBezTo>
                    <a:lnTo>
                      <a:pt x="187" y="6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pPr algn="ctr"/>
                <a:r>
                  <a:rPr lang="zh-CN" altLang="en-US" sz="2400" dirty="0">
                    <a:solidFill>
                      <a:schemeClr val="bg1"/>
                    </a:solidFill>
                  </a:rPr>
                  <a:t>（</a:t>
                </a:r>
                <a:r>
                  <a:rPr lang="en-US" altLang="zh-CN" sz="2400" dirty="0">
                    <a:solidFill>
                      <a:schemeClr val="bg1"/>
                    </a:solidFill>
                  </a:rPr>
                  <a:t>1</a:t>
                </a:r>
                <a:r>
                  <a:rPr lang="zh-CN" altLang="en-US" sz="2400" dirty="0">
                    <a:solidFill>
                      <a:schemeClr val="bg1"/>
                    </a:solidFill>
                  </a:rPr>
                  <a:t>）</a:t>
                </a:r>
                <a:endParaRPr lang="en-US" altLang="zh-CN" sz="24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（三）职业行为自律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2525" y="1039586"/>
            <a:ext cx="1035914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除此之外，我们还应该充分发挥以下几种个人特质，逐步建立起自己的职业行为自律标准。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1621937" y="3182530"/>
            <a:ext cx="8832872" cy="2146890"/>
            <a:chOff x="846740" y="2775584"/>
            <a:chExt cx="10051415" cy="2839720"/>
          </a:xfrm>
        </p:grpSpPr>
        <p:sp>
          <p:nvSpPr>
            <p:cNvPr id="32" name="直角三角形 31"/>
            <p:cNvSpPr/>
            <p:nvPr>
              <p:custDataLst>
                <p:tags r:id="rId1"/>
              </p:custDataLst>
            </p:nvPr>
          </p:nvSpPr>
          <p:spPr>
            <a:xfrm rot="5400000" flipV="1">
              <a:off x="890555" y="3714114"/>
              <a:ext cx="120015" cy="206375"/>
            </a:xfrm>
            <a:prstGeom prst="rtTriangle">
              <a:avLst/>
            </a:prstGeom>
            <a:solidFill>
              <a:srgbClr val="1F74AD">
                <a:lumMod val="5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3" name="直角三角形 32"/>
            <p:cNvSpPr/>
            <p:nvPr>
              <p:custDataLst>
                <p:tags r:id="rId2"/>
              </p:custDataLst>
            </p:nvPr>
          </p:nvSpPr>
          <p:spPr>
            <a:xfrm rot="16200000">
              <a:off x="890555" y="2753359"/>
              <a:ext cx="118745" cy="206375"/>
            </a:xfrm>
            <a:prstGeom prst="rtTriangle">
              <a:avLst/>
            </a:prstGeom>
            <a:solidFill>
              <a:srgbClr val="1F74AD">
                <a:lumMod val="5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4" name="任意多边形 8"/>
            <p:cNvSpPr/>
            <p:nvPr>
              <p:custDataLst>
                <p:tags r:id="rId3"/>
              </p:custDataLst>
            </p:nvPr>
          </p:nvSpPr>
          <p:spPr>
            <a:xfrm>
              <a:off x="952785" y="2775584"/>
              <a:ext cx="4328160" cy="1121410"/>
            </a:xfrm>
            <a:custGeom>
              <a:avLst/>
              <a:gdLst>
                <a:gd name="connsiteX0" fmla="*/ 111132 w 3895725"/>
                <a:gd name="connsiteY0" fmla="*/ 0 h 1009650"/>
                <a:gd name="connsiteX1" fmla="*/ 3895725 w 3895725"/>
                <a:gd name="connsiteY1" fmla="*/ 0 h 1009650"/>
                <a:gd name="connsiteX2" fmla="*/ 3895725 w 3895725"/>
                <a:gd name="connsiteY2" fmla="*/ 1009650 h 1009650"/>
                <a:gd name="connsiteX3" fmla="*/ 111132 w 3895725"/>
                <a:gd name="connsiteY3" fmla="*/ 1009650 h 1009650"/>
                <a:gd name="connsiteX4" fmla="*/ 0 w 3895725"/>
                <a:gd name="connsiteY4" fmla="*/ 898518 h 1009650"/>
                <a:gd name="connsiteX5" fmla="*/ 0 w 3895725"/>
                <a:gd name="connsiteY5" fmla="*/ 111132 h 1009650"/>
                <a:gd name="connsiteX6" fmla="*/ 111132 w 3895725"/>
                <a:gd name="connsiteY6" fmla="*/ 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5725" h="1009650">
                  <a:moveTo>
                    <a:pt x="111132" y="0"/>
                  </a:moveTo>
                  <a:lnTo>
                    <a:pt x="3895725" y="0"/>
                  </a:lnTo>
                  <a:lnTo>
                    <a:pt x="3895725" y="1009650"/>
                  </a:lnTo>
                  <a:lnTo>
                    <a:pt x="111132" y="1009650"/>
                  </a:lnTo>
                  <a:cubicBezTo>
                    <a:pt x="49755" y="1009650"/>
                    <a:pt x="0" y="959895"/>
                    <a:pt x="0" y="898518"/>
                  </a:cubicBezTo>
                  <a:lnTo>
                    <a:pt x="0" y="111132"/>
                  </a:lnTo>
                  <a:cubicBezTo>
                    <a:pt x="0" y="49755"/>
                    <a:pt x="49755" y="0"/>
                    <a:pt x="111132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1440000" tIns="45720" rIns="10800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5" name="任意多边形 10"/>
            <p:cNvSpPr/>
            <p:nvPr>
              <p:custDataLst>
                <p:tags r:id="rId4"/>
              </p:custDataLst>
            </p:nvPr>
          </p:nvSpPr>
          <p:spPr>
            <a:xfrm>
              <a:off x="847375" y="2913379"/>
              <a:ext cx="1513205" cy="846455"/>
            </a:xfrm>
            <a:custGeom>
              <a:avLst/>
              <a:gdLst>
                <a:gd name="connsiteX0" fmla="*/ 0 w 1362074"/>
                <a:gd name="connsiteY0" fmla="*/ 0 h 762000"/>
                <a:gd name="connsiteX1" fmla="*/ 981074 w 1362074"/>
                <a:gd name="connsiteY1" fmla="*/ 0 h 762000"/>
                <a:gd name="connsiteX2" fmla="*/ 1362074 w 1362074"/>
                <a:gd name="connsiteY2" fmla="*/ 381000 h 762000"/>
                <a:gd name="connsiteX3" fmla="*/ 981074 w 1362074"/>
                <a:gd name="connsiteY3" fmla="*/ 762000 h 762000"/>
                <a:gd name="connsiteX4" fmla="*/ 0 w 1362074"/>
                <a:gd name="connsiteY4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074" h="762000">
                  <a:moveTo>
                    <a:pt x="0" y="0"/>
                  </a:moveTo>
                  <a:lnTo>
                    <a:pt x="981074" y="0"/>
                  </a:lnTo>
                  <a:cubicBezTo>
                    <a:pt x="1191494" y="0"/>
                    <a:pt x="1362074" y="170580"/>
                    <a:pt x="1362074" y="381000"/>
                  </a:cubicBezTo>
                  <a:cubicBezTo>
                    <a:pt x="1362074" y="591420"/>
                    <a:pt x="1191494" y="762000"/>
                    <a:pt x="981074" y="762000"/>
                  </a:cubicBezTo>
                  <a:lnTo>
                    <a:pt x="0" y="762000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任意多边形 7"/>
            <p:cNvSpPr/>
            <p:nvPr>
              <p:custDataLst>
                <p:tags r:id="rId5"/>
              </p:custDataLst>
            </p:nvPr>
          </p:nvSpPr>
          <p:spPr>
            <a:xfrm>
              <a:off x="5280945" y="2775584"/>
              <a:ext cx="497205" cy="1121410"/>
            </a:xfrm>
            <a:custGeom>
              <a:avLst/>
              <a:gdLst>
                <a:gd name="connsiteX0" fmla="*/ 0 w 447675"/>
                <a:gd name="connsiteY0" fmla="*/ 0 h 1009650"/>
                <a:gd name="connsiteX1" fmla="*/ 336543 w 447675"/>
                <a:gd name="connsiteY1" fmla="*/ 0 h 1009650"/>
                <a:gd name="connsiteX2" fmla="*/ 447675 w 447675"/>
                <a:gd name="connsiteY2" fmla="*/ 111132 h 1009650"/>
                <a:gd name="connsiteX3" fmla="*/ 447675 w 447675"/>
                <a:gd name="connsiteY3" fmla="*/ 898518 h 1009650"/>
                <a:gd name="connsiteX4" fmla="*/ 336543 w 447675"/>
                <a:gd name="connsiteY4" fmla="*/ 1009650 h 1009650"/>
                <a:gd name="connsiteX5" fmla="*/ 0 w 447675"/>
                <a:gd name="connsiteY5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009650">
                  <a:moveTo>
                    <a:pt x="0" y="0"/>
                  </a:moveTo>
                  <a:lnTo>
                    <a:pt x="336543" y="0"/>
                  </a:lnTo>
                  <a:cubicBezTo>
                    <a:pt x="397920" y="0"/>
                    <a:pt x="447675" y="49755"/>
                    <a:pt x="447675" y="111132"/>
                  </a:cubicBezTo>
                  <a:lnTo>
                    <a:pt x="447675" y="898518"/>
                  </a:lnTo>
                  <a:cubicBezTo>
                    <a:pt x="447675" y="959895"/>
                    <a:pt x="397920" y="1009650"/>
                    <a:pt x="336543" y="1009650"/>
                  </a:cubicBezTo>
                  <a:lnTo>
                    <a:pt x="0" y="1009650"/>
                  </a:lnTo>
                  <a:close/>
                </a:path>
              </a:pathLst>
            </a:custGeom>
            <a:solidFill>
              <a:srgbClr val="1F74AD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800" dirty="0">
                <a:solidFill>
                  <a:sysClr val="window" lastClr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7" name="直角三角形 36"/>
            <p:cNvSpPr/>
            <p:nvPr>
              <p:custDataLst>
                <p:tags r:id="rId6"/>
              </p:custDataLst>
            </p:nvPr>
          </p:nvSpPr>
          <p:spPr>
            <a:xfrm rot="16200000" flipH="1" flipV="1">
              <a:off x="10734960" y="3714114"/>
              <a:ext cx="120015" cy="206375"/>
            </a:xfrm>
            <a:prstGeom prst="rtTriangle">
              <a:avLst/>
            </a:prstGeom>
            <a:solidFill>
              <a:srgbClr val="1F74AD">
                <a:lumMod val="5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8" name="直角三角形 37"/>
            <p:cNvSpPr/>
            <p:nvPr>
              <p:custDataLst>
                <p:tags r:id="rId7"/>
              </p:custDataLst>
            </p:nvPr>
          </p:nvSpPr>
          <p:spPr>
            <a:xfrm rot="5400000" flipH="1">
              <a:off x="10735595" y="2753359"/>
              <a:ext cx="118745" cy="206375"/>
            </a:xfrm>
            <a:prstGeom prst="rtTriangle">
              <a:avLst/>
            </a:prstGeom>
            <a:solidFill>
              <a:srgbClr val="1F74AD">
                <a:lumMod val="5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39" name="任意多边形 17"/>
            <p:cNvSpPr/>
            <p:nvPr>
              <p:custDataLst>
                <p:tags r:id="rId8"/>
              </p:custDataLst>
            </p:nvPr>
          </p:nvSpPr>
          <p:spPr>
            <a:xfrm flipH="1">
              <a:off x="6464585" y="2775584"/>
              <a:ext cx="4328160" cy="1121410"/>
            </a:xfrm>
            <a:custGeom>
              <a:avLst/>
              <a:gdLst>
                <a:gd name="connsiteX0" fmla="*/ 111132 w 3895725"/>
                <a:gd name="connsiteY0" fmla="*/ 0 h 1009650"/>
                <a:gd name="connsiteX1" fmla="*/ 3895725 w 3895725"/>
                <a:gd name="connsiteY1" fmla="*/ 0 h 1009650"/>
                <a:gd name="connsiteX2" fmla="*/ 3895725 w 3895725"/>
                <a:gd name="connsiteY2" fmla="*/ 1009650 h 1009650"/>
                <a:gd name="connsiteX3" fmla="*/ 111132 w 3895725"/>
                <a:gd name="connsiteY3" fmla="*/ 1009650 h 1009650"/>
                <a:gd name="connsiteX4" fmla="*/ 0 w 3895725"/>
                <a:gd name="connsiteY4" fmla="*/ 898518 h 1009650"/>
                <a:gd name="connsiteX5" fmla="*/ 0 w 3895725"/>
                <a:gd name="connsiteY5" fmla="*/ 111132 h 1009650"/>
                <a:gd name="connsiteX6" fmla="*/ 111132 w 3895725"/>
                <a:gd name="connsiteY6" fmla="*/ 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5725" h="1009650">
                  <a:moveTo>
                    <a:pt x="111132" y="0"/>
                  </a:moveTo>
                  <a:lnTo>
                    <a:pt x="3895725" y="0"/>
                  </a:lnTo>
                  <a:lnTo>
                    <a:pt x="3895725" y="1009650"/>
                  </a:lnTo>
                  <a:lnTo>
                    <a:pt x="111132" y="1009650"/>
                  </a:lnTo>
                  <a:cubicBezTo>
                    <a:pt x="49755" y="1009650"/>
                    <a:pt x="0" y="959895"/>
                    <a:pt x="0" y="898518"/>
                  </a:cubicBezTo>
                  <a:lnTo>
                    <a:pt x="0" y="111132"/>
                  </a:lnTo>
                  <a:cubicBezTo>
                    <a:pt x="0" y="49755"/>
                    <a:pt x="49755" y="0"/>
                    <a:pt x="111132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108000" tIns="45720" rIns="122400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1" name="任意多边形 18"/>
            <p:cNvSpPr/>
            <p:nvPr>
              <p:custDataLst>
                <p:tags r:id="rId9"/>
              </p:custDataLst>
            </p:nvPr>
          </p:nvSpPr>
          <p:spPr>
            <a:xfrm flipH="1">
              <a:off x="9384950" y="2913379"/>
              <a:ext cx="1513205" cy="846455"/>
            </a:xfrm>
            <a:custGeom>
              <a:avLst/>
              <a:gdLst>
                <a:gd name="connsiteX0" fmla="*/ 0 w 1362074"/>
                <a:gd name="connsiteY0" fmla="*/ 0 h 762000"/>
                <a:gd name="connsiteX1" fmla="*/ 981074 w 1362074"/>
                <a:gd name="connsiteY1" fmla="*/ 0 h 762000"/>
                <a:gd name="connsiteX2" fmla="*/ 1362074 w 1362074"/>
                <a:gd name="connsiteY2" fmla="*/ 381000 h 762000"/>
                <a:gd name="connsiteX3" fmla="*/ 981074 w 1362074"/>
                <a:gd name="connsiteY3" fmla="*/ 762000 h 762000"/>
                <a:gd name="connsiteX4" fmla="*/ 0 w 1362074"/>
                <a:gd name="connsiteY4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074" h="762000">
                  <a:moveTo>
                    <a:pt x="0" y="0"/>
                  </a:moveTo>
                  <a:lnTo>
                    <a:pt x="981074" y="0"/>
                  </a:lnTo>
                  <a:cubicBezTo>
                    <a:pt x="1191494" y="0"/>
                    <a:pt x="1362074" y="170580"/>
                    <a:pt x="1362074" y="381000"/>
                  </a:cubicBezTo>
                  <a:cubicBezTo>
                    <a:pt x="1362074" y="591420"/>
                    <a:pt x="1191494" y="762000"/>
                    <a:pt x="981074" y="762000"/>
                  </a:cubicBezTo>
                  <a:lnTo>
                    <a:pt x="0" y="762000"/>
                  </a:lnTo>
                  <a:close/>
                </a:path>
              </a:pathLst>
            </a:custGeom>
            <a:solidFill>
              <a:srgbClr val="3498DB"/>
            </a:solidFill>
            <a:ln>
              <a:noFill/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任意多边形 19"/>
            <p:cNvSpPr/>
            <p:nvPr>
              <p:custDataLst>
                <p:tags r:id="rId10"/>
              </p:custDataLst>
            </p:nvPr>
          </p:nvSpPr>
          <p:spPr>
            <a:xfrm flipH="1">
              <a:off x="5967380" y="2775584"/>
              <a:ext cx="497205" cy="1121410"/>
            </a:xfrm>
            <a:custGeom>
              <a:avLst/>
              <a:gdLst>
                <a:gd name="connsiteX0" fmla="*/ 0 w 447675"/>
                <a:gd name="connsiteY0" fmla="*/ 0 h 1009650"/>
                <a:gd name="connsiteX1" fmla="*/ 336543 w 447675"/>
                <a:gd name="connsiteY1" fmla="*/ 0 h 1009650"/>
                <a:gd name="connsiteX2" fmla="*/ 447675 w 447675"/>
                <a:gd name="connsiteY2" fmla="*/ 111132 h 1009650"/>
                <a:gd name="connsiteX3" fmla="*/ 447675 w 447675"/>
                <a:gd name="connsiteY3" fmla="*/ 898518 h 1009650"/>
                <a:gd name="connsiteX4" fmla="*/ 336543 w 447675"/>
                <a:gd name="connsiteY4" fmla="*/ 1009650 h 1009650"/>
                <a:gd name="connsiteX5" fmla="*/ 0 w 447675"/>
                <a:gd name="connsiteY5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009650">
                  <a:moveTo>
                    <a:pt x="0" y="0"/>
                  </a:moveTo>
                  <a:lnTo>
                    <a:pt x="336543" y="0"/>
                  </a:lnTo>
                  <a:cubicBezTo>
                    <a:pt x="397920" y="0"/>
                    <a:pt x="447675" y="49755"/>
                    <a:pt x="447675" y="111132"/>
                  </a:cubicBezTo>
                  <a:lnTo>
                    <a:pt x="447675" y="898518"/>
                  </a:lnTo>
                  <a:cubicBezTo>
                    <a:pt x="447675" y="959895"/>
                    <a:pt x="397920" y="1009650"/>
                    <a:pt x="336543" y="1009650"/>
                  </a:cubicBezTo>
                  <a:lnTo>
                    <a:pt x="0" y="1009650"/>
                  </a:lnTo>
                  <a:close/>
                </a:path>
              </a:pathLst>
            </a:custGeom>
            <a:solidFill>
              <a:srgbClr val="3498D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800" dirty="0">
                <a:solidFill>
                  <a:sysClr val="window" lastClr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3" name="直角三角形 42"/>
            <p:cNvSpPr/>
            <p:nvPr>
              <p:custDataLst>
                <p:tags r:id="rId11"/>
              </p:custDataLst>
            </p:nvPr>
          </p:nvSpPr>
          <p:spPr>
            <a:xfrm rot="5400000" flipV="1">
              <a:off x="890555" y="5432424"/>
              <a:ext cx="120015" cy="206375"/>
            </a:xfrm>
            <a:prstGeom prst="rtTriangle">
              <a:avLst/>
            </a:prstGeom>
            <a:solidFill>
              <a:srgbClr val="1F74AD">
                <a:lumMod val="5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4" name="直角三角形 43"/>
            <p:cNvSpPr/>
            <p:nvPr>
              <p:custDataLst>
                <p:tags r:id="rId12"/>
              </p:custDataLst>
            </p:nvPr>
          </p:nvSpPr>
          <p:spPr>
            <a:xfrm rot="16200000">
              <a:off x="890555" y="4471669"/>
              <a:ext cx="118745" cy="206375"/>
            </a:xfrm>
            <a:prstGeom prst="rtTriangle">
              <a:avLst/>
            </a:prstGeom>
            <a:solidFill>
              <a:srgbClr val="1F74AD">
                <a:lumMod val="5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5" name="任意多边形 23"/>
            <p:cNvSpPr/>
            <p:nvPr>
              <p:custDataLst>
                <p:tags r:id="rId13"/>
              </p:custDataLst>
            </p:nvPr>
          </p:nvSpPr>
          <p:spPr>
            <a:xfrm>
              <a:off x="952785" y="4493894"/>
              <a:ext cx="4328160" cy="1121410"/>
            </a:xfrm>
            <a:custGeom>
              <a:avLst/>
              <a:gdLst>
                <a:gd name="connsiteX0" fmla="*/ 111132 w 3895725"/>
                <a:gd name="connsiteY0" fmla="*/ 0 h 1009650"/>
                <a:gd name="connsiteX1" fmla="*/ 3895725 w 3895725"/>
                <a:gd name="connsiteY1" fmla="*/ 0 h 1009650"/>
                <a:gd name="connsiteX2" fmla="*/ 3895725 w 3895725"/>
                <a:gd name="connsiteY2" fmla="*/ 1009650 h 1009650"/>
                <a:gd name="connsiteX3" fmla="*/ 111132 w 3895725"/>
                <a:gd name="connsiteY3" fmla="*/ 1009650 h 1009650"/>
                <a:gd name="connsiteX4" fmla="*/ 0 w 3895725"/>
                <a:gd name="connsiteY4" fmla="*/ 898518 h 1009650"/>
                <a:gd name="connsiteX5" fmla="*/ 0 w 3895725"/>
                <a:gd name="connsiteY5" fmla="*/ 111132 h 1009650"/>
                <a:gd name="connsiteX6" fmla="*/ 111132 w 3895725"/>
                <a:gd name="connsiteY6" fmla="*/ 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5725" h="1009650">
                  <a:moveTo>
                    <a:pt x="111132" y="0"/>
                  </a:moveTo>
                  <a:lnTo>
                    <a:pt x="3895725" y="0"/>
                  </a:lnTo>
                  <a:lnTo>
                    <a:pt x="3895725" y="1009650"/>
                  </a:lnTo>
                  <a:lnTo>
                    <a:pt x="111132" y="1009650"/>
                  </a:lnTo>
                  <a:cubicBezTo>
                    <a:pt x="49755" y="1009650"/>
                    <a:pt x="0" y="959895"/>
                    <a:pt x="0" y="898518"/>
                  </a:cubicBezTo>
                  <a:lnTo>
                    <a:pt x="0" y="111132"/>
                  </a:lnTo>
                  <a:cubicBezTo>
                    <a:pt x="0" y="49755"/>
                    <a:pt x="49755" y="0"/>
                    <a:pt x="111132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1440000" tIns="45720" rIns="10800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6" name="任意多边形 24"/>
            <p:cNvSpPr/>
            <p:nvPr>
              <p:custDataLst>
                <p:tags r:id="rId14"/>
              </p:custDataLst>
            </p:nvPr>
          </p:nvSpPr>
          <p:spPr>
            <a:xfrm>
              <a:off x="847375" y="4631689"/>
              <a:ext cx="1513205" cy="846455"/>
            </a:xfrm>
            <a:custGeom>
              <a:avLst/>
              <a:gdLst>
                <a:gd name="connsiteX0" fmla="*/ 0 w 1362074"/>
                <a:gd name="connsiteY0" fmla="*/ 0 h 762000"/>
                <a:gd name="connsiteX1" fmla="*/ 981074 w 1362074"/>
                <a:gd name="connsiteY1" fmla="*/ 0 h 762000"/>
                <a:gd name="connsiteX2" fmla="*/ 1362074 w 1362074"/>
                <a:gd name="connsiteY2" fmla="*/ 381000 h 762000"/>
                <a:gd name="connsiteX3" fmla="*/ 981074 w 1362074"/>
                <a:gd name="connsiteY3" fmla="*/ 762000 h 762000"/>
                <a:gd name="connsiteX4" fmla="*/ 0 w 1362074"/>
                <a:gd name="connsiteY4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074" h="762000">
                  <a:moveTo>
                    <a:pt x="0" y="0"/>
                  </a:moveTo>
                  <a:lnTo>
                    <a:pt x="981074" y="0"/>
                  </a:lnTo>
                  <a:cubicBezTo>
                    <a:pt x="1191494" y="0"/>
                    <a:pt x="1362074" y="170580"/>
                    <a:pt x="1362074" y="381000"/>
                  </a:cubicBezTo>
                  <a:cubicBezTo>
                    <a:pt x="1362074" y="591420"/>
                    <a:pt x="1191494" y="762000"/>
                    <a:pt x="981074" y="762000"/>
                  </a:cubicBezTo>
                  <a:lnTo>
                    <a:pt x="0" y="762000"/>
                  </a:lnTo>
                  <a:close/>
                </a:path>
              </a:pathLst>
            </a:custGeom>
            <a:solidFill>
              <a:srgbClr val="1AA3AA"/>
            </a:solidFill>
            <a:ln>
              <a:noFill/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任意多边形 25"/>
            <p:cNvSpPr/>
            <p:nvPr>
              <p:custDataLst>
                <p:tags r:id="rId15"/>
              </p:custDataLst>
            </p:nvPr>
          </p:nvSpPr>
          <p:spPr>
            <a:xfrm>
              <a:off x="5280945" y="4493894"/>
              <a:ext cx="497205" cy="1121410"/>
            </a:xfrm>
            <a:custGeom>
              <a:avLst/>
              <a:gdLst>
                <a:gd name="connsiteX0" fmla="*/ 0 w 447675"/>
                <a:gd name="connsiteY0" fmla="*/ 0 h 1009650"/>
                <a:gd name="connsiteX1" fmla="*/ 336543 w 447675"/>
                <a:gd name="connsiteY1" fmla="*/ 0 h 1009650"/>
                <a:gd name="connsiteX2" fmla="*/ 447675 w 447675"/>
                <a:gd name="connsiteY2" fmla="*/ 111132 h 1009650"/>
                <a:gd name="connsiteX3" fmla="*/ 447675 w 447675"/>
                <a:gd name="connsiteY3" fmla="*/ 898518 h 1009650"/>
                <a:gd name="connsiteX4" fmla="*/ 336543 w 447675"/>
                <a:gd name="connsiteY4" fmla="*/ 1009650 h 1009650"/>
                <a:gd name="connsiteX5" fmla="*/ 0 w 447675"/>
                <a:gd name="connsiteY5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009650">
                  <a:moveTo>
                    <a:pt x="0" y="0"/>
                  </a:moveTo>
                  <a:lnTo>
                    <a:pt x="336543" y="0"/>
                  </a:lnTo>
                  <a:cubicBezTo>
                    <a:pt x="397920" y="0"/>
                    <a:pt x="447675" y="49755"/>
                    <a:pt x="447675" y="111132"/>
                  </a:cubicBezTo>
                  <a:lnTo>
                    <a:pt x="447675" y="898518"/>
                  </a:lnTo>
                  <a:cubicBezTo>
                    <a:pt x="447675" y="959895"/>
                    <a:pt x="397920" y="1009650"/>
                    <a:pt x="336543" y="1009650"/>
                  </a:cubicBezTo>
                  <a:lnTo>
                    <a:pt x="0" y="1009650"/>
                  </a:lnTo>
                  <a:close/>
                </a:path>
              </a:pathLst>
            </a:custGeom>
            <a:solidFill>
              <a:srgbClr val="1AA3AA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800" dirty="0">
                <a:solidFill>
                  <a:sysClr val="window" lastClr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8" name="直角三角形 47"/>
            <p:cNvSpPr/>
            <p:nvPr>
              <p:custDataLst>
                <p:tags r:id="rId16"/>
              </p:custDataLst>
            </p:nvPr>
          </p:nvSpPr>
          <p:spPr>
            <a:xfrm rot="16200000" flipH="1" flipV="1">
              <a:off x="10734960" y="5432424"/>
              <a:ext cx="120015" cy="206375"/>
            </a:xfrm>
            <a:prstGeom prst="rtTriangle">
              <a:avLst/>
            </a:prstGeom>
            <a:solidFill>
              <a:srgbClr val="1F74AD">
                <a:lumMod val="5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9" name="直角三角形 48"/>
            <p:cNvSpPr/>
            <p:nvPr>
              <p:custDataLst>
                <p:tags r:id="rId17"/>
              </p:custDataLst>
            </p:nvPr>
          </p:nvSpPr>
          <p:spPr>
            <a:xfrm rot="5400000" flipH="1">
              <a:off x="10735595" y="4471669"/>
              <a:ext cx="118745" cy="206375"/>
            </a:xfrm>
            <a:prstGeom prst="rtTriangle">
              <a:avLst/>
            </a:prstGeom>
            <a:solidFill>
              <a:srgbClr val="1F74AD">
                <a:lumMod val="50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0" name="任意多边形 29"/>
            <p:cNvSpPr/>
            <p:nvPr>
              <p:custDataLst>
                <p:tags r:id="rId18"/>
              </p:custDataLst>
            </p:nvPr>
          </p:nvSpPr>
          <p:spPr>
            <a:xfrm flipH="1">
              <a:off x="6464585" y="4493894"/>
              <a:ext cx="4328160" cy="1121410"/>
            </a:xfrm>
            <a:custGeom>
              <a:avLst/>
              <a:gdLst>
                <a:gd name="connsiteX0" fmla="*/ 111132 w 3895725"/>
                <a:gd name="connsiteY0" fmla="*/ 0 h 1009650"/>
                <a:gd name="connsiteX1" fmla="*/ 3895725 w 3895725"/>
                <a:gd name="connsiteY1" fmla="*/ 0 h 1009650"/>
                <a:gd name="connsiteX2" fmla="*/ 3895725 w 3895725"/>
                <a:gd name="connsiteY2" fmla="*/ 1009650 h 1009650"/>
                <a:gd name="connsiteX3" fmla="*/ 111132 w 3895725"/>
                <a:gd name="connsiteY3" fmla="*/ 1009650 h 1009650"/>
                <a:gd name="connsiteX4" fmla="*/ 0 w 3895725"/>
                <a:gd name="connsiteY4" fmla="*/ 898518 h 1009650"/>
                <a:gd name="connsiteX5" fmla="*/ 0 w 3895725"/>
                <a:gd name="connsiteY5" fmla="*/ 111132 h 1009650"/>
                <a:gd name="connsiteX6" fmla="*/ 111132 w 3895725"/>
                <a:gd name="connsiteY6" fmla="*/ 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95725" h="1009650">
                  <a:moveTo>
                    <a:pt x="111132" y="0"/>
                  </a:moveTo>
                  <a:lnTo>
                    <a:pt x="3895725" y="0"/>
                  </a:lnTo>
                  <a:lnTo>
                    <a:pt x="3895725" y="1009650"/>
                  </a:lnTo>
                  <a:lnTo>
                    <a:pt x="111132" y="1009650"/>
                  </a:lnTo>
                  <a:cubicBezTo>
                    <a:pt x="49755" y="1009650"/>
                    <a:pt x="0" y="959895"/>
                    <a:pt x="0" y="898518"/>
                  </a:cubicBezTo>
                  <a:lnTo>
                    <a:pt x="0" y="111132"/>
                  </a:lnTo>
                  <a:cubicBezTo>
                    <a:pt x="0" y="49755"/>
                    <a:pt x="49755" y="0"/>
                    <a:pt x="111132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108000" tIns="45720" rIns="1224000" bIns="45720" numCol="1" spcCol="0" rtlCol="0" fromWordArt="0" anchor="ctr" anchorCtr="0" forceAA="0" compatLnSpc="1">
              <a:noAutofit/>
            </a:bodyPr>
            <a:lstStyle/>
            <a:p>
              <a:pPr algn="just"/>
              <a:endParaRPr lang="zh-CN" altLang="en-US" dirty="0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任意多边形 30"/>
            <p:cNvSpPr/>
            <p:nvPr>
              <p:custDataLst>
                <p:tags r:id="rId19"/>
              </p:custDataLst>
            </p:nvPr>
          </p:nvSpPr>
          <p:spPr>
            <a:xfrm flipH="1">
              <a:off x="9384950" y="4631689"/>
              <a:ext cx="1513205" cy="846455"/>
            </a:xfrm>
            <a:custGeom>
              <a:avLst/>
              <a:gdLst>
                <a:gd name="connsiteX0" fmla="*/ 0 w 1362074"/>
                <a:gd name="connsiteY0" fmla="*/ 0 h 762000"/>
                <a:gd name="connsiteX1" fmla="*/ 981074 w 1362074"/>
                <a:gd name="connsiteY1" fmla="*/ 0 h 762000"/>
                <a:gd name="connsiteX2" fmla="*/ 1362074 w 1362074"/>
                <a:gd name="connsiteY2" fmla="*/ 381000 h 762000"/>
                <a:gd name="connsiteX3" fmla="*/ 981074 w 1362074"/>
                <a:gd name="connsiteY3" fmla="*/ 762000 h 762000"/>
                <a:gd name="connsiteX4" fmla="*/ 0 w 1362074"/>
                <a:gd name="connsiteY4" fmla="*/ 7620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2074" h="762000">
                  <a:moveTo>
                    <a:pt x="0" y="0"/>
                  </a:moveTo>
                  <a:lnTo>
                    <a:pt x="981074" y="0"/>
                  </a:lnTo>
                  <a:cubicBezTo>
                    <a:pt x="1191494" y="0"/>
                    <a:pt x="1362074" y="170580"/>
                    <a:pt x="1362074" y="381000"/>
                  </a:cubicBezTo>
                  <a:cubicBezTo>
                    <a:pt x="1362074" y="591420"/>
                    <a:pt x="1191494" y="762000"/>
                    <a:pt x="981074" y="762000"/>
                  </a:cubicBezTo>
                  <a:lnTo>
                    <a:pt x="0" y="762000"/>
                  </a:lnTo>
                  <a:close/>
                </a:path>
              </a:pathLst>
            </a:custGeom>
            <a:solidFill>
              <a:srgbClr val="69A35B"/>
            </a:solidFill>
            <a:ln>
              <a:noFill/>
            </a:ln>
            <a:effectLst>
              <a:outerShdw blurRad="50800" dist="254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altLang="zh-CN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任意多边形 31"/>
            <p:cNvSpPr/>
            <p:nvPr>
              <p:custDataLst>
                <p:tags r:id="rId20"/>
              </p:custDataLst>
            </p:nvPr>
          </p:nvSpPr>
          <p:spPr>
            <a:xfrm flipH="1">
              <a:off x="5967380" y="4493894"/>
              <a:ext cx="497205" cy="1121410"/>
            </a:xfrm>
            <a:custGeom>
              <a:avLst/>
              <a:gdLst>
                <a:gd name="connsiteX0" fmla="*/ 0 w 447675"/>
                <a:gd name="connsiteY0" fmla="*/ 0 h 1009650"/>
                <a:gd name="connsiteX1" fmla="*/ 336543 w 447675"/>
                <a:gd name="connsiteY1" fmla="*/ 0 h 1009650"/>
                <a:gd name="connsiteX2" fmla="*/ 447675 w 447675"/>
                <a:gd name="connsiteY2" fmla="*/ 111132 h 1009650"/>
                <a:gd name="connsiteX3" fmla="*/ 447675 w 447675"/>
                <a:gd name="connsiteY3" fmla="*/ 898518 h 1009650"/>
                <a:gd name="connsiteX4" fmla="*/ 336543 w 447675"/>
                <a:gd name="connsiteY4" fmla="*/ 1009650 h 1009650"/>
                <a:gd name="connsiteX5" fmla="*/ 0 w 447675"/>
                <a:gd name="connsiteY5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7675" h="1009650">
                  <a:moveTo>
                    <a:pt x="0" y="0"/>
                  </a:moveTo>
                  <a:lnTo>
                    <a:pt x="336543" y="0"/>
                  </a:lnTo>
                  <a:cubicBezTo>
                    <a:pt x="397920" y="0"/>
                    <a:pt x="447675" y="49755"/>
                    <a:pt x="447675" y="111132"/>
                  </a:cubicBezTo>
                  <a:lnTo>
                    <a:pt x="447675" y="898518"/>
                  </a:lnTo>
                  <a:cubicBezTo>
                    <a:pt x="447675" y="959895"/>
                    <a:pt x="397920" y="1009650"/>
                    <a:pt x="336543" y="1009650"/>
                  </a:cubicBezTo>
                  <a:lnTo>
                    <a:pt x="0" y="1009650"/>
                  </a:lnTo>
                  <a:close/>
                </a:path>
              </a:pathLst>
            </a:custGeom>
            <a:solidFill>
              <a:srgbClr val="69A35B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800" dirty="0">
                <a:solidFill>
                  <a:sysClr val="window" lastClr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21"/>
              </p:custDataLst>
            </p:nvPr>
          </p:nvSpPr>
          <p:spPr>
            <a:xfrm>
              <a:off x="2425350" y="4628514"/>
              <a:ext cx="2855595" cy="846455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spc="15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坚持不懈</a:t>
              </a:r>
            </a:p>
          </p:txBody>
        </p:sp>
        <p:sp>
          <p:nvSpPr>
            <p:cNvPr id="54" name="矩形 53"/>
            <p:cNvSpPr/>
            <p:nvPr>
              <p:custDataLst>
                <p:tags r:id="rId22"/>
              </p:custDataLst>
            </p:nvPr>
          </p:nvSpPr>
          <p:spPr>
            <a:xfrm>
              <a:off x="2425351" y="2915919"/>
              <a:ext cx="2682678" cy="846455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spc="15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责任意识</a:t>
              </a:r>
            </a:p>
          </p:txBody>
        </p:sp>
        <p:sp>
          <p:nvSpPr>
            <p:cNvPr id="55" name="矩形 54"/>
            <p:cNvSpPr/>
            <p:nvPr>
              <p:custDataLst>
                <p:tags r:id="rId23"/>
              </p:custDataLst>
            </p:nvPr>
          </p:nvSpPr>
          <p:spPr>
            <a:xfrm>
              <a:off x="6464585" y="4628514"/>
              <a:ext cx="2969260" cy="846455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spc="15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抵御诱惑</a:t>
              </a:r>
            </a:p>
          </p:txBody>
        </p:sp>
        <p:sp>
          <p:nvSpPr>
            <p:cNvPr id="56" name="矩形 55"/>
            <p:cNvSpPr/>
            <p:nvPr>
              <p:custDataLst>
                <p:tags r:id="rId24"/>
              </p:custDataLst>
            </p:nvPr>
          </p:nvSpPr>
          <p:spPr>
            <a:xfrm>
              <a:off x="6464585" y="2915919"/>
              <a:ext cx="2969260" cy="846455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000" b="1" spc="150" dirty="0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自我管理</a:t>
              </a:r>
            </a:p>
          </p:txBody>
        </p:sp>
        <p:sp>
          <p:nvSpPr>
            <p:cNvPr id="57" name="文本框 2320"/>
            <p:cNvSpPr txBox="1"/>
            <p:nvPr>
              <p:custDataLst>
                <p:tags r:id="rId25"/>
              </p:custDataLst>
            </p:nvPr>
          </p:nvSpPr>
          <p:spPr>
            <a:xfrm>
              <a:off x="5367940" y="3077209"/>
              <a:ext cx="322580" cy="518795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spc="3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A</a:t>
              </a:r>
              <a:endParaRPr lang="zh-CN" altLang="en-US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8" name="文本框 2321"/>
            <p:cNvSpPr txBox="1"/>
            <p:nvPr>
              <p:custDataLst>
                <p:tags r:id="rId26"/>
              </p:custDataLst>
            </p:nvPr>
          </p:nvSpPr>
          <p:spPr>
            <a:xfrm>
              <a:off x="6055010" y="3077209"/>
              <a:ext cx="322580" cy="518795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spc="3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B</a:t>
              </a:r>
              <a:endParaRPr lang="zh-CN" altLang="en-US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9" name="文本框 2322"/>
            <p:cNvSpPr txBox="1"/>
            <p:nvPr>
              <p:custDataLst>
                <p:tags r:id="rId27"/>
              </p:custDataLst>
            </p:nvPr>
          </p:nvSpPr>
          <p:spPr>
            <a:xfrm>
              <a:off x="5367940" y="4795519"/>
              <a:ext cx="322580" cy="518795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spc="3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C</a:t>
              </a:r>
              <a:endParaRPr lang="zh-CN" altLang="en-US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0" name="文本框 2323"/>
            <p:cNvSpPr txBox="1"/>
            <p:nvPr>
              <p:custDataLst>
                <p:tags r:id="rId28"/>
              </p:custDataLst>
            </p:nvPr>
          </p:nvSpPr>
          <p:spPr>
            <a:xfrm>
              <a:off x="6055010" y="4795519"/>
              <a:ext cx="322580" cy="518795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spc="300" dirty="0">
                  <a:solidFill>
                    <a:sysClr val="window" lastClr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D</a:t>
              </a:r>
              <a:endParaRPr lang="zh-CN" altLang="en-US" sz="2000" spc="3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13099" y="2002970"/>
            <a:ext cx="10312627" cy="3572329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887181" y="2702582"/>
            <a:ext cx="329784" cy="227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1318772" y="2738958"/>
            <a:ext cx="1401277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216964" y="2825874"/>
            <a:ext cx="982000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我国倡导强化信息技术应用，鼓励学生利用信息手段主动学习、自主学习，增强运用信息技术分析、解决问题的能力。究其原因，是因为信息素养是人们在信息社会和信息时代生存的前提条件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。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那么什么是信息素养</a:t>
            </a: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？</a:t>
            </a:r>
            <a:endParaRPr lang="en-US" altLang="zh-CN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zh-CN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在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日常生活和工作中哪些行为是具备良好信息素养的体现呢？</a:t>
            </a:r>
            <a:endParaRPr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216965" y="2205266"/>
            <a:ext cx="2804222" cy="49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任务描述</a:t>
            </a:r>
          </a:p>
        </p:txBody>
      </p:sp>
      <p:sp>
        <p:nvSpPr>
          <p:cNvPr id="9" name="矩形 8"/>
          <p:cNvSpPr/>
          <p:nvPr/>
        </p:nvSpPr>
        <p:spPr>
          <a:xfrm>
            <a:off x="2328863" y="0"/>
            <a:ext cx="9863137" cy="1141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0"/>
            <a:ext cx="3596749" cy="1141756"/>
          </a:xfrm>
          <a:custGeom>
            <a:avLst/>
            <a:gdLst>
              <a:gd name="connsiteX0" fmla="*/ 0 w 3596749"/>
              <a:gd name="connsiteY0" fmla="*/ 0 h 1268414"/>
              <a:gd name="connsiteX1" fmla="*/ 299302 w 3596749"/>
              <a:gd name="connsiteY1" fmla="*/ 0 h 1268414"/>
              <a:gd name="connsiteX2" fmla="*/ 795613 w 3596749"/>
              <a:gd name="connsiteY2" fmla="*/ 0 h 1268414"/>
              <a:gd name="connsiteX3" fmla="*/ 806567 w 3596749"/>
              <a:gd name="connsiteY3" fmla="*/ 0 h 1268414"/>
              <a:gd name="connsiteX4" fmla="*/ 1105869 w 3596749"/>
              <a:gd name="connsiteY4" fmla="*/ 0 h 1268414"/>
              <a:gd name="connsiteX5" fmla="*/ 1252078 w 3596749"/>
              <a:gd name="connsiteY5" fmla="*/ 0 h 1268414"/>
              <a:gd name="connsiteX6" fmla="*/ 1602180 w 3596749"/>
              <a:gd name="connsiteY6" fmla="*/ 0 h 1268414"/>
              <a:gd name="connsiteX7" fmla="*/ 1708543 w 3596749"/>
              <a:gd name="connsiteY7" fmla="*/ 0 h 1268414"/>
              <a:gd name="connsiteX8" fmla="*/ 2042864 w 3596749"/>
              <a:gd name="connsiteY8" fmla="*/ 0 h 1268414"/>
              <a:gd name="connsiteX9" fmla="*/ 2058645 w 3596749"/>
              <a:gd name="connsiteY9" fmla="*/ 0 h 1268414"/>
              <a:gd name="connsiteX10" fmla="*/ 2515110 w 3596749"/>
              <a:gd name="connsiteY10" fmla="*/ 0 h 1268414"/>
              <a:gd name="connsiteX11" fmla="*/ 2849431 w 3596749"/>
              <a:gd name="connsiteY11" fmla="*/ 0 h 1268414"/>
              <a:gd name="connsiteX12" fmla="*/ 3596749 w 3596749"/>
              <a:gd name="connsiteY12" fmla="*/ 747318 h 1268414"/>
              <a:gd name="connsiteX13" fmla="*/ 3075653 w 3596749"/>
              <a:gd name="connsiteY13" fmla="*/ 1268414 h 1268414"/>
              <a:gd name="connsiteX14" fmla="*/ 2744509 w 3596749"/>
              <a:gd name="connsiteY14" fmla="*/ 1268414 h 1268414"/>
              <a:gd name="connsiteX15" fmla="*/ 2359995 w 3596749"/>
              <a:gd name="connsiteY15" fmla="*/ 1268414 h 1268414"/>
              <a:gd name="connsiteX16" fmla="*/ 2288044 w 3596749"/>
              <a:gd name="connsiteY16" fmla="*/ 1268414 h 1268414"/>
              <a:gd name="connsiteX17" fmla="*/ 2269086 w 3596749"/>
              <a:gd name="connsiteY17" fmla="*/ 1268414 h 1268414"/>
              <a:gd name="connsiteX18" fmla="*/ 2018799 w 3596749"/>
              <a:gd name="connsiteY18" fmla="*/ 1268414 h 1268414"/>
              <a:gd name="connsiteX19" fmla="*/ 1937942 w 3596749"/>
              <a:gd name="connsiteY19" fmla="*/ 1268414 h 1268414"/>
              <a:gd name="connsiteX20" fmla="*/ 1831579 w 3596749"/>
              <a:gd name="connsiteY20" fmla="*/ 1268414 h 1268414"/>
              <a:gd name="connsiteX21" fmla="*/ 1562334 w 3596749"/>
              <a:gd name="connsiteY21" fmla="*/ 1268414 h 1268414"/>
              <a:gd name="connsiteX22" fmla="*/ 1553428 w 3596749"/>
              <a:gd name="connsiteY22" fmla="*/ 1268414 h 1268414"/>
              <a:gd name="connsiteX23" fmla="*/ 1532278 w 3596749"/>
              <a:gd name="connsiteY23" fmla="*/ 1268414 h 1268414"/>
              <a:gd name="connsiteX24" fmla="*/ 1481477 w 3596749"/>
              <a:gd name="connsiteY24" fmla="*/ 1268414 h 1268414"/>
              <a:gd name="connsiteX25" fmla="*/ 1212232 w 3596749"/>
              <a:gd name="connsiteY25" fmla="*/ 1268414 h 1268414"/>
              <a:gd name="connsiteX26" fmla="*/ 1105869 w 3596749"/>
              <a:gd name="connsiteY26" fmla="*/ 1268414 h 1268414"/>
              <a:gd name="connsiteX27" fmla="*/ 1025012 w 3596749"/>
              <a:gd name="connsiteY27" fmla="*/ 1268414 h 1268414"/>
              <a:gd name="connsiteX28" fmla="*/ 806567 w 3596749"/>
              <a:gd name="connsiteY28" fmla="*/ 1268414 h 1268414"/>
              <a:gd name="connsiteX29" fmla="*/ 755767 w 3596749"/>
              <a:gd name="connsiteY29" fmla="*/ 1268414 h 1268414"/>
              <a:gd name="connsiteX30" fmla="*/ 725711 w 3596749"/>
              <a:gd name="connsiteY30" fmla="*/ 1268414 h 1268414"/>
              <a:gd name="connsiteX31" fmla="*/ 299302 w 3596749"/>
              <a:gd name="connsiteY31" fmla="*/ 1268414 h 1268414"/>
              <a:gd name="connsiteX32" fmla="*/ 0 w 3596749"/>
              <a:gd name="connsiteY32" fmla="*/ 1268414 h 126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96749" h="1268414">
                <a:moveTo>
                  <a:pt x="0" y="0"/>
                </a:moveTo>
                <a:lnTo>
                  <a:pt x="299302" y="0"/>
                </a:lnTo>
                <a:lnTo>
                  <a:pt x="795613" y="0"/>
                </a:lnTo>
                <a:lnTo>
                  <a:pt x="806567" y="0"/>
                </a:lnTo>
                <a:lnTo>
                  <a:pt x="1105869" y="0"/>
                </a:lnTo>
                <a:lnTo>
                  <a:pt x="1252078" y="0"/>
                </a:lnTo>
                <a:lnTo>
                  <a:pt x="1602180" y="0"/>
                </a:lnTo>
                <a:lnTo>
                  <a:pt x="1708543" y="0"/>
                </a:lnTo>
                <a:lnTo>
                  <a:pt x="2042864" y="0"/>
                </a:lnTo>
                <a:lnTo>
                  <a:pt x="2058645" y="0"/>
                </a:lnTo>
                <a:lnTo>
                  <a:pt x="2515110" y="0"/>
                </a:lnTo>
                <a:lnTo>
                  <a:pt x="2849431" y="0"/>
                </a:lnTo>
                <a:lnTo>
                  <a:pt x="3596749" y="747318"/>
                </a:lnTo>
                <a:lnTo>
                  <a:pt x="3075653" y="1268414"/>
                </a:lnTo>
                <a:lnTo>
                  <a:pt x="2744509" y="1268414"/>
                </a:lnTo>
                <a:lnTo>
                  <a:pt x="2359995" y="1268414"/>
                </a:lnTo>
                <a:lnTo>
                  <a:pt x="2288044" y="1268414"/>
                </a:lnTo>
                <a:lnTo>
                  <a:pt x="2269086" y="1268414"/>
                </a:lnTo>
                <a:lnTo>
                  <a:pt x="2018799" y="1268414"/>
                </a:lnTo>
                <a:lnTo>
                  <a:pt x="1937942" y="1268414"/>
                </a:lnTo>
                <a:lnTo>
                  <a:pt x="1831579" y="1268414"/>
                </a:lnTo>
                <a:lnTo>
                  <a:pt x="1562334" y="1268414"/>
                </a:lnTo>
                <a:lnTo>
                  <a:pt x="1553428" y="1268414"/>
                </a:lnTo>
                <a:lnTo>
                  <a:pt x="1532278" y="1268414"/>
                </a:lnTo>
                <a:lnTo>
                  <a:pt x="1481477" y="1268414"/>
                </a:lnTo>
                <a:lnTo>
                  <a:pt x="1212232" y="1268414"/>
                </a:lnTo>
                <a:lnTo>
                  <a:pt x="1105869" y="1268414"/>
                </a:lnTo>
                <a:lnTo>
                  <a:pt x="1025012" y="1268414"/>
                </a:lnTo>
                <a:lnTo>
                  <a:pt x="806567" y="1268414"/>
                </a:lnTo>
                <a:lnTo>
                  <a:pt x="755767" y="1268414"/>
                </a:lnTo>
                <a:lnTo>
                  <a:pt x="725711" y="1268414"/>
                </a:lnTo>
                <a:lnTo>
                  <a:pt x="299302" y="1268414"/>
                </a:lnTo>
                <a:lnTo>
                  <a:pt x="0" y="1268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8812" y="299314"/>
            <a:ext cx="203132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accent3"/>
                </a:solidFill>
                <a:latin typeface="+mn-ea"/>
                <a:cs typeface="经典综艺体简" panose="02010609000101010101" pitchFamily="49" charset="-122"/>
              </a:rPr>
              <a:t>任务描述</a:t>
            </a:r>
          </a:p>
        </p:txBody>
      </p:sp>
      <p:sp>
        <p:nvSpPr>
          <p:cNvPr id="21" name="文本框 11"/>
          <p:cNvSpPr txBox="1"/>
          <p:nvPr/>
        </p:nvSpPr>
        <p:spPr>
          <a:xfrm>
            <a:off x="5143658" y="534841"/>
            <a:ext cx="459390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信息素养概述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6964" y="535681"/>
            <a:ext cx="13666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任务一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任务实现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2525" y="1039586"/>
            <a:ext cx="10359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09600" algn="just">
              <a:lnSpc>
                <a:spcPct val="150000"/>
              </a:lnSpc>
            </a:pP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当前，以互联网、大数据、人工智能为代表的新一代信息技术蓬勃发展，深刻改变着人类的生存和交往方式，但同时也可能带来伦理风险</a:t>
            </a:r>
            <a:r>
              <a:rPr lang="zh-CN" altLang="en-US" sz="2000" dirty="0" smtClean="0">
                <a:latin typeface="+mn-ea"/>
                <a:cs typeface="+mn-ea"/>
                <a:sym typeface="Times New Roman" panose="02020603050405020304" pitchFamily="18" charset="0"/>
              </a:rPr>
              <a:t>。下图所</a:t>
            </a:r>
            <a:r>
              <a:rPr lang="zh-CN" altLang="en-US" sz="2000" dirty="0">
                <a:latin typeface="+mn-ea"/>
                <a:cs typeface="+mn-ea"/>
                <a:sym typeface="Times New Roman" panose="02020603050405020304" pitchFamily="18" charset="0"/>
              </a:rPr>
              <a:t>示为人工智能技术的广泛应用对人类伦理道德提出的挑战。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80" y="2667499"/>
            <a:ext cx="6716629" cy="365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54292" y="-2"/>
            <a:ext cx="11933776" cy="5301295"/>
          </a:xfrm>
          <a:prstGeom prst="rect">
            <a:avLst/>
          </a:prstGeom>
          <a:solidFill>
            <a:schemeClr val="tx1">
              <a:lumMod val="95000"/>
              <a:lumOff val="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 15"/>
          <p:cNvSpPr/>
          <p:nvPr/>
        </p:nvSpPr>
        <p:spPr>
          <a:xfrm>
            <a:off x="2300926" y="0"/>
            <a:ext cx="4336612" cy="5048251"/>
          </a:xfrm>
          <a:custGeom>
            <a:avLst/>
            <a:gdLst>
              <a:gd name="connsiteX0" fmla="*/ 0 w 4336612"/>
              <a:gd name="connsiteY0" fmla="*/ 0 h 5048251"/>
              <a:gd name="connsiteX1" fmla="*/ 1362309 w 4336612"/>
              <a:gd name="connsiteY1" fmla="*/ 0 h 5048251"/>
              <a:gd name="connsiteX2" fmla="*/ 4336612 w 4336612"/>
              <a:gd name="connsiteY2" fmla="*/ 2974304 h 5048251"/>
              <a:gd name="connsiteX3" fmla="*/ 2262665 w 4336612"/>
              <a:gd name="connsiteY3" fmla="*/ 5048251 h 5048251"/>
              <a:gd name="connsiteX4" fmla="*/ 900356 w 4336612"/>
              <a:gd name="connsiteY4" fmla="*/ 5048251 h 5048251"/>
              <a:gd name="connsiteX5" fmla="*/ 2974303 w 4336612"/>
              <a:gd name="connsiteY5" fmla="*/ 2974304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36612" h="5048251">
                <a:moveTo>
                  <a:pt x="0" y="0"/>
                </a:moveTo>
                <a:lnTo>
                  <a:pt x="1362309" y="0"/>
                </a:lnTo>
                <a:lnTo>
                  <a:pt x="4336612" y="2974304"/>
                </a:lnTo>
                <a:lnTo>
                  <a:pt x="2262665" y="5048251"/>
                </a:lnTo>
                <a:lnTo>
                  <a:pt x="900356" y="5048251"/>
                </a:lnTo>
                <a:lnTo>
                  <a:pt x="2974303" y="297430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052873" y="3553387"/>
            <a:ext cx="63569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lvl="0" algn="r">
              <a:defRPr/>
            </a:pPr>
            <a:r>
              <a:rPr lang="zh-CN" altLang="en-US" sz="7200" b="1" dirty="0">
                <a:solidFill>
                  <a:schemeClr val="accent2"/>
                </a:solidFill>
                <a:effectLst>
                  <a:outerShdw blurRad="419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</a:rPr>
              <a:t>感谢聆听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>
                <a:outerShdw blurRad="419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-54292" y="1809749"/>
            <a:ext cx="4922244" cy="5048251"/>
          </a:xfrm>
          <a:custGeom>
            <a:avLst/>
            <a:gdLst>
              <a:gd name="connsiteX0" fmla="*/ 0 w 4922244"/>
              <a:gd name="connsiteY0" fmla="*/ 0 h 5048251"/>
              <a:gd name="connsiteX1" fmla="*/ 1947941 w 4922244"/>
              <a:gd name="connsiteY1" fmla="*/ 0 h 5048251"/>
              <a:gd name="connsiteX2" fmla="*/ 4922244 w 4922244"/>
              <a:gd name="connsiteY2" fmla="*/ 2974304 h 5048251"/>
              <a:gd name="connsiteX3" fmla="*/ 2848297 w 4922244"/>
              <a:gd name="connsiteY3" fmla="*/ 5048251 h 5048251"/>
              <a:gd name="connsiteX4" fmla="*/ 0 w 4922244"/>
              <a:gd name="connsiteY4" fmla="*/ 5048251 h 5048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2244" h="5048251">
                <a:moveTo>
                  <a:pt x="0" y="0"/>
                </a:moveTo>
                <a:lnTo>
                  <a:pt x="1947941" y="0"/>
                </a:lnTo>
                <a:lnTo>
                  <a:pt x="4922244" y="2974304"/>
                </a:lnTo>
                <a:lnTo>
                  <a:pt x="2848297" y="5048251"/>
                </a:lnTo>
                <a:lnTo>
                  <a:pt x="0" y="50482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340703" y="5526346"/>
            <a:ext cx="3826336" cy="52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780" y="5629032"/>
            <a:ext cx="1638608" cy="34107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637538" y="2907056"/>
            <a:ext cx="46691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dirty="0">
                <a:solidFill>
                  <a:schemeClr val="accent2"/>
                </a:solidFill>
              </a:rPr>
              <a:t>信息技术（基础模块）</a:t>
            </a:r>
          </a:p>
          <a:p>
            <a:pPr algn="r"/>
            <a:r>
              <a:rPr lang="zh-CN" altLang="en-US" dirty="0">
                <a:solidFill>
                  <a:schemeClr val="accent2"/>
                </a:solidFill>
              </a:rPr>
              <a:t>（</a:t>
            </a:r>
            <a:r>
              <a:rPr lang="en-US" altLang="zh-CN" dirty="0">
                <a:solidFill>
                  <a:schemeClr val="accent2"/>
                </a:solidFill>
              </a:rPr>
              <a:t>WPS Office</a:t>
            </a:r>
            <a:r>
              <a:rPr lang="zh-CN" altLang="en-US" dirty="0">
                <a:solidFill>
                  <a:schemeClr val="accent2"/>
                </a:solidFill>
              </a:rPr>
              <a:t>）（慕课版）</a:t>
            </a:r>
          </a:p>
        </p:txBody>
      </p:sp>
    </p:spTree>
    <p:extLst>
      <p:ext uri="{BB962C8B-B14F-4D97-AF65-F5344CB8AC3E}">
        <p14:creationId xmlns:p14="http://schemas.microsoft.com/office/powerpoint/2010/main" val="170790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an dir="u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矩形 74"/>
          <p:cNvSpPr/>
          <p:nvPr/>
        </p:nvSpPr>
        <p:spPr bwMode="auto">
          <a:xfrm>
            <a:off x="0" y="1538514"/>
            <a:ext cx="12192000" cy="5319486"/>
          </a:xfrm>
          <a:prstGeom prst="rect">
            <a:avLst/>
          </a:prstGeom>
          <a:solidFill>
            <a:schemeClr val="accent3">
              <a:alpha val="2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cxnSp>
        <p:nvCxnSpPr>
          <p:cNvPr id="70" name="直接连接符 69"/>
          <p:cNvCxnSpPr/>
          <p:nvPr/>
        </p:nvCxnSpPr>
        <p:spPr bwMode="auto">
          <a:xfrm flipH="1">
            <a:off x="667657" y="5524215"/>
            <a:ext cx="3790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直接连接符 58"/>
          <p:cNvCxnSpPr/>
          <p:nvPr/>
        </p:nvCxnSpPr>
        <p:spPr bwMode="auto">
          <a:xfrm flipH="1">
            <a:off x="667657" y="2480962"/>
            <a:ext cx="3790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直接连接符 68"/>
          <p:cNvCxnSpPr/>
          <p:nvPr/>
        </p:nvCxnSpPr>
        <p:spPr bwMode="auto">
          <a:xfrm flipH="1">
            <a:off x="667657" y="3880938"/>
            <a:ext cx="379092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Shape 120"/>
          <p:cNvSpPr/>
          <p:nvPr/>
        </p:nvSpPr>
        <p:spPr>
          <a:xfrm rot="912886" flipH="1">
            <a:off x="4761216" y="2756016"/>
            <a:ext cx="2770127" cy="212982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Shape 122"/>
          <p:cNvSpPr/>
          <p:nvPr/>
        </p:nvSpPr>
        <p:spPr>
          <a:xfrm rot="20623009">
            <a:off x="5057716" y="3476812"/>
            <a:ext cx="2156946" cy="212983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1" name="Group 138"/>
          <p:cNvGrpSpPr/>
          <p:nvPr/>
        </p:nvGrpSpPr>
        <p:grpSpPr>
          <a:xfrm>
            <a:off x="4302293" y="1869590"/>
            <a:ext cx="1067175" cy="1067174"/>
            <a:chOff x="0" y="0"/>
            <a:chExt cx="1270000" cy="1270000"/>
          </a:xfrm>
        </p:grpSpPr>
        <p:sp>
          <p:nvSpPr>
            <p:cNvPr id="22" name="Shape 135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chemeClr val="accent1">
                <a:hueOff val="-78595"/>
                <a:satOff val="12505"/>
                <a:lumOff val="13871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3" name="Shape 136"/>
            <p:cNvSpPr/>
            <p:nvPr/>
          </p:nvSpPr>
          <p:spPr>
            <a:xfrm>
              <a:off x="202826" y="202826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4" name="pasted-imag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0501" y="416289"/>
              <a:ext cx="468998" cy="437422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34" name="Shape 148"/>
          <p:cNvSpPr/>
          <p:nvPr/>
        </p:nvSpPr>
        <p:spPr>
          <a:xfrm>
            <a:off x="934041" y="2043238"/>
            <a:ext cx="2154436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ea"/>
                <a:ea typeface="+mn-ea"/>
              </a:rPr>
              <a:t>海量图书方便查询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35" name="Shape 149"/>
          <p:cNvSpPr/>
          <p:nvPr/>
        </p:nvSpPr>
        <p:spPr>
          <a:xfrm>
            <a:off x="934041" y="3448869"/>
            <a:ext cx="1641475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ea"/>
                <a:ea typeface="+mn-ea"/>
              </a:rPr>
              <a:t>免费申请样书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36" name="Shape 150"/>
          <p:cNvSpPr/>
          <p:nvPr/>
        </p:nvSpPr>
        <p:spPr>
          <a:xfrm>
            <a:off x="934041" y="5095279"/>
            <a:ext cx="1641475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ea"/>
                <a:ea typeface="+mn-ea"/>
              </a:rPr>
              <a:t>下载配套资源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37" name="Shape 151"/>
          <p:cNvSpPr/>
          <p:nvPr/>
        </p:nvSpPr>
        <p:spPr>
          <a:xfrm>
            <a:off x="10071620" y="2780307"/>
            <a:ext cx="1128514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ea"/>
                <a:ea typeface="+mn-ea"/>
              </a:rPr>
              <a:t>优惠购书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38" name="Shape 152"/>
          <p:cNvSpPr/>
          <p:nvPr/>
        </p:nvSpPr>
        <p:spPr>
          <a:xfrm>
            <a:off x="10071620" y="4481714"/>
            <a:ext cx="1128514" cy="41036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FF2600"/>
                </a:solidFill>
                <a:latin typeface="FZLTDHK-GBK1-0"/>
                <a:ea typeface="FZLTDHK-GBK1-0"/>
                <a:cs typeface="FZLTDHK-GBK1-0"/>
                <a:sym typeface="FZLTDHK-GBK1-0"/>
              </a:defRPr>
            </a:lvl1pPr>
          </a:lstStyle>
          <a:p>
            <a:r>
              <a:rPr dirty="0" err="1">
                <a:latin typeface="+mn-ea"/>
                <a:ea typeface="+mn-ea"/>
              </a:rPr>
              <a:t>成为作者</a:t>
            </a:r>
            <a:endParaRPr dirty="0">
              <a:latin typeface="+mn-ea"/>
              <a:ea typeface="+mn-ea"/>
            </a:endParaRPr>
          </a:p>
        </p:txBody>
      </p:sp>
      <p:sp>
        <p:nvSpPr>
          <p:cNvPr id="48" name="Shape 162"/>
          <p:cNvSpPr/>
          <p:nvPr/>
        </p:nvSpPr>
        <p:spPr>
          <a:xfrm>
            <a:off x="9210622" y="1881006"/>
            <a:ext cx="102657" cy="31803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endParaRPr dirty="0"/>
          </a:p>
        </p:txBody>
      </p:sp>
      <p:sp>
        <p:nvSpPr>
          <p:cNvPr id="49" name="Shape 163"/>
          <p:cNvSpPr/>
          <p:nvPr/>
        </p:nvSpPr>
        <p:spPr>
          <a:xfrm>
            <a:off x="10903194" y="2156658"/>
            <a:ext cx="102657" cy="31803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endParaRPr dirty="0"/>
          </a:p>
        </p:txBody>
      </p:sp>
      <p:pic>
        <p:nvPicPr>
          <p:cNvPr id="50" name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97" y="417830"/>
            <a:ext cx="3756551" cy="97893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1" name="Shape 165"/>
          <p:cNvSpPr/>
          <p:nvPr/>
        </p:nvSpPr>
        <p:spPr>
          <a:xfrm>
            <a:off x="4733105" y="378949"/>
            <a:ext cx="6419247" cy="1056700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endParaRPr sz="2000" dirty="0">
              <a:latin typeface="+mn-ea"/>
              <a:ea typeface="+mn-ea"/>
            </a:endParaRPr>
          </a:p>
          <a:p>
            <a:pPr algn="l">
              <a:defRPr sz="1400">
                <a:solidFill>
                  <a:srgbClr val="000000"/>
                </a:solidFill>
                <a:latin typeface="FZLTXIHJW-GB1-0"/>
                <a:ea typeface="FZLTXIHJW-GB1-0"/>
                <a:cs typeface="FZLTXIHJW-GB1-0"/>
                <a:sym typeface="FZLTXIHJW-GB1-0"/>
              </a:defRPr>
            </a:pPr>
            <a:r>
              <a:rPr lang="zh-CN" altLang="en-US" sz="2000" dirty="0">
                <a:latin typeface="+mn-ea"/>
                <a:ea typeface="+mn-ea"/>
              </a:rPr>
              <a:t>更多</a:t>
            </a:r>
            <a:r>
              <a:rPr lang="zh-CN" altLang="en-US" sz="2000" b="1" dirty="0">
                <a:latin typeface="+mn-ea"/>
                <a:ea typeface="+mn-ea"/>
              </a:rPr>
              <a:t>样书申请和资源下载</a:t>
            </a:r>
            <a:r>
              <a:rPr lang="zh-CN" altLang="en-US" sz="2000" dirty="0">
                <a:latin typeface="+mn-ea"/>
                <a:ea typeface="+mn-ea"/>
              </a:rPr>
              <a:t>需求，请登录人邮教育社区（</a:t>
            </a:r>
            <a:r>
              <a:rPr lang="en-US" altLang="zh-CN" sz="2000" dirty="0">
                <a:latin typeface="+mn-ea"/>
                <a:ea typeface="+mn-ea"/>
              </a:rPr>
              <a:t>www.ryjiaoyu.com)</a:t>
            </a:r>
            <a:endParaRPr sz="2000" dirty="0">
              <a:latin typeface="+mn-ea"/>
              <a:ea typeface="+mn-ea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6994693" y="2686562"/>
            <a:ext cx="1067175" cy="1067174"/>
            <a:chOff x="6933148" y="4374243"/>
            <a:chExt cx="1270001" cy="1270000"/>
          </a:xfrm>
        </p:grpSpPr>
        <p:sp>
          <p:nvSpPr>
            <p:cNvPr id="52" name="Shape 166"/>
            <p:cNvSpPr/>
            <p:nvPr/>
          </p:nvSpPr>
          <p:spPr>
            <a:xfrm>
              <a:off x="6933148" y="4374243"/>
              <a:ext cx="1270001" cy="1270000"/>
            </a:xfrm>
            <a:prstGeom prst="ellipse">
              <a:avLst/>
            </a:prstGeom>
            <a:solidFill>
              <a:schemeClr val="accent2">
                <a:hueOff val="50042"/>
                <a:satOff val="8963"/>
                <a:lumOff val="14616"/>
              </a:schemeClr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3" name="Shape 167"/>
            <p:cNvSpPr/>
            <p:nvPr/>
          </p:nvSpPr>
          <p:spPr>
            <a:xfrm>
              <a:off x="7135975" y="4577069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>
              <a:miter lim="400000"/>
            </a:ln>
          </p:spPr>
          <p:txBody>
            <a:bodyPr lIns="50800" tIns="50800" rIns="50800" bIns="50800" anchor="ctr"/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54" name="pasted-image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01327" y="4756861"/>
              <a:ext cx="533645" cy="504764"/>
            </a:xfrm>
            <a:prstGeom prst="rect">
              <a:avLst/>
            </a:prstGeom>
            <a:ln w="12700">
              <a:miter lim="400000"/>
              <a:headEnd/>
              <a:tailEnd/>
            </a:ln>
          </p:spPr>
        </p:pic>
      </p:grpSp>
      <p:sp>
        <p:nvSpPr>
          <p:cNvPr id="56" name="Shape 120"/>
          <p:cNvSpPr/>
          <p:nvPr/>
        </p:nvSpPr>
        <p:spPr>
          <a:xfrm rot="1370647" flipH="1">
            <a:off x="4744559" y="4271547"/>
            <a:ext cx="2770127" cy="212982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 122"/>
          <p:cNvSpPr/>
          <p:nvPr/>
        </p:nvSpPr>
        <p:spPr>
          <a:xfrm rot="21144047">
            <a:off x="5029896" y="4971735"/>
            <a:ext cx="2156946" cy="212983"/>
          </a:xfrm>
          <a:prstGeom prst="rect">
            <a:avLst/>
          </a:prstGeom>
          <a:solidFill>
            <a:srgbClr val="808785">
              <a:alpha val="60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" name="Group 126"/>
          <p:cNvGrpSpPr/>
          <p:nvPr/>
        </p:nvGrpSpPr>
        <p:grpSpPr>
          <a:xfrm>
            <a:off x="4266548" y="3364528"/>
            <a:ext cx="1067175" cy="1067175"/>
            <a:chOff x="0" y="0"/>
            <a:chExt cx="1270000" cy="1270000"/>
          </a:xfrm>
        </p:grpSpPr>
        <p:sp>
          <p:nvSpPr>
            <p:cNvPr id="10" name="Shape 123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0AB79B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124"/>
            <p:cNvSpPr/>
            <p:nvPr/>
          </p:nvSpPr>
          <p:spPr>
            <a:xfrm>
              <a:off x="202826" y="193691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700"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2" name="pasted-image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7088" y="373483"/>
              <a:ext cx="515823" cy="504765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60" name="TextBox 59"/>
          <p:cNvSpPr txBox="1"/>
          <p:nvPr/>
        </p:nvSpPr>
        <p:spPr>
          <a:xfrm>
            <a:off x="768791" y="2547597"/>
            <a:ext cx="3709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囊括各大品类，您想要的应有尽有</a:t>
            </a:r>
          </a:p>
        </p:txBody>
      </p:sp>
      <p:cxnSp>
        <p:nvCxnSpPr>
          <p:cNvPr id="65" name="直接连接符 64"/>
          <p:cNvCxnSpPr/>
          <p:nvPr/>
        </p:nvCxnSpPr>
        <p:spPr bwMode="auto">
          <a:xfrm>
            <a:off x="8061868" y="3232596"/>
            <a:ext cx="340842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6" name="直接连接符 65"/>
          <p:cNvCxnSpPr/>
          <p:nvPr/>
        </p:nvCxnSpPr>
        <p:spPr bwMode="auto">
          <a:xfrm>
            <a:off x="7942728" y="4903012"/>
            <a:ext cx="3527564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oval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30"/>
          <p:cNvGrpSpPr/>
          <p:nvPr/>
        </p:nvGrpSpPr>
        <p:grpSpPr>
          <a:xfrm>
            <a:off x="4320809" y="4972206"/>
            <a:ext cx="1067175" cy="1067175"/>
            <a:chOff x="0" y="0"/>
            <a:chExt cx="1270000" cy="1270000"/>
          </a:xfrm>
        </p:grpSpPr>
        <p:sp>
          <p:nvSpPr>
            <p:cNvPr id="14" name="Shape 127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chemeClr val="accent6">
                <a:hueOff val="-193447"/>
                <a:satOff val="3713"/>
                <a:lumOff val="11329"/>
                <a:alpha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 128"/>
            <p:cNvSpPr/>
            <p:nvPr/>
          </p:nvSpPr>
          <p:spPr>
            <a:xfrm>
              <a:off x="202826" y="202826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16" name="pasted-image.pdf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7088" y="376184"/>
              <a:ext cx="515823" cy="51763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grpSp>
        <p:nvGrpSpPr>
          <p:cNvPr id="17" name="Group 134"/>
          <p:cNvGrpSpPr/>
          <p:nvPr/>
        </p:nvGrpSpPr>
        <p:grpSpPr>
          <a:xfrm>
            <a:off x="6994693" y="4397832"/>
            <a:ext cx="1067175" cy="1067174"/>
            <a:chOff x="0" y="0"/>
            <a:chExt cx="1270000" cy="1270000"/>
          </a:xfrm>
        </p:grpSpPr>
        <p:sp>
          <p:nvSpPr>
            <p:cNvPr id="18" name="Shape 131"/>
            <p:cNvSpPr/>
            <p:nvPr/>
          </p:nvSpPr>
          <p:spPr>
            <a:xfrm>
              <a:off x="0" y="0"/>
              <a:ext cx="1270000" cy="1270000"/>
            </a:xfrm>
            <a:prstGeom prst="ellipse">
              <a:avLst/>
            </a:prstGeom>
            <a:solidFill>
              <a:srgbClr val="808785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9" name="Shape 132"/>
            <p:cNvSpPr/>
            <p:nvPr/>
          </p:nvSpPr>
          <p:spPr>
            <a:xfrm>
              <a:off x="202826" y="202826"/>
              <a:ext cx="864348" cy="8643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pic>
          <p:nvPicPr>
            <p:cNvPr id="20" name="pasted-image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8105" y="376184"/>
              <a:ext cx="353790" cy="517633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/>
          </p:spPr>
        </p:pic>
      </p:grpSp>
      <p:sp>
        <p:nvSpPr>
          <p:cNvPr id="71" name="TextBox 70"/>
          <p:cNvSpPr txBox="1"/>
          <p:nvPr/>
        </p:nvSpPr>
        <p:spPr>
          <a:xfrm>
            <a:off x="928936" y="3946553"/>
            <a:ext cx="3709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教师免费申请样书，</a:t>
            </a:r>
            <a:endParaRPr lang="en-US" altLang="zh-CN" dirty="0">
              <a:latin typeface="+mn-ea"/>
              <a:ea typeface="+mn-ea"/>
            </a:endParaRPr>
          </a:p>
          <a:p>
            <a:r>
              <a:rPr lang="zh-CN" altLang="en-US" dirty="0">
                <a:latin typeface="+mn-ea"/>
                <a:ea typeface="+mn-ea"/>
              </a:rPr>
              <a:t>我们将安排快递迅速送达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93191" y="5577716"/>
            <a:ext cx="41236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n-ea"/>
                <a:ea typeface="+mn-ea"/>
              </a:rPr>
              <a:t>教学视频、</a:t>
            </a:r>
            <a:r>
              <a:rPr lang="en-US" altLang="zh-CN" dirty="0">
                <a:latin typeface="+mn-ea"/>
                <a:ea typeface="+mn-ea"/>
              </a:rPr>
              <a:t>PPT</a:t>
            </a:r>
            <a:r>
              <a:rPr lang="zh-CN" altLang="en-US" dirty="0">
                <a:latin typeface="+mn-ea"/>
                <a:ea typeface="+mn-ea"/>
              </a:rPr>
              <a:t>课件、教学案例、</a:t>
            </a:r>
            <a:endParaRPr lang="en-US" altLang="zh-CN" dirty="0">
              <a:latin typeface="+mn-ea"/>
              <a:ea typeface="+mn-ea"/>
            </a:endParaRPr>
          </a:p>
          <a:p>
            <a:r>
              <a:rPr lang="zh-CN" altLang="en-US" dirty="0">
                <a:latin typeface="+mn-ea"/>
                <a:ea typeface="+mn-ea"/>
              </a:rPr>
              <a:t>习题答案、模拟试卷等丰富资源</a:t>
            </a:r>
          </a:p>
          <a:p>
            <a:r>
              <a:rPr lang="zh-CN" altLang="en-US" dirty="0">
                <a:latin typeface="+mn-ea"/>
                <a:ea typeface="+mn-ea"/>
              </a:rPr>
              <a:t>免费下载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760222" y="3244109"/>
            <a:ext cx="2626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+mn-ea"/>
                <a:ea typeface="+mn-ea"/>
              </a:rPr>
              <a:t>教师可以申请最低折扣</a:t>
            </a:r>
          </a:p>
          <a:p>
            <a:pPr algn="r"/>
            <a:r>
              <a:rPr lang="zh-CN" altLang="en-US" dirty="0">
                <a:latin typeface="+mn-ea"/>
                <a:ea typeface="+mn-ea"/>
              </a:rPr>
              <a:t>学生直接优惠购买图书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200571" y="4993681"/>
            <a:ext cx="3269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dirty="0">
                <a:latin typeface="+mn-ea"/>
                <a:ea typeface="+mn-ea"/>
              </a:rPr>
              <a:t>欢迎写文章／投稿，我们强大的编辑团队将为您提供专业和高效的编辑出版服务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1013099" y="2002972"/>
            <a:ext cx="9728207" cy="3323008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887181" y="2738958"/>
            <a:ext cx="329784" cy="22344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>
            <a:off x="1318772" y="2738958"/>
            <a:ext cx="1401277" cy="0"/>
          </a:xfrm>
          <a:prstGeom prst="line">
            <a:avLst/>
          </a:prstGeom>
          <a:ln w="254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1216965" y="2205266"/>
            <a:ext cx="1885050" cy="497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技术分析</a:t>
            </a:r>
          </a:p>
        </p:txBody>
      </p:sp>
      <p:sp>
        <p:nvSpPr>
          <p:cNvPr id="9" name="矩形 8"/>
          <p:cNvSpPr/>
          <p:nvPr/>
        </p:nvSpPr>
        <p:spPr>
          <a:xfrm>
            <a:off x="2328863" y="0"/>
            <a:ext cx="9863137" cy="11417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0" y="0"/>
            <a:ext cx="3596749" cy="1141756"/>
          </a:xfrm>
          <a:custGeom>
            <a:avLst/>
            <a:gdLst>
              <a:gd name="connsiteX0" fmla="*/ 0 w 3596749"/>
              <a:gd name="connsiteY0" fmla="*/ 0 h 1268414"/>
              <a:gd name="connsiteX1" fmla="*/ 299302 w 3596749"/>
              <a:gd name="connsiteY1" fmla="*/ 0 h 1268414"/>
              <a:gd name="connsiteX2" fmla="*/ 795613 w 3596749"/>
              <a:gd name="connsiteY2" fmla="*/ 0 h 1268414"/>
              <a:gd name="connsiteX3" fmla="*/ 806567 w 3596749"/>
              <a:gd name="connsiteY3" fmla="*/ 0 h 1268414"/>
              <a:gd name="connsiteX4" fmla="*/ 1105869 w 3596749"/>
              <a:gd name="connsiteY4" fmla="*/ 0 h 1268414"/>
              <a:gd name="connsiteX5" fmla="*/ 1252078 w 3596749"/>
              <a:gd name="connsiteY5" fmla="*/ 0 h 1268414"/>
              <a:gd name="connsiteX6" fmla="*/ 1602180 w 3596749"/>
              <a:gd name="connsiteY6" fmla="*/ 0 h 1268414"/>
              <a:gd name="connsiteX7" fmla="*/ 1708543 w 3596749"/>
              <a:gd name="connsiteY7" fmla="*/ 0 h 1268414"/>
              <a:gd name="connsiteX8" fmla="*/ 2042864 w 3596749"/>
              <a:gd name="connsiteY8" fmla="*/ 0 h 1268414"/>
              <a:gd name="connsiteX9" fmla="*/ 2058645 w 3596749"/>
              <a:gd name="connsiteY9" fmla="*/ 0 h 1268414"/>
              <a:gd name="connsiteX10" fmla="*/ 2515110 w 3596749"/>
              <a:gd name="connsiteY10" fmla="*/ 0 h 1268414"/>
              <a:gd name="connsiteX11" fmla="*/ 2849431 w 3596749"/>
              <a:gd name="connsiteY11" fmla="*/ 0 h 1268414"/>
              <a:gd name="connsiteX12" fmla="*/ 3596749 w 3596749"/>
              <a:gd name="connsiteY12" fmla="*/ 747318 h 1268414"/>
              <a:gd name="connsiteX13" fmla="*/ 3075653 w 3596749"/>
              <a:gd name="connsiteY13" fmla="*/ 1268414 h 1268414"/>
              <a:gd name="connsiteX14" fmla="*/ 2744509 w 3596749"/>
              <a:gd name="connsiteY14" fmla="*/ 1268414 h 1268414"/>
              <a:gd name="connsiteX15" fmla="*/ 2359995 w 3596749"/>
              <a:gd name="connsiteY15" fmla="*/ 1268414 h 1268414"/>
              <a:gd name="connsiteX16" fmla="*/ 2288044 w 3596749"/>
              <a:gd name="connsiteY16" fmla="*/ 1268414 h 1268414"/>
              <a:gd name="connsiteX17" fmla="*/ 2269086 w 3596749"/>
              <a:gd name="connsiteY17" fmla="*/ 1268414 h 1268414"/>
              <a:gd name="connsiteX18" fmla="*/ 2018799 w 3596749"/>
              <a:gd name="connsiteY18" fmla="*/ 1268414 h 1268414"/>
              <a:gd name="connsiteX19" fmla="*/ 1937942 w 3596749"/>
              <a:gd name="connsiteY19" fmla="*/ 1268414 h 1268414"/>
              <a:gd name="connsiteX20" fmla="*/ 1831579 w 3596749"/>
              <a:gd name="connsiteY20" fmla="*/ 1268414 h 1268414"/>
              <a:gd name="connsiteX21" fmla="*/ 1562334 w 3596749"/>
              <a:gd name="connsiteY21" fmla="*/ 1268414 h 1268414"/>
              <a:gd name="connsiteX22" fmla="*/ 1553428 w 3596749"/>
              <a:gd name="connsiteY22" fmla="*/ 1268414 h 1268414"/>
              <a:gd name="connsiteX23" fmla="*/ 1532278 w 3596749"/>
              <a:gd name="connsiteY23" fmla="*/ 1268414 h 1268414"/>
              <a:gd name="connsiteX24" fmla="*/ 1481477 w 3596749"/>
              <a:gd name="connsiteY24" fmla="*/ 1268414 h 1268414"/>
              <a:gd name="connsiteX25" fmla="*/ 1212232 w 3596749"/>
              <a:gd name="connsiteY25" fmla="*/ 1268414 h 1268414"/>
              <a:gd name="connsiteX26" fmla="*/ 1105869 w 3596749"/>
              <a:gd name="connsiteY26" fmla="*/ 1268414 h 1268414"/>
              <a:gd name="connsiteX27" fmla="*/ 1025012 w 3596749"/>
              <a:gd name="connsiteY27" fmla="*/ 1268414 h 1268414"/>
              <a:gd name="connsiteX28" fmla="*/ 806567 w 3596749"/>
              <a:gd name="connsiteY28" fmla="*/ 1268414 h 1268414"/>
              <a:gd name="connsiteX29" fmla="*/ 755767 w 3596749"/>
              <a:gd name="connsiteY29" fmla="*/ 1268414 h 1268414"/>
              <a:gd name="connsiteX30" fmla="*/ 725711 w 3596749"/>
              <a:gd name="connsiteY30" fmla="*/ 1268414 h 1268414"/>
              <a:gd name="connsiteX31" fmla="*/ 299302 w 3596749"/>
              <a:gd name="connsiteY31" fmla="*/ 1268414 h 1268414"/>
              <a:gd name="connsiteX32" fmla="*/ 0 w 3596749"/>
              <a:gd name="connsiteY32" fmla="*/ 1268414 h 1268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596749" h="1268414">
                <a:moveTo>
                  <a:pt x="0" y="0"/>
                </a:moveTo>
                <a:lnTo>
                  <a:pt x="299302" y="0"/>
                </a:lnTo>
                <a:lnTo>
                  <a:pt x="795613" y="0"/>
                </a:lnTo>
                <a:lnTo>
                  <a:pt x="806567" y="0"/>
                </a:lnTo>
                <a:lnTo>
                  <a:pt x="1105869" y="0"/>
                </a:lnTo>
                <a:lnTo>
                  <a:pt x="1252078" y="0"/>
                </a:lnTo>
                <a:lnTo>
                  <a:pt x="1602180" y="0"/>
                </a:lnTo>
                <a:lnTo>
                  <a:pt x="1708543" y="0"/>
                </a:lnTo>
                <a:lnTo>
                  <a:pt x="2042864" y="0"/>
                </a:lnTo>
                <a:lnTo>
                  <a:pt x="2058645" y="0"/>
                </a:lnTo>
                <a:lnTo>
                  <a:pt x="2515110" y="0"/>
                </a:lnTo>
                <a:lnTo>
                  <a:pt x="2849431" y="0"/>
                </a:lnTo>
                <a:lnTo>
                  <a:pt x="3596749" y="747318"/>
                </a:lnTo>
                <a:lnTo>
                  <a:pt x="3075653" y="1268414"/>
                </a:lnTo>
                <a:lnTo>
                  <a:pt x="2744509" y="1268414"/>
                </a:lnTo>
                <a:lnTo>
                  <a:pt x="2359995" y="1268414"/>
                </a:lnTo>
                <a:lnTo>
                  <a:pt x="2288044" y="1268414"/>
                </a:lnTo>
                <a:lnTo>
                  <a:pt x="2269086" y="1268414"/>
                </a:lnTo>
                <a:lnTo>
                  <a:pt x="2018799" y="1268414"/>
                </a:lnTo>
                <a:lnTo>
                  <a:pt x="1937942" y="1268414"/>
                </a:lnTo>
                <a:lnTo>
                  <a:pt x="1831579" y="1268414"/>
                </a:lnTo>
                <a:lnTo>
                  <a:pt x="1562334" y="1268414"/>
                </a:lnTo>
                <a:lnTo>
                  <a:pt x="1553428" y="1268414"/>
                </a:lnTo>
                <a:lnTo>
                  <a:pt x="1532278" y="1268414"/>
                </a:lnTo>
                <a:lnTo>
                  <a:pt x="1481477" y="1268414"/>
                </a:lnTo>
                <a:lnTo>
                  <a:pt x="1212232" y="1268414"/>
                </a:lnTo>
                <a:lnTo>
                  <a:pt x="1105869" y="1268414"/>
                </a:lnTo>
                <a:lnTo>
                  <a:pt x="1025012" y="1268414"/>
                </a:lnTo>
                <a:lnTo>
                  <a:pt x="806567" y="1268414"/>
                </a:lnTo>
                <a:lnTo>
                  <a:pt x="755767" y="1268414"/>
                </a:lnTo>
                <a:lnTo>
                  <a:pt x="725711" y="1268414"/>
                </a:lnTo>
                <a:lnTo>
                  <a:pt x="299302" y="1268414"/>
                </a:lnTo>
                <a:lnTo>
                  <a:pt x="0" y="126841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68812" y="299314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3600" b="1" dirty="0">
                <a:solidFill>
                  <a:schemeClr val="accent3"/>
                </a:solidFill>
                <a:latin typeface="+mn-ea"/>
                <a:cs typeface="经典综艺体简" panose="02010609000101010101" pitchFamily="49" charset="-122"/>
              </a:rPr>
              <a:t>技术分</a:t>
            </a:r>
            <a:r>
              <a:rPr lang="zh-CN" altLang="en-US" sz="3600" b="1" dirty="0" smtClean="0">
                <a:solidFill>
                  <a:schemeClr val="accent3"/>
                </a:solidFill>
                <a:latin typeface="+mn-ea"/>
                <a:cs typeface="经典综艺体简" panose="02010609000101010101" pitchFamily="49" charset="-122"/>
              </a:rPr>
              <a:t>析</a:t>
            </a:r>
            <a:endParaRPr lang="zh-CN" altLang="en-US" sz="3600" b="1" dirty="0">
              <a:solidFill>
                <a:schemeClr val="accent3"/>
              </a:solidFill>
              <a:latin typeface="+mn-ea"/>
              <a:cs typeface="经典综艺体简" panose="02010609000101010101" pitchFamily="49" charset="-122"/>
            </a:endParaRPr>
          </a:p>
        </p:txBody>
      </p:sp>
      <p:sp>
        <p:nvSpPr>
          <p:cNvPr id="21" name="文本框 11"/>
          <p:cNvSpPr txBox="1"/>
          <p:nvPr/>
        </p:nvSpPr>
        <p:spPr>
          <a:xfrm>
            <a:off x="5143658" y="534841"/>
            <a:ext cx="4257016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sym typeface="+mn-ea"/>
              </a:rPr>
              <a:t>信息素养概述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76964" y="535681"/>
            <a:ext cx="136669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任务一</a:t>
            </a:r>
            <a:endParaRPr lang="en-US" altLang="zh-CN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776964" y="281198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（一）信息素养的基本概念</a:t>
            </a:r>
          </a:p>
        </p:txBody>
      </p:sp>
      <p:sp>
        <p:nvSpPr>
          <p:cNvPr id="20" name="矩形 19"/>
          <p:cNvSpPr/>
          <p:nvPr/>
        </p:nvSpPr>
        <p:spPr>
          <a:xfrm>
            <a:off x="3776964" y="3501008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（二）信息素养</a:t>
            </a:r>
            <a:r>
              <a:rPr lang="zh-CN" altLang="en-US" sz="2400" dirty="0" smtClean="0"/>
              <a:t>的要素</a:t>
            </a:r>
            <a:endParaRPr sz="2400" dirty="0"/>
          </a:p>
        </p:txBody>
      </p:sp>
      <p:sp>
        <p:nvSpPr>
          <p:cNvPr id="25" name="燕尾形 24"/>
          <p:cNvSpPr/>
          <p:nvPr/>
        </p:nvSpPr>
        <p:spPr>
          <a:xfrm>
            <a:off x="11125520" y="5325980"/>
            <a:ext cx="335280" cy="383863"/>
          </a:xfrm>
          <a:prstGeom prst="chevron">
            <a:avLst>
              <a:gd name="adj" fmla="val 3693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6" name="燕尾形 25"/>
          <p:cNvSpPr/>
          <p:nvPr/>
        </p:nvSpPr>
        <p:spPr>
          <a:xfrm>
            <a:off x="11499656" y="5325980"/>
            <a:ext cx="335280" cy="383863"/>
          </a:xfrm>
          <a:prstGeom prst="chevron">
            <a:avLst>
              <a:gd name="adj" fmla="val 36932"/>
            </a:avLst>
          </a:prstGeom>
          <a:solidFill>
            <a:srgbClr val="0274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7" name="燕尾形 26"/>
          <p:cNvSpPr/>
          <p:nvPr/>
        </p:nvSpPr>
        <p:spPr>
          <a:xfrm>
            <a:off x="11859696" y="5325980"/>
            <a:ext cx="335280" cy="383863"/>
          </a:xfrm>
          <a:prstGeom prst="chevron">
            <a:avLst>
              <a:gd name="adj" fmla="val 36932"/>
            </a:avLst>
          </a:prstGeom>
          <a:solidFill>
            <a:srgbClr val="0799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sz="3110" dirty="0"/>
              <a:t>（一</a:t>
            </a:r>
            <a:r>
              <a:rPr lang="zh-CN" altLang="zh-CN" sz="3110" dirty="0" smtClean="0"/>
              <a:t>）</a:t>
            </a:r>
            <a:r>
              <a:rPr lang="zh-CN" altLang="en-US" sz="3110" dirty="0"/>
              <a:t>信息素养的基本概念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79879" y="1482268"/>
            <a:ext cx="9762424" cy="4589588"/>
            <a:chOff x="1667574" y="1991756"/>
            <a:chExt cx="9762424" cy="4589588"/>
          </a:xfrm>
        </p:grpSpPr>
        <p:grpSp>
          <p:nvGrpSpPr>
            <p:cNvPr id="19" name="组合 18"/>
            <p:cNvGrpSpPr/>
            <p:nvPr/>
          </p:nvGrpSpPr>
          <p:grpSpPr>
            <a:xfrm>
              <a:off x="1667574" y="6419290"/>
              <a:ext cx="9685885" cy="162054"/>
              <a:chOff x="334963" y="2456335"/>
              <a:chExt cx="9897066" cy="2896715"/>
            </a:xfrm>
            <a:solidFill>
              <a:schemeClr val="accent4"/>
            </a:solidFill>
          </p:grpSpPr>
          <p:sp>
            <p:nvSpPr>
              <p:cNvPr id="21" name="矩形 20"/>
              <p:cNvSpPr/>
              <p:nvPr/>
            </p:nvSpPr>
            <p:spPr>
              <a:xfrm>
                <a:off x="334963" y="2628900"/>
                <a:ext cx="2671294" cy="27241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3268713" y="2628900"/>
                <a:ext cx="2857500" cy="27241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6395994" y="2456335"/>
                <a:ext cx="3836035" cy="2896715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>
              <a:off x="1667574" y="2030739"/>
              <a:ext cx="9762424" cy="4327218"/>
              <a:chOff x="334963" y="2628900"/>
              <a:chExt cx="9582854" cy="3721821"/>
            </a:xfrm>
            <a:solidFill>
              <a:schemeClr val="accent4"/>
            </a:solidFill>
          </p:grpSpPr>
          <p:sp>
            <p:nvSpPr>
              <p:cNvPr id="36" name="矩形 35"/>
              <p:cNvSpPr/>
              <p:nvPr/>
            </p:nvSpPr>
            <p:spPr>
              <a:xfrm>
                <a:off x="334963" y="2628900"/>
                <a:ext cx="2671294" cy="372182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3097096" y="2628900"/>
                <a:ext cx="2857513" cy="372182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8" name="矩形 37"/>
              <p:cNvSpPr/>
              <p:nvPr/>
            </p:nvSpPr>
            <p:spPr>
              <a:xfrm>
                <a:off x="6082431" y="2628900"/>
                <a:ext cx="3835386" cy="372182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1707014" y="1991756"/>
              <a:ext cx="2574855" cy="4080100"/>
              <a:chOff x="332766" y="2567784"/>
              <a:chExt cx="2574855" cy="4080100"/>
            </a:xfrm>
          </p:grpSpPr>
          <p:sp>
            <p:nvSpPr>
              <p:cNvPr id="41" name="矩形 40"/>
              <p:cNvSpPr/>
              <p:nvPr/>
            </p:nvSpPr>
            <p:spPr>
              <a:xfrm>
                <a:off x="332766" y="3231564"/>
                <a:ext cx="2574855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</a:rPr>
                  <a:t>信息学家帕特里夏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+mn-ea"/>
                  </a:rPr>
                  <a:t>·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</a:rPr>
                  <a:t>布雷维克（</a:t>
                </a:r>
                <a:r>
                  <a:rPr lang="en-US" sz="2000" dirty="0">
                    <a:solidFill>
                      <a:schemeClr val="bg1"/>
                    </a:solidFill>
                    <a:latin typeface="+mn-ea"/>
                  </a:rPr>
                  <a:t>Patricia Breivik）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</a:rPr>
                  <a:t>将信息素养进一步概括为：了解提供信息的系统并能鉴别信息价值、选择获取信息的最佳渠道、掌握获取和存储信息的基本技能。</a:t>
                </a:r>
                <a:endParaRPr sz="20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90365" y="2567784"/>
                <a:ext cx="2433855" cy="463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200" b="1" dirty="0">
                    <a:solidFill>
                      <a:schemeClr val="bg1"/>
                    </a:solidFill>
                  </a:rPr>
                  <a:t>1987</a:t>
                </a:r>
                <a:r>
                  <a:rPr lang="zh-CN" altLang="en-US" sz="2200" b="1" dirty="0">
                    <a:solidFill>
                      <a:schemeClr val="bg1"/>
                    </a:solidFill>
                  </a:rPr>
                  <a:t>年</a:t>
                </a: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517422" y="3152069"/>
                <a:ext cx="57941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组合 43"/>
            <p:cNvGrpSpPr/>
            <p:nvPr/>
          </p:nvGrpSpPr>
          <p:grpSpPr>
            <a:xfrm>
              <a:off x="4406964" y="2030739"/>
              <a:ext cx="2928301" cy="3754240"/>
              <a:chOff x="415665" y="2606767"/>
              <a:chExt cx="2928301" cy="3754240"/>
            </a:xfrm>
          </p:grpSpPr>
          <p:sp>
            <p:nvSpPr>
              <p:cNvPr id="45" name="矩形 44"/>
              <p:cNvSpPr/>
              <p:nvPr/>
            </p:nvSpPr>
            <p:spPr>
              <a:xfrm>
                <a:off x="547425" y="3240153"/>
                <a:ext cx="2796541" cy="3120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美国图书馆协会的“信息素养总统委员会”重新将信息素养概括为：要成为一个有信息素养的人，就必须能够确定何时需要信息并且能够有效地查询、评价和使用所需要的信息</a:t>
                </a:r>
                <a:r>
                  <a:rPr lang="zh-CN" altLang="en-US" sz="2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ea"/>
                  </a:rPr>
                  <a:t>。</a:t>
                </a:r>
                <a:endParaRPr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15665" y="2606767"/>
                <a:ext cx="2788235" cy="463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1989</a:t>
                </a:r>
                <a:r>
                  <a:rPr lang="zh-CN" altLang="en-US" sz="2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年</a:t>
                </a:r>
              </a:p>
            </p:txBody>
          </p:sp>
          <p:cxnSp>
            <p:nvCxnSpPr>
              <p:cNvPr id="47" name="直接连接符 46"/>
              <p:cNvCxnSpPr/>
              <p:nvPr/>
            </p:nvCxnSpPr>
            <p:spPr>
              <a:xfrm>
                <a:off x="613911" y="3152069"/>
                <a:ext cx="579414" cy="0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组合 47"/>
            <p:cNvGrpSpPr/>
            <p:nvPr/>
          </p:nvGrpSpPr>
          <p:grpSpPr>
            <a:xfrm>
              <a:off x="7425057" y="2015708"/>
              <a:ext cx="3861760" cy="4064737"/>
              <a:chOff x="416860" y="2591597"/>
              <a:chExt cx="3716043" cy="4064737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648636" y="3240014"/>
                <a:ext cx="3484267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</a:rPr>
                  <a:t>道尔（</a:t>
                </a:r>
                <a:r>
                  <a:rPr lang="en-US" sz="2000" dirty="0">
                    <a:solidFill>
                      <a:schemeClr val="bg1"/>
                    </a:solidFill>
                    <a:latin typeface="+mn-ea"/>
                  </a:rPr>
                  <a:t>Doyle）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</a:rPr>
                  <a:t>在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+mn-ea"/>
                  </a:rPr>
                  <a:t>《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</a:rPr>
                  <a:t>信息素养全美论坛的终结报告</a:t>
                </a:r>
                <a:r>
                  <a:rPr lang="en-US" altLang="zh-CN" sz="2000" dirty="0">
                    <a:solidFill>
                      <a:schemeClr val="bg1"/>
                    </a:solidFill>
                    <a:latin typeface="+mn-ea"/>
                  </a:rPr>
                  <a:t>》</a:t>
                </a:r>
                <a:r>
                  <a:rPr lang="zh-CN" altLang="en-US" sz="2000" dirty="0">
                    <a:solidFill>
                      <a:schemeClr val="bg1"/>
                    </a:solidFill>
                    <a:latin typeface="+mn-ea"/>
                  </a:rPr>
                  <a:t>中将信息素养定义为：一个具有信息素养的人，他能够认识到精确的和完整的信息是做出合理决策的基础，明确对信息的需求，形成基于信息需求的问题，确定潜在的信息源，制定成功的检索方</a:t>
                </a:r>
                <a:r>
                  <a:rPr lang="zh-CN" altLang="en-US" sz="2000" dirty="0" smtClean="0">
                    <a:solidFill>
                      <a:schemeClr val="bg1"/>
                    </a:solidFill>
                    <a:latin typeface="+mn-ea"/>
                  </a:rPr>
                  <a:t>案。</a:t>
                </a:r>
                <a:endParaRPr sz="20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16860" y="2591597"/>
                <a:ext cx="2433855" cy="4635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2200" b="1" dirty="0">
                    <a:solidFill>
                      <a:schemeClr val="bg1"/>
                    </a:solidFill>
                  </a:rPr>
                  <a:t>1992</a:t>
                </a:r>
                <a:r>
                  <a:rPr lang="zh-CN" altLang="en-US" sz="2200" b="1" dirty="0">
                    <a:solidFill>
                      <a:schemeClr val="bg1"/>
                    </a:solidFill>
                  </a:rPr>
                  <a:t>年</a:t>
                </a:r>
              </a:p>
            </p:txBody>
          </p:sp>
          <p:cxnSp>
            <p:nvCxnSpPr>
              <p:cNvPr id="51" name="直接连接符 50"/>
              <p:cNvCxnSpPr/>
              <p:nvPr/>
            </p:nvCxnSpPr>
            <p:spPr>
              <a:xfrm>
                <a:off x="578255" y="3151930"/>
                <a:ext cx="579414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110" dirty="0"/>
              <a:t>（二）信息素养</a:t>
            </a:r>
            <a:r>
              <a:rPr lang="zh-CN" altLang="en-US" sz="3110" dirty="0" smtClean="0"/>
              <a:t>的要素</a:t>
            </a:r>
            <a:endParaRPr sz="3110" dirty="0"/>
          </a:p>
        </p:txBody>
      </p:sp>
      <p:grpSp>
        <p:nvGrpSpPr>
          <p:cNvPr id="13" name="组合 12"/>
          <p:cNvGrpSpPr/>
          <p:nvPr/>
        </p:nvGrpSpPr>
        <p:grpSpPr>
          <a:xfrm>
            <a:off x="906538" y="2416029"/>
            <a:ext cx="4551836" cy="3271707"/>
            <a:chOff x="1116805" y="2364685"/>
            <a:chExt cx="4551836" cy="2828101"/>
          </a:xfrm>
        </p:grpSpPr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1116805" y="2364685"/>
              <a:ext cx="4551835" cy="28281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latin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0" name="内容占位符 2"/>
            <p:cNvSpPr txBox="1"/>
            <p:nvPr/>
          </p:nvSpPr>
          <p:spPr>
            <a:xfrm>
              <a:off x="1183268" y="2659901"/>
              <a:ext cx="4485373" cy="2444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625475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50000"/>
                </a:lnSpc>
              </a:pPr>
              <a:r>
                <a:rPr lang="zh-CN" altLang="en-US" sz="2000" dirty="0"/>
                <a:t>信息意识是指对信息的洞察力和敏感程度，体现的是捕捉、分析、判断信息的能力。判断一个人有没有信息素养、有多高的信息素养，首先就要看他具备多高的信息意识。</a:t>
              </a:r>
              <a:endParaRPr lang="zh-CN" sz="2000" dirty="0"/>
            </a:p>
          </p:txBody>
        </p:sp>
      </p:grpSp>
      <p:sp>
        <p:nvSpPr>
          <p:cNvPr id="19" name="矩形 18"/>
          <p:cNvSpPr/>
          <p:nvPr/>
        </p:nvSpPr>
        <p:spPr>
          <a:xfrm>
            <a:off x="1274324" y="1161593"/>
            <a:ext cx="3137255" cy="5178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内容占位符 3"/>
          <p:cNvSpPr>
            <a:spLocks noGrp="1"/>
          </p:cNvSpPr>
          <p:nvPr>
            <p:ph sz="quarter" idx="10"/>
          </p:nvPr>
        </p:nvSpPr>
        <p:spPr>
          <a:xfrm>
            <a:off x="1274324" y="1186269"/>
            <a:ext cx="4067697" cy="53348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altLang="zh-CN" dirty="0">
                <a:solidFill>
                  <a:schemeClr val="bg1"/>
                </a:solidFill>
              </a:rPr>
              <a:t>1</a:t>
            </a:r>
            <a:r>
              <a:rPr lang="zh-CN" altLang="en-US" dirty="0">
                <a:solidFill>
                  <a:schemeClr val="bg1"/>
                </a:solidFill>
              </a:rPr>
              <a:t>．信息意识</a:t>
            </a:r>
          </a:p>
        </p:txBody>
      </p:sp>
      <p:grpSp>
        <p:nvGrpSpPr>
          <p:cNvPr id="21" name="组合 20"/>
          <p:cNvGrpSpPr/>
          <p:nvPr/>
        </p:nvGrpSpPr>
        <p:grpSpPr>
          <a:xfrm flipV="1">
            <a:off x="609600" y="1030803"/>
            <a:ext cx="470284" cy="670057"/>
            <a:chOff x="3173412" y="596106"/>
            <a:chExt cx="960438" cy="1368425"/>
          </a:xfrm>
        </p:grpSpPr>
        <p:sp>
          <p:nvSpPr>
            <p:cNvPr id="22" name="Freeform 9"/>
            <p:cNvSpPr/>
            <p:nvPr/>
          </p:nvSpPr>
          <p:spPr bwMode="auto">
            <a:xfrm>
              <a:off x="3586162" y="1178719"/>
              <a:ext cx="193675" cy="214313"/>
            </a:xfrm>
            <a:custGeom>
              <a:avLst/>
              <a:gdLst>
                <a:gd name="T0" fmla="*/ 61 w 72"/>
                <a:gd name="T1" fmla="*/ 23 h 80"/>
                <a:gd name="T2" fmla="*/ 22 w 72"/>
                <a:gd name="T3" fmla="*/ 6 h 80"/>
                <a:gd name="T4" fmla="*/ 22 w 72"/>
                <a:gd name="T5" fmla="*/ 6 h 80"/>
                <a:gd name="T6" fmla="*/ 6 w 72"/>
                <a:gd name="T7" fmla="*/ 45 h 80"/>
                <a:gd name="T8" fmla="*/ 11 w 72"/>
                <a:gd name="T9" fmla="*/ 58 h 80"/>
                <a:gd name="T10" fmla="*/ 50 w 72"/>
                <a:gd name="T11" fmla="*/ 74 h 80"/>
                <a:gd name="T12" fmla="*/ 50 w 72"/>
                <a:gd name="T13" fmla="*/ 74 h 80"/>
                <a:gd name="T14" fmla="*/ 66 w 72"/>
                <a:gd name="T15" fmla="*/ 35 h 80"/>
                <a:gd name="T16" fmla="*/ 61 w 72"/>
                <a:gd name="T17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0">
                  <a:moveTo>
                    <a:pt x="61" y="23"/>
                  </a:moveTo>
                  <a:cubicBezTo>
                    <a:pt x="54" y="7"/>
                    <a:pt x="37" y="0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7" y="13"/>
                    <a:pt x="0" y="30"/>
                    <a:pt x="6" y="4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73"/>
                    <a:pt x="35" y="80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65" y="68"/>
                    <a:pt x="72" y="50"/>
                    <a:pt x="66" y="35"/>
                  </a:cubicBezTo>
                  <a:lnTo>
                    <a:pt x="61" y="23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3173412" y="640556"/>
              <a:ext cx="866775" cy="838200"/>
            </a:xfrm>
            <a:custGeom>
              <a:avLst/>
              <a:gdLst>
                <a:gd name="T0" fmla="*/ 323 w 323"/>
                <a:gd name="T1" fmla="*/ 208 h 312"/>
                <a:gd name="T2" fmla="*/ 321 w 323"/>
                <a:gd name="T3" fmla="*/ 208 h 312"/>
                <a:gd name="T4" fmla="*/ 223 w 323"/>
                <a:gd name="T5" fmla="*/ 216 h 312"/>
                <a:gd name="T6" fmla="*/ 172 w 323"/>
                <a:gd name="T7" fmla="*/ 198 h 312"/>
                <a:gd name="T8" fmla="*/ 150 w 323"/>
                <a:gd name="T9" fmla="*/ 247 h 312"/>
                <a:gd name="T10" fmla="*/ 74 w 323"/>
                <a:gd name="T11" fmla="*/ 309 h 312"/>
                <a:gd name="T12" fmla="*/ 73 w 323"/>
                <a:gd name="T13" fmla="*/ 312 h 312"/>
                <a:gd name="T14" fmla="*/ 67 w 323"/>
                <a:gd name="T15" fmla="*/ 299 h 312"/>
                <a:gd name="T16" fmla="*/ 28 w 323"/>
                <a:gd name="T17" fmla="*/ 207 h 312"/>
                <a:gd name="T18" fmla="*/ 102 w 323"/>
                <a:gd name="T19" fmla="*/ 28 h 312"/>
                <a:gd name="T20" fmla="*/ 280 w 323"/>
                <a:gd name="T21" fmla="*/ 102 h 312"/>
                <a:gd name="T22" fmla="*/ 319 w 323"/>
                <a:gd name="T23" fmla="*/ 195 h 312"/>
                <a:gd name="T24" fmla="*/ 323 w 323"/>
                <a:gd name="T25" fmla="*/ 2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312">
                  <a:moveTo>
                    <a:pt x="323" y="208"/>
                  </a:moveTo>
                  <a:cubicBezTo>
                    <a:pt x="322" y="208"/>
                    <a:pt x="322" y="208"/>
                    <a:pt x="321" y="208"/>
                  </a:cubicBezTo>
                  <a:cubicBezTo>
                    <a:pt x="292" y="204"/>
                    <a:pt x="258" y="207"/>
                    <a:pt x="223" y="216"/>
                  </a:cubicBezTo>
                  <a:cubicBezTo>
                    <a:pt x="214" y="198"/>
                    <a:pt x="192" y="190"/>
                    <a:pt x="172" y="198"/>
                  </a:cubicBezTo>
                  <a:cubicBezTo>
                    <a:pt x="153" y="206"/>
                    <a:pt x="143" y="227"/>
                    <a:pt x="150" y="247"/>
                  </a:cubicBezTo>
                  <a:cubicBezTo>
                    <a:pt x="118" y="265"/>
                    <a:pt x="92" y="286"/>
                    <a:pt x="74" y="309"/>
                  </a:cubicBezTo>
                  <a:cubicBezTo>
                    <a:pt x="74" y="310"/>
                    <a:pt x="73" y="311"/>
                    <a:pt x="73" y="312"/>
                  </a:cubicBezTo>
                  <a:cubicBezTo>
                    <a:pt x="70" y="308"/>
                    <a:pt x="68" y="303"/>
                    <a:pt x="67" y="299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0" y="137"/>
                    <a:pt x="33" y="57"/>
                    <a:pt x="102" y="28"/>
                  </a:cubicBezTo>
                  <a:cubicBezTo>
                    <a:pt x="172" y="0"/>
                    <a:pt x="252" y="33"/>
                    <a:pt x="280" y="102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320" y="199"/>
                    <a:pt x="322" y="204"/>
                    <a:pt x="323" y="208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3752850" y="1234281"/>
              <a:ext cx="325438" cy="400050"/>
            </a:xfrm>
            <a:custGeom>
              <a:avLst/>
              <a:gdLst>
                <a:gd name="T0" fmla="*/ 14 w 121"/>
                <a:gd name="T1" fmla="*/ 12 h 149"/>
                <a:gd name="T2" fmla="*/ 14 w 121"/>
                <a:gd name="T3" fmla="*/ 11 h 149"/>
                <a:gd name="T4" fmla="*/ 103 w 121"/>
                <a:gd name="T5" fmla="*/ 3 h 149"/>
                <a:gd name="T6" fmla="*/ 111 w 121"/>
                <a:gd name="T7" fmla="*/ 4 h 149"/>
                <a:gd name="T8" fmla="*/ 36 w 121"/>
                <a:gd name="T9" fmla="*/ 149 h 149"/>
                <a:gd name="T10" fmla="*/ 0 w 121"/>
                <a:gd name="T11" fmla="*/ 60 h 149"/>
                <a:gd name="T12" fmla="*/ 14 w 121"/>
                <a:gd name="T13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49"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46" y="2"/>
                    <a:pt x="77" y="0"/>
                    <a:pt x="103" y="3"/>
                  </a:cubicBezTo>
                  <a:cubicBezTo>
                    <a:pt x="106" y="3"/>
                    <a:pt x="108" y="4"/>
                    <a:pt x="111" y="4"/>
                  </a:cubicBezTo>
                  <a:cubicBezTo>
                    <a:pt x="121" y="63"/>
                    <a:pt x="91" y="122"/>
                    <a:pt x="36" y="1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" y="50"/>
                    <a:pt x="22" y="30"/>
                    <a:pt x="14" y="12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3392487" y="1343819"/>
              <a:ext cx="417513" cy="360363"/>
            </a:xfrm>
            <a:custGeom>
              <a:avLst/>
              <a:gdLst>
                <a:gd name="T0" fmla="*/ 74 w 155"/>
                <a:gd name="T1" fmla="*/ 0 h 134"/>
                <a:gd name="T2" fmla="*/ 74 w 155"/>
                <a:gd name="T3" fmla="*/ 2 h 134"/>
                <a:gd name="T4" fmla="*/ 119 w 155"/>
                <a:gd name="T5" fmla="*/ 26 h 134"/>
                <a:gd name="T6" fmla="*/ 155 w 155"/>
                <a:gd name="T7" fmla="*/ 114 h 134"/>
                <a:gd name="T8" fmla="*/ 0 w 155"/>
                <a:gd name="T9" fmla="*/ 65 h 134"/>
                <a:gd name="T10" fmla="*/ 5 w 155"/>
                <a:gd name="T11" fmla="*/ 58 h 134"/>
                <a:gd name="T12" fmla="*/ 74 w 155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4">
                  <a:moveTo>
                    <a:pt x="74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2" y="19"/>
                    <a:pt x="100" y="29"/>
                    <a:pt x="119" y="2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97" y="134"/>
                    <a:pt x="35" y="113"/>
                    <a:pt x="0" y="65"/>
                  </a:cubicBezTo>
                  <a:cubicBezTo>
                    <a:pt x="2" y="62"/>
                    <a:pt x="3" y="60"/>
                    <a:pt x="5" y="58"/>
                  </a:cubicBezTo>
                  <a:cubicBezTo>
                    <a:pt x="21" y="37"/>
                    <a:pt x="45" y="17"/>
                    <a:pt x="74" y="0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8175" y="1647031"/>
              <a:ext cx="784225" cy="317500"/>
            </a:xfrm>
            <a:custGeom>
              <a:avLst/>
              <a:gdLst>
                <a:gd name="T0" fmla="*/ 21 w 292"/>
                <a:gd name="T1" fmla="*/ 106 h 118"/>
                <a:gd name="T2" fmla="*/ 28 w 292"/>
                <a:gd name="T3" fmla="*/ 90 h 118"/>
                <a:gd name="T4" fmla="*/ 28 w 292"/>
                <a:gd name="T5" fmla="*/ 90 h 118"/>
                <a:gd name="T6" fmla="*/ 24 w 292"/>
                <a:gd name="T7" fmla="*/ 66 h 118"/>
                <a:gd name="T8" fmla="*/ 24 w 292"/>
                <a:gd name="T9" fmla="*/ 66 h 118"/>
                <a:gd name="T10" fmla="*/ 77 w 292"/>
                <a:gd name="T11" fmla="*/ 25 h 118"/>
                <a:gd name="T12" fmla="*/ 77 w 292"/>
                <a:gd name="T13" fmla="*/ 25 h 118"/>
                <a:gd name="T14" fmla="*/ 140 w 292"/>
                <a:gd name="T15" fmla="*/ 54 h 118"/>
                <a:gd name="T16" fmla="*/ 140 w 292"/>
                <a:gd name="T17" fmla="*/ 54 h 118"/>
                <a:gd name="T18" fmla="*/ 189 w 292"/>
                <a:gd name="T19" fmla="*/ 94 h 118"/>
                <a:gd name="T20" fmla="*/ 189 w 292"/>
                <a:gd name="T21" fmla="*/ 94 h 118"/>
                <a:gd name="T22" fmla="*/ 240 w 292"/>
                <a:gd name="T23" fmla="*/ 117 h 118"/>
                <a:gd name="T24" fmla="*/ 240 w 292"/>
                <a:gd name="T25" fmla="*/ 117 h 118"/>
                <a:gd name="T26" fmla="*/ 278 w 292"/>
                <a:gd name="T27" fmla="*/ 100 h 118"/>
                <a:gd name="T28" fmla="*/ 278 w 292"/>
                <a:gd name="T29" fmla="*/ 100 h 118"/>
                <a:gd name="T30" fmla="*/ 292 w 292"/>
                <a:gd name="T31" fmla="*/ 69 h 118"/>
                <a:gd name="T32" fmla="*/ 292 w 292"/>
                <a:gd name="T33" fmla="*/ 69 h 118"/>
                <a:gd name="T34" fmla="*/ 279 w 292"/>
                <a:gd name="T35" fmla="*/ 29 h 118"/>
                <a:gd name="T36" fmla="*/ 279 w 292"/>
                <a:gd name="T37" fmla="*/ 29 h 118"/>
                <a:gd name="T38" fmla="*/ 265 w 292"/>
                <a:gd name="T39" fmla="*/ 13 h 118"/>
                <a:gd name="T40" fmla="*/ 265 w 292"/>
                <a:gd name="T41" fmla="*/ 13 h 118"/>
                <a:gd name="T42" fmla="*/ 248 w 292"/>
                <a:gd name="T43" fmla="*/ 14 h 118"/>
                <a:gd name="T44" fmla="*/ 248 w 292"/>
                <a:gd name="T45" fmla="*/ 14 h 118"/>
                <a:gd name="T46" fmla="*/ 249 w 292"/>
                <a:gd name="T47" fmla="*/ 31 h 118"/>
                <a:gd name="T48" fmla="*/ 249 w 292"/>
                <a:gd name="T49" fmla="*/ 31 h 118"/>
                <a:gd name="T50" fmla="*/ 249 w 292"/>
                <a:gd name="T51" fmla="*/ 32 h 118"/>
                <a:gd name="T52" fmla="*/ 249 w 292"/>
                <a:gd name="T53" fmla="*/ 32 h 118"/>
                <a:gd name="T54" fmla="*/ 252 w 292"/>
                <a:gd name="T55" fmla="*/ 34 h 118"/>
                <a:gd name="T56" fmla="*/ 252 w 292"/>
                <a:gd name="T57" fmla="*/ 34 h 118"/>
                <a:gd name="T58" fmla="*/ 259 w 292"/>
                <a:gd name="T59" fmla="*/ 43 h 118"/>
                <a:gd name="T60" fmla="*/ 259 w 292"/>
                <a:gd name="T61" fmla="*/ 43 h 118"/>
                <a:gd name="T62" fmla="*/ 267 w 292"/>
                <a:gd name="T63" fmla="*/ 67 h 118"/>
                <a:gd name="T64" fmla="*/ 267 w 292"/>
                <a:gd name="T65" fmla="*/ 67 h 118"/>
                <a:gd name="T66" fmla="*/ 260 w 292"/>
                <a:gd name="T67" fmla="*/ 84 h 118"/>
                <a:gd name="T68" fmla="*/ 260 w 292"/>
                <a:gd name="T69" fmla="*/ 84 h 118"/>
                <a:gd name="T70" fmla="*/ 241 w 292"/>
                <a:gd name="T71" fmla="*/ 92 h 118"/>
                <a:gd name="T72" fmla="*/ 241 w 292"/>
                <a:gd name="T73" fmla="*/ 92 h 118"/>
                <a:gd name="T74" fmla="*/ 203 w 292"/>
                <a:gd name="T75" fmla="*/ 74 h 118"/>
                <a:gd name="T76" fmla="*/ 203 w 292"/>
                <a:gd name="T77" fmla="*/ 74 h 118"/>
                <a:gd name="T78" fmla="*/ 156 w 292"/>
                <a:gd name="T79" fmla="*/ 35 h 118"/>
                <a:gd name="T80" fmla="*/ 156 w 292"/>
                <a:gd name="T81" fmla="*/ 35 h 118"/>
                <a:gd name="T82" fmla="*/ 78 w 292"/>
                <a:gd name="T83" fmla="*/ 1 h 118"/>
                <a:gd name="T84" fmla="*/ 78 w 292"/>
                <a:gd name="T85" fmla="*/ 1 h 118"/>
                <a:gd name="T86" fmla="*/ 24 w 292"/>
                <a:gd name="T87" fmla="*/ 17 h 118"/>
                <a:gd name="T88" fmla="*/ 24 w 292"/>
                <a:gd name="T89" fmla="*/ 17 h 118"/>
                <a:gd name="T90" fmla="*/ 0 w 292"/>
                <a:gd name="T91" fmla="*/ 65 h 118"/>
                <a:gd name="T92" fmla="*/ 0 w 292"/>
                <a:gd name="T93" fmla="*/ 65 h 118"/>
                <a:gd name="T94" fmla="*/ 5 w 292"/>
                <a:gd name="T95" fmla="*/ 99 h 118"/>
                <a:gd name="T96" fmla="*/ 5 w 292"/>
                <a:gd name="T97" fmla="*/ 99 h 118"/>
                <a:gd name="T98" fmla="*/ 16 w 292"/>
                <a:gd name="T99" fmla="*/ 107 h 118"/>
                <a:gd name="T100" fmla="*/ 16 w 292"/>
                <a:gd name="T101" fmla="*/ 107 h 118"/>
                <a:gd name="T102" fmla="*/ 21 w 292"/>
                <a:gd name="T10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18">
                  <a:moveTo>
                    <a:pt x="21" y="106"/>
                  </a:moveTo>
                  <a:cubicBezTo>
                    <a:pt x="27" y="104"/>
                    <a:pt x="31" y="97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5" y="81"/>
                    <a:pt x="24" y="73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41"/>
                    <a:pt x="46" y="24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95" y="26"/>
                    <a:pt x="117" y="34"/>
                    <a:pt x="140" y="54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55" y="67"/>
                    <a:pt x="172" y="82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205" y="106"/>
                    <a:pt x="222" y="116"/>
                    <a:pt x="240" y="117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54" y="118"/>
                    <a:pt x="268" y="112"/>
                    <a:pt x="278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7" y="90"/>
                    <a:pt x="291" y="7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2" y="52"/>
                    <a:pt x="285" y="39"/>
                    <a:pt x="279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72" y="19"/>
                    <a:pt x="265" y="13"/>
                    <a:pt x="265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0" y="9"/>
                    <a:pt x="252" y="9"/>
                    <a:pt x="248" y="14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43" y="19"/>
                    <a:pt x="244" y="27"/>
                    <a:pt x="249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49" y="31"/>
                    <a:pt x="249" y="31"/>
                    <a:pt x="249" y="32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50" y="32"/>
                    <a:pt x="251" y="33"/>
                    <a:pt x="252" y="3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3" y="36"/>
                    <a:pt x="256" y="39"/>
                    <a:pt x="259" y="43"/>
                  </a:cubicBezTo>
                  <a:cubicBezTo>
                    <a:pt x="259" y="43"/>
                    <a:pt x="259" y="43"/>
                    <a:pt x="259" y="43"/>
                  </a:cubicBezTo>
                  <a:cubicBezTo>
                    <a:pt x="264" y="50"/>
                    <a:pt x="268" y="59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73"/>
                    <a:pt x="265" y="78"/>
                    <a:pt x="260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3" y="91"/>
                    <a:pt x="248" y="92"/>
                    <a:pt x="241" y="92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32" y="92"/>
                    <a:pt x="218" y="85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88" y="63"/>
                    <a:pt x="172" y="49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30" y="13"/>
                    <a:pt x="103" y="2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57" y="0"/>
                    <a:pt x="38" y="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0" y="28"/>
                    <a:pt x="1" y="4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1" y="87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7" y="103"/>
                    <a:pt x="11" y="106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8" y="107"/>
                    <a:pt x="19" y="107"/>
                    <a:pt x="21" y="106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940175" y="748506"/>
              <a:ext cx="193675" cy="104775"/>
            </a:xfrm>
            <a:custGeom>
              <a:avLst/>
              <a:gdLst>
                <a:gd name="T0" fmla="*/ 1 w 72"/>
                <a:gd name="T1" fmla="*/ 30 h 39"/>
                <a:gd name="T2" fmla="*/ 3 w 72"/>
                <a:gd name="T3" fmla="*/ 35 h 39"/>
                <a:gd name="T4" fmla="*/ 7 w 72"/>
                <a:gd name="T5" fmla="*/ 38 h 39"/>
                <a:gd name="T6" fmla="*/ 70 w 72"/>
                <a:gd name="T7" fmla="*/ 22 h 39"/>
                <a:gd name="T8" fmla="*/ 71 w 72"/>
                <a:gd name="T9" fmla="*/ 17 h 39"/>
                <a:gd name="T10" fmla="*/ 66 w 72"/>
                <a:gd name="T11" fmla="*/ 3 h 39"/>
                <a:gd name="T12" fmla="*/ 62 w 72"/>
                <a:gd name="T13" fmla="*/ 0 h 39"/>
                <a:gd name="T14" fmla="*/ 2 w 72"/>
                <a:gd name="T15" fmla="*/ 25 h 39"/>
                <a:gd name="T16" fmla="*/ 1 w 72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9">
                  <a:moveTo>
                    <a:pt x="1" y="30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7"/>
                    <a:pt x="5" y="39"/>
                    <a:pt x="7" y="38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1"/>
                    <a:pt x="72" y="19"/>
                    <a:pt x="71" y="17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3876675" y="596106"/>
              <a:ext cx="133350" cy="182563"/>
            </a:xfrm>
            <a:custGeom>
              <a:avLst/>
              <a:gdLst>
                <a:gd name="T0" fmla="*/ 2 w 50"/>
                <a:gd name="T1" fmla="*/ 64 h 68"/>
                <a:gd name="T2" fmla="*/ 7 w 50"/>
                <a:gd name="T3" fmla="*/ 66 h 68"/>
                <a:gd name="T4" fmla="*/ 12 w 50"/>
                <a:gd name="T5" fmla="*/ 66 h 68"/>
                <a:gd name="T6" fmla="*/ 49 w 50"/>
                <a:gd name="T7" fmla="*/ 13 h 68"/>
                <a:gd name="T8" fmla="*/ 47 w 50"/>
                <a:gd name="T9" fmla="*/ 9 h 68"/>
                <a:gd name="T10" fmla="*/ 34 w 50"/>
                <a:gd name="T11" fmla="*/ 1 h 68"/>
                <a:gd name="T12" fmla="*/ 30 w 50"/>
                <a:gd name="T13" fmla="*/ 1 h 68"/>
                <a:gd name="T14" fmla="*/ 0 w 50"/>
                <a:gd name="T15" fmla="*/ 59 h 68"/>
                <a:gd name="T16" fmla="*/ 2 w 50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8">
                  <a:moveTo>
                    <a:pt x="2" y="64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9" y="68"/>
                    <a:pt x="11" y="68"/>
                    <a:pt x="12" y="6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49" y="10"/>
                    <a:pt x="47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0" y="0"/>
                    <a:pt x="30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3"/>
                    <a:pt x="2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7005403" y="1143590"/>
            <a:ext cx="3137255" cy="5178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内容占位符 3"/>
          <p:cNvSpPr txBox="1">
            <a:spLocks/>
          </p:cNvSpPr>
          <p:nvPr/>
        </p:nvSpPr>
        <p:spPr>
          <a:xfrm>
            <a:off x="7005403" y="1168266"/>
            <a:ext cx="4067697" cy="5334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6254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/>
            <a:r>
              <a:rPr lang="en-US" altLang="zh-CN" smtClean="0">
                <a:solidFill>
                  <a:schemeClr val="bg1"/>
                </a:solidFill>
              </a:rPr>
              <a:t>2</a:t>
            </a:r>
            <a:r>
              <a:rPr lang="zh-CN" altLang="en-US" smtClean="0">
                <a:solidFill>
                  <a:schemeClr val="bg1"/>
                </a:solidFill>
              </a:rPr>
              <a:t>．信息知识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 flipV="1">
            <a:off x="6340679" y="1012800"/>
            <a:ext cx="470284" cy="670057"/>
            <a:chOff x="3173412" y="596106"/>
            <a:chExt cx="960438" cy="1368425"/>
          </a:xfrm>
        </p:grpSpPr>
        <p:sp>
          <p:nvSpPr>
            <p:cNvPr id="35" name="Freeform 9"/>
            <p:cNvSpPr/>
            <p:nvPr/>
          </p:nvSpPr>
          <p:spPr bwMode="auto">
            <a:xfrm>
              <a:off x="3586162" y="1178719"/>
              <a:ext cx="193675" cy="214313"/>
            </a:xfrm>
            <a:custGeom>
              <a:avLst/>
              <a:gdLst>
                <a:gd name="T0" fmla="*/ 61 w 72"/>
                <a:gd name="T1" fmla="*/ 23 h 80"/>
                <a:gd name="T2" fmla="*/ 22 w 72"/>
                <a:gd name="T3" fmla="*/ 6 h 80"/>
                <a:gd name="T4" fmla="*/ 22 w 72"/>
                <a:gd name="T5" fmla="*/ 6 h 80"/>
                <a:gd name="T6" fmla="*/ 6 w 72"/>
                <a:gd name="T7" fmla="*/ 45 h 80"/>
                <a:gd name="T8" fmla="*/ 11 w 72"/>
                <a:gd name="T9" fmla="*/ 58 h 80"/>
                <a:gd name="T10" fmla="*/ 50 w 72"/>
                <a:gd name="T11" fmla="*/ 74 h 80"/>
                <a:gd name="T12" fmla="*/ 50 w 72"/>
                <a:gd name="T13" fmla="*/ 74 h 80"/>
                <a:gd name="T14" fmla="*/ 66 w 72"/>
                <a:gd name="T15" fmla="*/ 35 h 80"/>
                <a:gd name="T16" fmla="*/ 61 w 72"/>
                <a:gd name="T17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0">
                  <a:moveTo>
                    <a:pt x="61" y="23"/>
                  </a:moveTo>
                  <a:cubicBezTo>
                    <a:pt x="54" y="7"/>
                    <a:pt x="37" y="0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7" y="13"/>
                    <a:pt x="0" y="30"/>
                    <a:pt x="6" y="4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73"/>
                    <a:pt x="35" y="80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65" y="68"/>
                    <a:pt x="72" y="50"/>
                    <a:pt x="66" y="35"/>
                  </a:cubicBezTo>
                  <a:lnTo>
                    <a:pt x="61" y="23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0"/>
            <p:cNvSpPr/>
            <p:nvPr/>
          </p:nvSpPr>
          <p:spPr bwMode="auto">
            <a:xfrm>
              <a:off x="3173412" y="640556"/>
              <a:ext cx="866775" cy="838200"/>
            </a:xfrm>
            <a:custGeom>
              <a:avLst/>
              <a:gdLst>
                <a:gd name="T0" fmla="*/ 323 w 323"/>
                <a:gd name="T1" fmla="*/ 208 h 312"/>
                <a:gd name="T2" fmla="*/ 321 w 323"/>
                <a:gd name="T3" fmla="*/ 208 h 312"/>
                <a:gd name="T4" fmla="*/ 223 w 323"/>
                <a:gd name="T5" fmla="*/ 216 h 312"/>
                <a:gd name="T6" fmla="*/ 172 w 323"/>
                <a:gd name="T7" fmla="*/ 198 h 312"/>
                <a:gd name="T8" fmla="*/ 150 w 323"/>
                <a:gd name="T9" fmla="*/ 247 h 312"/>
                <a:gd name="T10" fmla="*/ 74 w 323"/>
                <a:gd name="T11" fmla="*/ 309 h 312"/>
                <a:gd name="T12" fmla="*/ 73 w 323"/>
                <a:gd name="T13" fmla="*/ 312 h 312"/>
                <a:gd name="T14" fmla="*/ 67 w 323"/>
                <a:gd name="T15" fmla="*/ 299 h 312"/>
                <a:gd name="T16" fmla="*/ 28 w 323"/>
                <a:gd name="T17" fmla="*/ 207 h 312"/>
                <a:gd name="T18" fmla="*/ 102 w 323"/>
                <a:gd name="T19" fmla="*/ 28 h 312"/>
                <a:gd name="T20" fmla="*/ 280 w 323"/>
                <a:gd name="T21" fmla="*/ 102 h 312"/>
                <a:gd name="T22" fmla="*/ 319 w 323"/>
                <a:gd name="T23" fmla="*/ 195 h 312"/>
                <a:gd name="T24" fmla="*/ 323 w 323"/>
                <a:gd name="T25" fmla="*/ 2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312">
                  <a:moveTo>
                    <a:pt x="323" y="208"/>
                  </a:moveTo>
                  <a:cubicBezTo>
                    <a:pt x="322" y="208"/>
                    <a:pt x="322" y="208"/>
                    <a:pt x="321" y="208"/>
                  </a:cubicBezTo>
                  <a:cubicBezTo>
                    <a:pt x="292" y="204"/>
                    <a:pt x="258" y="207"/>
                    <a:pt x="223" y="216"/>
                  </a:cubicBezTo>
                  <a:cubicBezTo>
                    <a:pt x="214" y="198"/>
                    <a:pt x="192" y="190"/>
                    <a:pt x="172" y="198"/>
                  </a:cubicBezTo>
                  <a:cubicBezTo>
                    <a:pt x="153" y="206"/>
                    <a:pt x="143" y="227"/>
                    <a:pt x="150" y="247"/>
                  </a:cubicBezTo>
                  <a:cubicBezTo>
                    <a:pt x="118" y="265"/>
                    <a:pt x="92" y="286"/>
                    <a:pt x="74" y="309"/>
                  </a:cubicBezTo>
                  <a:cubicBezTo>
                    <a:pt x="74" y="310"/>
                    <a:pt x="73" y="311"/>
                    <a:pt x="73" y="312"/>
                  </a:cubicBezTo>
                  <a:cubicBezTo>
                    <a:pt x="70" y="308"/>
                    <a:pt x="68" y="303"/>
                    <a:pt x="67" y="299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0" y="137"/>
                    <a:pt x="33" y="57"/>
                    <a:pt x="102" y="28"/>
                  </a:cubicBezTo>
                  <a:cubicBezTo>
                    <a:pt x="172" y="0"/>
                    <a:pt x="252" y="33"/>
                    <a:pt x="280" y="102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320" y="199"/>
                    <a:pt x="322" y="204"/>
                    <a:pt x="323" y="208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1"/>
            <p:cNvSpPr/>
            <p:nvPr/>
          </p:nvSpPr>
          <p:spPr bwMode="auto">
            <a:xfrm>
              <a:off x="3752850" y="1234281"/>
              <a:ext cx="325438" cy="400050"/>
            </a:xfrm>
            <a:custGeom>
              <a:avLst/>
              <a:gdLst>
                <a:gd name="T0" fmla="*/ 14 w 121"/>
                <a:gd name="T1" fmla="*/ 12 h 149"/>
                <a:gd name="T2" fmla="*/ 14 w 121"/>
                <a:gd name="T3" fmla="*/ 11 h 149"/>
                <a:gd name="T4" fmla="*/ 103 w 121"/>
                <a:gd name="T5" fmla="*/ 3 h 149"/>
                <a:gd name="T6" fmla="*/ 111 w 121"/>
                <a:gd name="T7" fmla="*/ 4 h 149"/>
                <a:gd name="T8" fmla="*/ 36 w 121"/>
                <a:gd name="T9" fmla="*/ 149 h 149"/>
                <a:gd name="T10" fmla="*/ 0 w 121"/>
                <a:gd name="T11" fmla="*/ 60 h 149"/>
                <a:gd name="T12" fmla="*/ 14 w 121"/>
                <a:gd name="T13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49"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46" y="2"/>
                    <a:pt x="77" y="0"/>
                    <a:pt x="103" y="3"/>
                  </a:cubicBezTo>
                  <a:cubicBezTo>
                    <a:pt x="106" y="3"/>
                    <a:pt x="108" y="4"/>
                    <a:pt x="111" y="4"/>
                  </a:cubicBezTo>
                  <a:cubicBezTo>
                    <a:pt x="121" y="63"/>
                    <a:pt x="91" y="122"/>
                    <a:pt x="36" y="1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" y="50"/>
                    <a:pt x="22" y="30"/>
                    <a:pt x="14" y="12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2"/>
            <p:cNvSpPr/>
            <p:nvPr/>
          </p:nvSpPr>
          <p:spPr bwMode="auto">
            <a:xfrm>
              <a:off x="3392487" y="1343819"/>
              <a:ext cx="417513" cy="360363"/>
            </a:xfrm>
            <a:custGeom>
              <a:avLst/>
              <a:gdLst>
                <a:gd name="T0" fmla="*/ 74 w 155"/>
                <a:gd name="T1" fmla="*/ 0 h 134"/>
                <a:gd name="T2" fmla="*/ 74 w 155"/>
                <a:gd name="T3" fmla="*/ 2 h 134"/>
                <a:gd name="T4" fmla="*/ 119 w 155"/>
                <a:gd name="T5" fmla="*/ 26 h 134"/>
                <a:gd name="T6" fmla="*/ 155 w 155"/>
                <a:gd name="T7" fmla="*/ 114 h 134"/>
                <a:gd name="T8" fmla="*/ 0 w 155"/>
                <a:gd name="T9" fmla="*/ 65 h 134"/>
                <a:gd name="T10" fmla="*/ 5 w 155"/>
                <a:gd name="T11" fmla="*/ 58 h 134"/>
                <a:gd name="T12" fmla="*/ 74 w 155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4">
                  <a:moveTo>
                    <a:pt x="74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2" y="19"/>
                    <a:pt x="100" y="29"/>
                    <a:pt x="119" y="2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97" y="134"/>
                    <a:pt x="35" y="113"/>
                    <a:pt x="0" y="65"/>
                  </a:cubicBezTo>
                  <a:cubicBezTo>
                    <a:pt x="2" y="62"/>
                    <a:pt x="3" y="60"/>
                    <a:pt x="5" y="58"/>
                  </a:cubicBezTo>
                  <a:cubicBezTo>
                    <a:pt x="21" y="37"/>
                    <a:pt x="45" y="17"/>
                    <a:pt x="74" y="0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3"/>
            <p:cNvSpPr/>
            <p:nvPr/>
          </p:nvSpPr>
          <p:spPr bwMode="auto">
            <a:xfrm>
              <a:off x="3178175" y="1647031"/>
              <a:ext cx="784225" cy="317500"/>
            </a:xfrm>
            <a:custGeom>
              <a:avLst/>
              <a:gdLst>
                <a:gd name="T0" fmla="*/ 21 w 292"/>
                <a:gd name="T1" fmla="*/ 106 h 118"/>
                <a:gd name="T2" fmla="*/ 28 w 292"/>
                <a:gd name="T3" fmla="*/ 90 h 118"/>
                <a:gd name="T4" fmla="*/ 28 w 292"/>
                <a:gd name="T5" fmla="*/ 90 h 118"/>
                <a:gd name="T6" fmla="*/ 24 w 292"/>
                <a:gd name="T7" fmla="*/ 66 h 118"/>
                <a:gd name="T8" fmla="*/ 24 w 292"/>
                <a:gd name="T9" fmla="*/ 66 h 118"/>
                <a:gd name="T10" fmla="*/ 77 w 292"/>
                <a:gd name="T11" fmla="*/ 25 h 118"/>
                <a:gd name="T12" fmla="*/ 77 w 292"/>
                <a:gd name="T13" fmla="*/ 25 h 118"/>
                <a:gd name="T14" fmla="*/ 140 w 292"/>
                <a:gd name="T15" fmla="*/ 54 h 118"/>
                <a:gd name="T16" fmla="*/ 140 w 292"/>
                <a:gd name="T17" fmla="*/ 54 h 118"/>
                <a:gd name="T18" fmla="*/ 189 w 292"/>
                <a:gd name="T19" fmla="*/ 94 h 118"/>
                <a:gd name="T20" fmla="*/ 189 w 292"/>
                <a:gd name="T21" fmla="*/ 94 h 118"/>
                <a:gd name="T22" fmla="*/ 240 w 292"/>
                <a:gd name="T23" fmla="*/ 117 h 118"/>
                <a:gd name="T24" fmla="*/ 240 w 292"/>
                <a:gd name="T25" fmla="*/ 117 h 118"/>
                <a:gd name="T26" fmla="*/ 278 w 292"/>
                <a:gd name="T27" fmla="*/ 100 h 118"/>
                <a:gd name="T28" fmla="*/ 278 w 292"/>
                <a:gd name="T29" fmla="*/ 100 h 118"/>
                <a:gd name="T30" fmla="*/ 292 w 292"/>
                <a:gd name="T31" fmla="*/ 69 h 118"/>
                <a:gd name="T32" fmla="*/ 292 w 292"/>
                <a:gd name="T33" fmla="*/ 69 h 118"/>
                <a:gd name="T34" fmla="*/ 279 w 292"/>
                <a:gd name="T35" fmla="*/ 29 h 118"/>
                <a:gd name="T36" fmla="*/ 279 w 292"/>
                <a:gd name="T37" fmla="*/ 29 h 118"/>
                <a:gd name="T38" fmla="*/ 265 w 292"/>
                <a:gd name="T39" fmla="*/ 13 h 118"/>
                <a:gd name="T40" fmla="*/ 265 w 292"/>
                <a:gd name="T41" fmla="*/ 13 h 118"/>
                <a:gd name="T42" fmla="*/ 248 w 292"/>
                <a:gd name="T43" fmla="*/ 14 h 118"/>
                <a:gd name="T44" fmla="*/ 248 w 292"/>
                <a:gd name="T45" fmla="*/ 14 h 118"/>
                <a:gd name="T46" fmla="*/ 249 w 292"/>
                <a:gd name="T47" fmla="*/ 31 h 118"/>
                <a:gd name="T48" fmla="*/ 249 w 292"/>
                <a:gd name="T49" fmla="*/ 31 h 118"/>
                <a:gd name="T50" fmla="*/ 249 w 292"/>
                <a:gd name="T51" fmla="*/ 32 h 118"/>
                <a:gd name="T52" fmla="*/ 249 w 292"/>
                <a:gd name="T53" fmla="*/ 32 h 118"/>
                <a:gd name="T54" fmla="*/ 252 w 292"/>
                <a:gd name="T55" fmla="*/ 34 h 118"/>
                <a:gd name="T56" fmla="*/ 252 w 292"/>
                <a:gd name="T57" fmla="*/ 34 h 118"/>
                <a:gd name="T58" fmla="*/ 259 w 292"/>
                <a:gd name="T59" fmla="*/ 43 h 118"/>
                <a:gd name="T60" fmla="*/ 259 w 292"/>
                <a:gd name="T61" fmla="*/ 43 h 118"/>
                <a:gd name="T62" fmla="*/ 267 w 292"/>
                <a:gd name="T63" fmla="*/ 67 h 118"/>
                <a:gd name="T64" fmla="*/ 267 w 292"/>
                <a:gd name="T65" fmla="*/ 67 h 118"/>
                <a:gd name="T66" fmla="*/ 260 w 292"/>
                <a:gd name="T67" fmla="*/ 84 h 118"/>
                <a:gd name="T68" fmla="*/ 260 w 292"/>
                <a:gd name="T69" fmla="*/ 84 h 118"/>
                <a:gd name="T70" fmla="*/ 241 w 292"/>
                <a:gd name="T71" fmla="*/ 92 h 118"/>
                <a:gd name="T72" fmla="*/ 241 w 292"/>
                <a:gd name="T73" fmla="*/ 92 h 118"/>
                <a:gd name="T74" fmla="*/ 203 w 292"/>
                <a:gd name="T75" fmla="*/ 74 h 118"/>
                <a:gd name="T76" fmla="*/ 203 w 292"/>
                <a:gd name="T77" fmla="*/ 74 h 118"/>
                <a:gd name="T78" fmla="*/ 156 w 292"/>
                <a:gd name="T79" fmla="*/ 35 h 118"/>
                <a:gd name="T80" fmla="*/ 156 w 292"/>
                <a:gd name="T81" fmla="*/ 35 h 118"/>
                <a:gd name="T82" fmla="*/ 78 w 292"/>
                <a:gd name="T83" fmla="*/ 1 h 118"/>
                <a:gd name="T84" fmla="*/ 78 w 292"/>
                <a:gd name="T85" fmla="*/ 1 h 118"/>
                <a:gd name="T86" fmla="*/ 24 w 292"/>
                <a:gd name="T87" fmla="*/ 17 h 118"/>
                <a:gd name="T88" fmla="*/ 24 w 292"/>
                <a:gd name="T89" fmla="*/ 17 h 118"/>
                <a:gd name="T90" fmla="*/ 0 w 292"/>
                <a:gd name="T91" fmla="*/ 65 h 118"/>
                <a:gd name="T92" fmla="*/ 0 w 292"/>
                <a:gd name="T93" fmla="*/ 65 h 118"/>
                <a:gd name="T94" fmla="*/ 5 w 292"/>
                <a:gd name="T95" fmla="*/ 99 h 118"/>
                <a:gd name="T96" fmla="*/ 5 w 292"/>
                <a:gd name="T97" fmla="*/ 99 h 118"/>
                <a:gd name="T98" fmla="*/ 16 w 292"/>
                <a:gd name="T99" fmla="*/ 107 h 118"/>
                <a:gd name="T100" fmla="*/ 16 w 292"/>
                <a:gd name="T101" fmla="*/ 107 h 118"/>
                <a:gd name="T102" fmla="*/ 21 w 292"/>
                <a:gd name="T10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18">
                  <a:moveTo>
                    <a:pt x="21" y="106"/>
                  </a:moveTo>
                  <a:cubicBezTo>
                    <a:pt x="27" y="104"/>
                    <a:pt x="31" y="97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5" y="81"/>
                    <a:pt x="24" y="73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41"/>
                    <a:pt x="46" y="24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95" y="26"/>
                    <a:pt x="117" y="34"/>
                    <a:pt x="140" y="54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55" y="67"/>
                    <a:pt x="172" y="82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205" y="106"/>
                    <a:pt x="222" y="116"/>
                    <a:pt x="240" y="117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54" y="118"/>
                    <a:pt x="268" y="112"/>
                    <a:pt x="278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7" y="90"/>
                    <a:pt x="291" y="7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2" y="52"/>
                    <a:pt x="285" y="39"/>
                    <a:pt x="279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72" y="19"/>
                    <a:pt x="265" y="13"/>
                    <a:pt x="265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0" y="9"/>
                    <a:pt x="252" y="9"/>
                    <a:pt x="248" y="14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43" y="19"/>
                    <a:pt x="244" y="27"/>
                    <a:pt x="249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49" y="31"/>
                    <a:pt x="249" y="31"/>
                    <a:pt x="249" y="32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50" y="32"/>
                    <a:pt x="251" y="33"/>
                    <a:pt x="252" y="3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3" y="36"/>
                    <a:pt x="256" y="39"/>
                    <a:pt x="259" y="43"/>
                  </a:cubicBezTo>
                  <a:cubicBezTo>
                    <a:pt x="259" y="43"/>
                    <a:pt x="259" y="43"/>
                    <a:pt x="259" y="43"/>
                  </a:cubicBezTo>
                  <a:cubicBezTo>
                    <a:pt x="264" y="50"/>
                    <a:pt x="268" y="59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73"/>
                    <a:pt x="265" y="78"/>
                    <a:pt x="260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3" y="91"/>
                    <a:pt x="248" y="92"/>
                    <a:pt x="241" y="92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32" y="92"/>
                    <a:pt x="218" y="85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88" y="63"/>
                    <a:pt x="172" y="49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30" y="13"/>
                    <a:pt x="103" y="2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57" y="0"/>
                    <a:pt x="38" y="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0" y="28"/>
                    <a:pt x="1" y="4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1" y="87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7" y="103"/>
                    <a:pt x="11" y="106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8" y="107"/>
                    <a:pt x="19" y="107"/>
                    <a:pt x="21" y="106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4"/>
            <p:cNvSpPr/>
            <p:nvPr/>
          </p:nvSpPr>
          <p:spPr bwMode="auto">
            <a:xfrm>
              <a:off x="3940175" y="748506"/>
              <a:ext cx="193675" cy="104775"/>
            </a:xfrm>
            <a:custGeom>
              <a:avLst/>
              <a:gdLst>
                <a:gd name="T0" fmla="*/ 1 w 72"/>
                <a:gd name="T1" fmla="*/ 30 h 39"/>
                <a:gd name="T2" fmla="*/ 3 w 72"/>
                <a:gd name="T3" fmla="*/ 35 h 39"/>
                <a:gd name="T4" fmla="*/ 7 w 72"/>
                <a:gd name="T5" fmla="*/ 38 h 39"/>
                <a:gd name="T6" fmla="*/ 70 w 72"/>
                <a:gd name="T7" fmla="*/ 22 h 39"/>
                <a:gd name="T8" fmla="*/ 71 w 72"/>
                <a:gd name="T9" fmla="*/ 17 h 39"/>
                <a:gd name="T10" fmla="*/ 66 w 72"/>
                <a:gd name="T11" fmla="*/ 3 h 39"/>
                <a:gd name="T12" fmla="*/ 62 w 72"/>
                <a:gd name="T13" fmla="*/ 0 h 39"/>
                <a:gd name="T14" fmla="*/ 2 w 72"/>
                <a:gd name="T15" fmla="*/ 25 h 39"/>
                <a:gd name="T16" fmla="*/ 1 w 72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9">
                  <a:moveTo>
                    <a:pt x="1" y="30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7"/>
                    <a:pt x="5" y="39"/>
                    <a:pt x="7" y="38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1"/>
                    <a:pt x="72" y="19"/>
                    <a:pt x="71" y="17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5"/>
            <p:cNvSpPr/>
            <p:nvPr/>
          </p:nvSpPr>
          <p:spPr bwMode="auto">
            <a:xfrm>
              <a:off x="3876675" y="596106"/>
              <a:ext cx="133350" cy="182563"/>
            </a:xfrm>
            <a:custGeom>
              <a:avLst/>
              <a:gdLst>
                <a:gd name="T0" fmla="*/ 2 w 50"/>
                <a:gd name="T1" fmla="*/ 64 h 68"/>
                <a:gd name="T2" fmla="*/ 7 w 50"/>
                <a:gd name="T3" fmla="*/ 66 h 68"/>
                <a:gd name="T4" fmla="*/ 12 w 50"/>
                <a:gd name="T5" fmla="*/ 66 h 68"/>
                <a:gd name="T6" fmla="*/ 49 w 50"/>
                <a:gd name="T7" fmla="*/ 13 h 68"/>
                <a:gd name="T8" fmla="*/ 47 w 50"/>
                <a:gd name="T9" fmla="*/ 9 h 68"/>
                <a:gd name="T10" fmla="*/ 34 w 50"/>
                <a:gd name="T11" fmla="*/ 1 h 68"/>
                <a:gd name="T12" fmla="*/ 30 w 50"/>
                <a:gd name="T13" fmla="*/ 1 h 68"/>
                <a:gd name="T14" fmla="*/ 0 w 50"/>
                <a:gd name="T15" fmla="*/ 59 h 68"/>
                <a:gd name="T16" fmla="*/ 2 w 50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8">
                  <a:moveTo>
                    <a:pt x="2" y="64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9" y="68"/>
                    <a:pt x="11" y="68"/>
                    <a:pt x="12" y="6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49" y="10"/>
                    <a:pt x="47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0" y="0"/>
                    <a:pt x="30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3"/>
                    <a:pt x="2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024229" y="2253038"/>
            <a:ext cx="5577745" cy="3787035"/>
            <a:chOff x="6024229" y="2253038"/>
            <a:chExt cx="5577745" cy="3787035"/>
          </a:xfrm>
        </p:grpSpPr>
        <p:sp>
          <p:nvSpPr>
            <p:cNvPr id="43" name="内容占位符 2"/>
            <p:cNvSpPr txBox="1"/>
            <p:nvPr/>
          </p:nvSpPr>
          <p:spPr>
            <a:xfrm>
              <a:off x="6024229" y="2253038"/>
              <a:ext cx="5577745" cy="378703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625475" algn="l" defTabSz="914400" rtl="0" eaLnBrk="1" latinLnBrk="0" hangingPunct="1">
                <a:lnSpc>
                  <a:spcPct val="130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ea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50000"/>
                </a:lnSpc>
              </a:pPr>
              <a:r>
                <a:rPr lang="zh-CN" altLang="en-US" sz="2000" dirty="0"/>
                <a:t>信息知识是信息活动的基础，它一方面包括信息基础知识，另一方面包括信息技术知识</a:t>
              </a:r>
              <a:r>
                <a:rPr lang="zh-CN" altLang="en-US" sz="2000" dirty="0" smtClean="0"/>
                <a:t>。</a:t>
              </a:r>
              <a:endParaRPr lang="en-US" altLang="zh-CN" sz="2000" dirty="0" smtClean="0"/>
            </a:p>
            <a:p>
              <a:pPr fontAlgn="auto">
                <a:lnSpc>
                  <a:spcPct val="150000"/>
                </a:lnSpc>
              </a:pPr>
              <a:r>
                <a:rPr lang="zh-CN" altLang="en-US" sz="2000" dirty="0" smtClean="0"/>
                <a:t>前</a:t>
              </a:r>
              <a:r>
                <a:rPr lang="zh-CN" altLang="en-US" sz="2000" dirty="0"/>
                <a:t>者主要是指信息的概念、内涵、特征，信息源的类型、特点，组织信息的理论和基本方法，搜索和管理信息的基础知识，分析信息的方法和原则等理论知识</a:t>
              </a:r>
              <a:r>
                <a:rPr lang="zh-CN" altLang="en-US" sz="2000" dirty="0" smtClean="0"/>
                <a:t>；</a:t>
              </a:r>
              <a:endParaRPr lang="en-US" altLang="zh-CN" sz="2000" dirty="0" smtClean="0"/>
            </a:p>
            <a:p>
              <a:pPr fontAlgn="auto">
                <a:lnSpc>
                  <a:spcPct val="150000"/>
                </a:lnSpc>
              </a:pPr>
              <a:r>
                <a:rPr lang="zh-CN" altLang="en-US" sz="2000" dirty="0" smtClean="0"/>
                <a:t>后</a:t>
              </a:r>
              <a:r>
                <a:rPr lang="zh-CN" altLang="en-US" sz="2000" dirty="0"/>
                <a:t>者则主要是指信息技术的基本常识、信息系统结构及工作原理、信息技术的应用等知</a:t>
              </a:r>
              <a:r>
                <a:rPr lang="zh-CN" altLang="en-US" sz="2000" dirty="0" smtClean="0"/>
                <a:t>识。</a:t>
              </a:r>
              <a:endParaRPr lang="zh-CN" sz="2000" dirty="0"/>
            </a:p>
          </p:txBody>
        </p:sp>
        <p:sp>
          <p:nvSpPr>
            <p:cNvPr id="44" name="燕尾形 43"/>
            <p:cNvSpPr/>
            <p:nvPr/>
          </p:nvSpPr>
          <p:spPr>
            <a:xfrm>
              <a:off x="6331145" y="3316733"/>
              <a:ext cx="243193" cy="326491"/>
            </a:xfrm>
            <a:prstGeom prst="chevron">
              <a:avLst>
                <a:gd name="adj" fmla="val 369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5" name="燕尾形 44"/>
            <p:cNvSpPr/>
            <p:nvPr/>
          </p:nvSpPr>
          <p:spPr>
            <a:xfrm>
              <a:off x="6309696" y="5113375"/>
              <a:ext cx="243193" cy="326491"/>
            </a:xfrm>
            <a:prstGeom prst="chevron">
              <a:avLst>
                <a:gd name="adj" fmla="val 369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110" dirty="0"/>
              <a:t>（二）信息素养</a:t>
            </a:r>
            <a:r>
              <a:rPr lang="zh-CN" altLang="en-US" sz="3110" dirty="0" smtClean="0"/>
              <a:t>的要素</a:t>
            </a:r>
            <a:endParaRPr sz="3110" dirty="0"/>
          </a:p>
        </p:txBody>
      </p:sp>
      <p:sp>
        <p:nvSpPr>
          <p:cNvPr id="19" name="矩形 18"/>
          <p:cNvSpPr/>
          <p:nvPr/>
        </p:nvSpPr>
        <p:spPr>
          <a:xfrm>
            <a:off x="1274324" y="1161593"/>
            <a:ext cx="3137255" cy="5178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内容占位符 3"/>
          <p:cNvSpPr>
            <a:spLocks noGrp="1"/>
          </p:cNvSpPr>
          <p:nvPr>
            <p:ph sz="quarter" idx="10"/>
          </p:nvPr>
        </p:nvSpPr>
        <p:spPr>
          <a:xfrm>
            <a:off x="1274324" y="1186269"/>
            <a:ext cx="4067697" cy="53348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altLang="zh-CN" dirty="0" smtClean="0">
                <a:solidFill>
                  <a:schemeClr val="bg1"/>
                </a:solidFill>
              </a:rPr>
              <a:t>3</a:t>
            </a:r>
            <a:r>
              <a:rPr lang="zh-CN" altLang="en-US" dirty="0" smtClean="0">
                <a:solidFill>
                  <a:schemeClr val="bg1"/>
                </a:solidFill>
              </a:rPr>
              <a:t>．</a:t>
            </a:r>
            <a:r>
              <a:rPr lang="zh-CN" altLang="en-US" dirty="0">
                <a:solidFill>
                  <a:schemeClr val="bg1"/>
                </a:solidFill>
              </a:rPr>
              <a:t>信息能力</a:t>
            </a:r>
          </a:p>
        </p:txBody>
      </p:sp>
      <p:grpSp>
        <p:nvGrpSpPr>
          <p:cNvPr id="21" name="组合 20"/>
          <p:cNvGrpSpPr/>
          <p:nvPr/>
        </p:nvGrpSpPr>
        <p:grpSpPr>
          <a:xfrm flipV="1">
            <a:off x="609600" y="1030803"/>
            <a:ext cx="470284" cy="670057"/>
            <a:chOff x="3173412" y="596106"/>
            <a:chExt cx="960438" cy="1368425"/>
          </a:xfrm>
        </p:grpSpPr>
        <p:sp>
          <p:nvSpPr>
            <p:cNvPr id="22" name="Freeform 9"/>
            <p:cNvSpPr/>
            <p:nvPr/>
          </p:nvSpPr>
          <p:spPr bwMode="auto">
            <a:xfrm>
              <a:off x="3586162" y="1178719"/>
              <a:ext cx="193675" cy="214313"/>
            </a:xfrm>
            <a:custGeom>
              <a:avLst/>
              <a:gdLst>
                <a:gd name="T0" fmla="*/ 61 w 72"/>
                <a:gd name="T1" fmla="*/ 23 h 80"/>
                <a:gd name="T2" fmla="*/ 22 w 72"/>
                <a:gd name="T3" fmla="*/ 6 h 80"/>
                <a:gd name="T4" fmla="*/ 22 w 72"/>
                <a:gd name="T5" fmla="*/ 6 h 80"/>
                <a:gd name="T6" fmla="*/ 6 w 72"/>
                <a:gd name="T7" fmla="*/ 45 h 80"/>
                <a:gd name="T8" fmla="*/ 11 w 72"/>
                <a:gd name="T9" fmla="*/ 58 h 80"/>
                <a:gd name="T10" fmla="*/ 50 w 72"/>
                <a:gd name="T11" fmla="*/ 74 h 80"/>
                <a:gd name="T12" fmla="*/ 50 w 72"/>
                <a:gd name="T13" fmla="*/ 74 h 80"/>
                <a:gd name="T14" fmla="*/ 66 w 72"/>
                <a:gd name="T15" fmla="*/ 35 h 80"/>
                <a:gd name="T16" fmla="*/ 61 w 72"/>
                <a:gd name="T17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0">
                  <a:moveTo>
                    <a:pt x="61" y="23"/>
                  </a:moveTo>
                  <a:cubicBezTo>
                    <a:pt x="54" y="7"/>
                    <a:pt x="37" y="0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7" y="13"/>
                    <a:pt x="0" y="30"/>
                    <a:pt x="6" y="4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73"/>
                    <a:pt x="35" y="80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65" y="68"/>
                    <a:pt x="72" y="50"/>
                    <a:pt x="66" y="35"/>
                  </a:cubicBezTo>
                  <a:lnTo>
                    <a:pt x="61" y="23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3173412" y="640556"/>
              <a:ext cx="866775" cy="838200"/>
            </a:xfrm>
            <a:custGeom>
              <a:avLst/>
              <a:gdLst>
                <a:gd name="T0" fmla="*/ 323 w 323"/>
                <a:gd name="T1" fmla="*/ 208 h 312"/>
                <a:gd name="T2" fmla="*/ 321 w 323"/>
                <a:gd name="T3" fmla="*/ 208 h 312"/>
                <a:gd name="T4" fmla="*/ 223 w 323"/>
                <a:gd name="T5" fmla="*/ 216 h 312"/>
                <a:gd name="T6" fmla="*/ 172 w 323"/>
                <a:gd name="T7" fmla="*/ 198 h 312"/>
                <a:gd name="T8" fmla="*/ 150 w 323"/>
                <a:gd name="T9" fmla="*/ 247 h 312"/>
                <a:gd name="T10" fmla="*/ 74 w 323"/>
                <a:gd name="T11" fmla="*/ 309 h 312"/>
                <a:gd name="T12" fmla="*/ 73 w 323"/>
                <a:gd name="T13" fmla="*/ 312 h 312"/>
                <a:gd name="T14" fmla="*/ 67 w 323"/>
                <a:gd name="T15" fmla="*/ 299 h 312"/>
                <a:gd name="T16" fmla="*/ 28 w 323"/>
                <a:gd name="T17" fmla="*/ 207 h 312"/>
                <a:gd name="T18" fmla="*/ 102 w 323"/>
                <a:gd name="T19" fmla="*/ 28 h 312"/>
                <a:gd name="T20" fmla="*/ 280 w 323"/>
                <a:gd name="T21" fmla="*/ 102 h 312"/>
                <a:gd name="T22" fmla="*/ 319 w 323"/>
                <a:gd name="T23" fmla="*/ 195 h 312"/>
                <a:gd name="T24" fmla="*/ 323 w 323"/>
                <a:gd name="T25" fmla="*/ 2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312">
                  <a:moveTo>
                    <a:pt x="323" y="208"/>
                  </a:moveTo>
                  <a:cubicBezTo>
                    <a:pt x="322" y="208"/>
                    <a:pt x="322" y="208"/>
                    <a:pt x="321" y="208"/>
                  </a:cubicBezTo>
                  <a:cubicBezTo>
                    <a:pt x="292" y="204"/>
                    <a:pt x="258" y="207"/>
                    <a:pt x="223" y="216"/>
                  </a:cubicBezTo>
                  <a:cubicBezTo>
                    <a:pt x="214" y="198"/>
                    <a:pt x="192" y="190"/>
                    <a:pt x="172" y="198"/>
                  </a:cubicBezTo>
                  <a:cubicBezTo>
                    <a:pt x="153" y="206"/>
                    <a:pt x="143" y="227"/>
                    <a:pt x="150" y="247"/>
                  </a:cubicBezTo>
                  <a:cubicBezTo>
                    <a:pt x="118" y="265"/>
                    <a:pt x="92" y="286"/>
                    <a:pt x="74" y="309"/>
                  </a:cubicBezTo>
                  <a:cubicBezTo>
                    <a:pt x="74" y="310"/>
                    <a:pt x="73" y="311"/>
                    <a:pt x="73" y="312"/>
                  </a:cubicBezTo>
                  <a:cubicBezTo>
                    <a:pt x="70" y="308"/>
                    <a:pt x="68" y="303"/>
                    <a:pt x="67" y="299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0" y="137"/>
                    <a:pt x="33" y="57"/>
                    <a:pt x="102" y="28"/>
                  </a:cubicBezTo>
                  <a:cubicBezTo>
                    <a:pt x="172" y="0"/>
                    <a:pt x="252" y="33"/>
                    <a:pt x="280" y="102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320" y="199"/>
                    <a:pt x="322" y="204"/>
                    <a:pt x="323" y="208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3752850" y="1234281"/>
              <a:ext cx="325438" cy="400050"/>
            </a:xfrm>
            <a:custGeom>
              <a:avLst/>
              <a:gdLst>
                <a:gd name="T0" fmla="*/ 14 w 121"/>
                <a:gd name="T1" fmla="*/ 12 h 149"/>
                <a:gd name="T2" fmla="*/ 14 w 121"/>
                <a:gd name="T3" fmla="*/ 11 h 149"/>
                <a:gd name="T4" fmla="*/ 103 w 121"/>
                <a:gd name="T5" fmla="*/ 3 h 149"/>
                <a:gd name="T6" fmla="*/ 111 w 121"/>
                <a:gd name="T7" fmla="*/ 4 h 149"/>
                <a:gd name="T8" fmla="*/ 36 w 121"/>
                <a:gd name="T9" fmla="*/ 149 h 149"/>
                <a:gd name="T10" fmla="*/ 0 w 121"/>
                <a:gd name="T11" fmla="*/ 60 h 149"/>
                <a:gd name="T12" fmla="*/ 14 w 121"/>
                <a:gd name="T13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49"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46" y="2"/>
                    <a:pt x="77" y="0"/>
                    <a:pt x="103" y="3"/>
                  </a:cubicBezTo>
                  <a:cubicBezTo>
                    <a:pt x="106" y="3"/>
                    <a:pt x="108" y="4"/>
                    <a:pt x="111" y="4"/>
                  </a:cubicBezTo>
                  <a:cubicBezTo>
                    <a:pt x="121" y="63"/>
                    <a:pt x="91" y="122"/>
                    <a:pt x="36" y="1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" y="50"/>
                    <a:pt x="22" y="30"/>
                    <a:pt x="14" y="12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3392487" y="1343819"/>
              <a:ext cx="417513" cy="360363"/>
            </a:xfrm>
            <a:custGeom>
              <a:avLst/>
              <a:gdLst>
                <a:gd name="T0" fmla="*/ 74 w 155"/>
                <a:gd name="T1" fmla="*/ 0 h 134"/>
                <a:gd name="T2" fmla="*/ 74 w 155"/>
                <a:gd name="T3" fmla="*/ 2 h 134"/>
                <a:gd name="T4" fmla="*/ 119 w 155"/>
                <a:gd name="T5" fmla="*/ 26 h 134"/>
                <a:gd name="T6" fmla="*/ 155 w 155"/>
                <a:gd name="T7" fmla="*/ 114 h 134"/>
                <a:gd name="T8" fmla="*/ 0 w 155"/>
                <a:gd name="T9" fmla="*/ 65 h 134"/>
                <a:gd name="T10" fmla="*/ 5 w 155"/>
                <a:gd name="T11" fmla="*/ 58 h 134"/>
                <a:gd name="T12" fmla="*/ 74 w 155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4">
                  <a:moveTo>
                    <a:pt x="74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2" y="19"/>
                    <a:pt x="100" y="29"/>
                    <a:pt x="119" y="2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97" y="134"/>
                    <a:pt x="35" y="113"/>
                    <a:pt x="0" y="65"/>
                  </a:cubicBezTo>
                  <a:cubicBezTo>
                    <a:pt x="2" y="62"/>
                    <a:pt x="3" y="60"/>
                    <a:pt x="5" y="58"/>
                  </a:cubicBezTo>
                  <a:cubicBezTo>
                    <a:pt x="21" y="37"/>
                    <a:pt x="45" y="17"/>
                    <a:pt x="74" y="0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8175" y="1647031"/>
              <a:ext cx="784225" cy="317500"/>
            </a:xfrm>
            <a:custGeom>
              <a:avLst/>
              <a:gdLst>
                <a:gd name="T0" fmla="*/ 21 w 292"/>
                <a:gd name="T1" fmla="*/ 106 h 118"/>
                <a:gd name="T2" fmla="*/ 28 w 292"/>
                <a:gd name="T3" fmla="*/ 90 h 118"/>
                <a:gd name="T4" fmla="*/ 28 w 292"/>
                <a:gd name="T5" fmla="*/ 90 h 118"/>
                <a:gd name="T6" fmla="*/ 24 w 292"/>
                <a:gd name="T7" fmla="*/ 66 h 118"/>
                <a:gd name="T8" fmla="*/ 24 w 292"/>
                <a:gd name="T9" fmla="*/ 66 h 118"/>
                <a:gd name="T10" fmla="*/ 77 w 292"/>
                <a:gd name="T11" fmla="*/ 25 h 118"/>
                <a:gd name="T12" fmla="*/ 77 w 292"/>
                <a:gd name="T13" fmla="*/ 25 h 118"/>
                <a:gd name="T14" fmla="*/ 140 w 292"/>
                <a:gd name="T15" fmla="*/ 54 h 118"/>
                <a:gd name="T16" fmla="*/ 140 w 292"/>
                <a:gd name="T17" fmla="*/ 54 h 118"/>
                <a:gd name="T18" fmla="*/ 189 w 292"/>
                <a:gd name="T19" fmla="*/ 94 h 118"/>
                <a:gd name="T20" fmla="*/ 189 w 292"/>
                <a:gd name="T21" fmla="*/ 94 h 118"/>
                <a:gd name="T22" fmla="*/ 240 w 292"/>
                <a:gd name="T23" fmla="*/ 117 h 118"/>
                <a:gd name="T24" fmla="*/ 240 w 292"/>
                <a:gd name="T25" fmla="*/ 117 h 118"/>
                <a:gd name="T26" fmla="*/ 278 w 292"/>
                <a:gd name="T27" fmla="*/ 100 h 118"/>
                <a:gd name="T28" fmla="*/ 278 w 292"/>
                <a:gd name="T29" fmla="*/ 100 h 118"/>
                <a:gd name="T30" fmla="*/ 292 w 292"/>
                <a:gd name="T31" fmla="*/ 69 h 118"/>
                <a:gd name="T32" fmla="*/ 292 w 292"/>
                <a:gd name="T33" fmla="*/ 69 h 118"/>
                <a:gd name="T34" fmla="*/ 279 w 292"/>
                <a:gd name="T35" fmla="*/ 29 h 118"/>
                <a:gd name="T36" fmla="*/ 279 w 292"/>
                <a:gd name="T37" fmla="*/ 29 h 118"/>
                <a:gd name="T38" fmla="*/ 265 w 292"/>
                <a:gd name="T39" fmla="*/ 13 h 118"/>
                <a:gd name="T40" fmla="*/ 265 w 292"/>
                <a:gd name="T41" fmla="*/ 13 h 118"/>
                <a:gd name="T42" fmla="*/ 248 w 292"/>
                <a:gd name="T43" fmla="*/ 14 h 118"/>
                <a:gd name="T44" fmla="*/ 248 w 292"/>
                <a:gd name="T45" fmla="*/ 14 h 118"/>
                <a:gd name="T46" fmla="*/ 249 w 292"/>
                <a:gd name="T47" fmla="*/ 31 h 118"/>
                <a:gd name="T48" fmla="*/ 249 w 292"/>
                <a:gd name="T49" fmla="*/ 31 h 118"/>
                <a:gd name="T50" fmla="*/ 249 w 292"/>
                <a:gd name="T51" fmla="*/ 32 h 118"/>
                <a:gd name="T52" fmla="*/ 249 w 292"/>
                <a:gd name="T53" fmla="*/ 32 h 118"/>
                <a:gd name="T54" fmla="*/ 252 w 292"/>
                <a:gd name="T55" fmla="*/ 34 h 118"/>
                <a:gd name="T56" fmla="*/ 252 w 292"/>
                <a:gd name="T57" fmla="*/ 34 h 118"/>
                <a:gd name="T58" fmla="*/ 259 w 292"/>
                <a:gd name="T59" fmla="*/ 43 h 118"/>
                <a:gd name="T60" fmla="*/ 259 w 292"/>
                <a:gd name="T61" fmla="*/ 43 h 118"/>
                <a:gd name="T62" fmla="*/ 267 w 292"/>
                <a:gd name="T63" fmla="*/ 67 h 118"/>
                <a:gd name="T64" fmla="*/ 267 w 292"/>
                <a:gd name="T65" fmla="*/ 67 h 118"/>
                <a:gd name="T66" fmla="*/ 260 w 292"/>
                <a:gd name="T67" fmla="*/ 84 h 118"/>
                <a:gd name="T68" fmla="*/ 260 w 292"/>
                <a:gd name="T69" fmla="*/ 84 h 118"/>
                <a:gd name="T70" fmla="*/ 241 w 292"/>
                <a:gd name="T71" fmla="*/ 92 h 118"/>
                <a:gd name="T72" fmla="*/ 241 w 292"/>
                <a:gd name="T73" fmla="*/ 92 h 118"/>
                <a:gd name="T74" fmla="*/ 203 w 292"/>
                <a:gd name="T75" fmla="*/ 74 h 118"/>
                <a:gd name="T76" fmla="*/ 203 w 292"/>
                <a:gd name="T77" fmla="*/ 74 h 118"/>
                <a:gd name="T78" fmla="*/ 156 w 292"/>
                <a:gd name="T79" fmla="*/ 35 h 118"/>
                <a:gd name="T80" fmla="*/ 156 w 292"/>
                <a:gd name="T81" fmla="*/ 35 h 118"/>
                <a:gd name="T82" fmla="*/ 78 w 292"/>
                <a:gd name="T83" fmla="*/ 1 h 118"/>
                <a:gd name="T84" fmla="*/ 78 w 292"/>
                <a:gd name="T85" fmla="*/ 1 h 118"/>
                <a:gd name="T86" fmla="*/ 24 w 292"/>
                <a:gd name="T87" fmla="*/ 17 h 118"/>
                <a:gd name="T88" fmla="*/ 24 w 292"/>
                <a:gd name="T89" fmla="*/ 17 h 118"/>
                <a:gd name="T90" fmla="*/ 0 w 292"/>
                <a:gd name="T91" fmla="*/ 65 h 118"/>
                <a:gd name="T92" fmla="*/ 0 w 292"/>
                <a:gd name="T93" fmla="*/ 65 h 118"/>
                <a:gd name="T94" fmla="*/ 5 w 292"/>
                <a:gd name="T95" fmla="*/ 99 h 118"/>
                <a:gd name="T96" fmla="*/ 5 w 292"/>
                <a:gd name="T97" fmla="*/ 99 h 118"/>
                <a:gd name="T98" fmla="*/ 16 w 292"/>
                <a:gd name="T99" fmla="*/ 107 h 118"/>
                <a:gd name="T100" fmla="*/ 16 w 292"/>
                <a:gd name="T101" fmla="*/ 107 h 118"/>
                <a:gd name="T102" fmla="*/ 21 w 292"/>
                <a:gd name="T10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18">
                  <a:moveTo>
                    <a:pt x="21" y="106"/>
                  </a:moveTo>
                  <a:cubicBezTo>
                    <a:pt x="27" y="104"/>
                    <a:pt x="31" y="97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5" y="81"/>
                    <a:pt x="24" y="73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41"/>
                    <a:pt x="46" y="24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95" y="26"/>
                    <a:pt x="117" y="34"/>
                    <a:pt x="140" y="54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55" y="67"/>
                    <a:pt x="172" y="82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205" y="106"/>
                    <a:pt x="222" y="116"/>
                    <a:pt x="240" y="117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54" y="118"/>
                    <a:pt x="268" y="112"/>
                    <a:pt x="278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7" y="90"/>
                    <a:pt x="291" y="7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2" y="52"/>
                    <a:pt x="285" y="39"/>
                    <a:pt x="279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72" y="19"/>
                    <a:pt x="265" y="13"/>
                    <a:pt x="265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0" y="9"/>
                    <a:pt x="252" y="9"/>
                    <a:pt x="248" y="14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43" y="19"/>
                    <a:pt x="244" y="27"/>
                    <a:pt x="249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49" y="31"/>
                    <a:pt x="249" y="31"/>
                    <a:pt x="249" y="32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50" y="32"/>
                    <a:pt x="251" y="33"/>
                    <a:pt x="252" y="3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3" y="36"/>
                    <a:pt x="256" y="39"/>
                    <a:pt x="259" y="43"/>
                  </a:cubicBezTo>
                  <a:cubicBezTo>
                    <a:pt x="259" y="43"/>
                    <a:pt x="259" y="43"/>
                    <a:pt x="259" y="43"/>
                  </a:cubicBezTo>
                  <a:cubicBezTo>
                    <a:pt x="264" y="50"/>
                    <a:pt x="268" y="59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73"/>
                    <a:pt x="265" y="78"/>
                    <a:pt x="260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3" y="91"/>
                    <a:pt x="248" y="92"/>
                    <a:pt x="241" y="92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32" y="92"/>
                    <a:pt x="218" y="85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88" y="63"/>
                    <a:pt x="172" y="49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30" y="13"/>
                    <a:pt x="103" y="2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57" y="0"/>
                    <a:pt x="38" y="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0" y="28"/>
                    <a:pt x="1" y="4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1" y="87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7" y="103"/>
                    <a:pt x="11" y="106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8" y="107"/>
                    <a:pt x="19" y="107"/>
                    <a:pt x="21" y="106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940175" y="748506"/>
              <a:ext cx="193675" cy="104775"/>
            </a:xfrm>
            <a:custGeom>
              <a:avLst/>
              <a:gdLst>
                <a:gd name="T0" fmla="*/ 1 w 72"/>
                <a:gd name="T1" fmla="*/ 30 h 39"/>
                <a:gd name="T2" fmla="*/ 3 w 72"/>
                <a:gd name="T3" fmla="*/ 35 h 39"/>
                <a:gd name="T4" fmla="*/ 7 w 72"/>
                <a:gd name="T5" fmla="*/ 38 h 39"/>
                <a:gd name="T6" fmla="*/ 70 w 72"/>
                <a:gd name="T7" fmla="*/ 22 h 39"/>
                <a:gd name="T8" fmla="*/ 71 w 72"/>
                <a:gd name="T9" fmla="*/ 17 h 39"/>
                <a:gd name="T10" fmla="*/ 66 w 72"/>
                <a:gd name="T11" fmla="*/ 3 h 39"/>
                <a:gd name="T12" fmla="*/ 62 w 72"/>
                <a:gd name="T13" fmla="*/ 0 h 39"/>
                <a:gd name="T14" fmla="*/ 2 w 72"/>
                <a:gd name="T15" fmla="*/ 25 h 39"/>
                <a:gd name="T16" fmla="*/ 1 w 72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9">
                  <a:moveTo>
                    <a:pt x="1" y="30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7"/>
                    <a:pt x="5" y="39"/>
                    <a:pt x="7" y="38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1"/>
                    <a:pt x="72" y="19"/>
                    <a:pt x="71" y="17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3876675" y="596106"/>
              <a:ext cx="133350" cy="182563"/>
            </a:xfrm>
            <a:custGeom>
              <a:avLst/>
              <a:gdLst>
                <a:gd name="T0" fmla="*/ 2 w 50"/>
                <a:gd name="T1" fmla="*/ 64 h 68"/>
                <a:gd name="T2" fmla="*/ 7 w 50"/>
                <a:gd name="T3" fmla="*/ 66 h 68"/>
                <a:gd name="T4" fmla="*/ 12 w 50"/>
                <a:gd name="T5" fmla="*/ 66 h 68"/>
                <a:gd name="T6" fmla="*/ 49 w 50"/>
                <a:gd name="T7" fmla="*/ 13 h 68"/>
                <a:gd name="T8" fmla="*/ 47 w 50"/>
                <a:gd name="T9" fmla="*/ 9 h 68"/>
                <a:gd name="T10" fmla="*/ 34 w 50"/>
                <a:gd name="T11" fmla="*/ 1 h 68"/>
                <a:gd name="T12" fmla="*/ 30 w 50"/>
                <a:gd name="T13" fmla="*/ 1 h 68"/>
                <a:gd name="T14" fmla="*/ 0 w 50"/>
                <a:gd name="T15" fmla="*/ 59 h 68"/>
                <a:gd name="T16" fmla="*/ 2 w 50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8">
                  <a:moveTo>
                    <a:pt x="2" y="64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9" y="68"/>
                    <a:pt x="11" y="68"/>
                    <a:pt x="12" y="6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49" y="10"/>
                    <a:pt x="47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0" y="0"/>
                    <a:pt x="30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3"/>
                    <a:pt x="2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内容占位符 2"/>
          <p:cNvSpPr txBox="1"/>
          <p:nvPr/>
        </p:nvSpPr>
        <p:spPr>
          <a:xfrm>
            <a:off x="792480" y="2014855"/>
            <a:ext cx="10711180" cy="10801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6254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2000" dirty="0"/>
              <a:t>信息能力是指人们有效利用信息知识、技术和工具来获取信息、分析与处理信息，以及创新和交流信息的能力。它是信息素养最核心的组成部分，主要包</a:t>
            </a:r>
            <a:r>
              <a:rPr lang="zh-CN" altLang="en-US" sz="2000" dirty="0" smtClean="0"/>
              <a:t>括以下</a:t>
            </a:r>
            <a:r>
              <a:rPr lang="en-US" altLang="zh-CN" sz="2000" dirty="0" smtClean="0"/>
              <a:t>4</a:t>
            </a:r>
            <a:r>
              <a:rPr lang="zh-CN" altLang="en-US" sz="2000" dirty="0" smtClean="0"/>
              <a:t>个方面。</a:t>
            </a:r>
            <a:endParaRPr lang="zh-CN" sz="2000" dirty="0"/>
          </a:p>
        </p:txBody>
      </p:sp>
      <p:grpSp>
        <p:nvGrpSpPr>
          <p:cNvPr id="2" name="组合 1"/>
          <p:cNvGrpSpPr/>
          <p:nvPr/>
        </p:nvGrpSpPr>
        <p:grpSpPr>
          <a:xfrm>
            <a:off x="2368407" y="3555324"/>
            <a:ext cx="7949018" cy="2171733"/>
            <a:chOff x="2368407" y="3555324"/>
            <a:chExt cx="7949018" cy="2171733"/>
          </a:xfrm>
        </p:grpSpPr>
        <p:grpSp>
          <p:nvGrpSpPr>
            <p:cNvPr id="47" name="组合 46"/>
            <p:cNvGrpSpPr/>
            <p:nvPr/>
          </p:nvGrpSpPr>
          <p:grpSpPr>
            <a:xfrm>
              <a:off x="5191817" y="3555324"/>
              <a:ext cx="1726565" cy="2171733"/>
              <a:chOff x="3933825" y="1270000"/>
              <a:chExt cx="4333876" cy="4391026"/>
            </a:xfrm>
          </p:grpSpPr>
          <p:sp>
            <p:nvSpPr>
              <p:cNvPr id="48" name="任意多边形: 形状 53"/>
              <p:cNvSpPr/>
              <p:nvPr/>
            </p:nvSpPr>
            <p:spPr>
              <a:xfrm flipV="1">
                <a:off x="3933825" y="3465513"/>
                <a:ext cx="2400300" cy="2195513"/>
              </a:xfrm>
              <a:custGeom>
                <a:avLst/>
                <a:gdLst>
                  <a:gd name="connsiteX0" fmla="*/ 529431 w 2400300"/>
                  <a:gd name="connsiteY0" fmla="*/ 2195513 h 2195513"/>
                  <a:gd name="connsiteX1" fmla="*/ 628087 w 2400300"/>
                  <a:gd name="connsiteY1" fmla="*/ 2135577 h 2195513"/>
                  <a:gd name="connsiteX2" fmla="*/ 1200150 w 2400300"/>
                  <a:gd name="connsiteY2" fmla="*/ 1990725 h 2195513"/>
                  <a:gd name="connsiteX3" fmla="*/ 2400300 w 2400300"/>
                  <a:gd name="connsiteY3" fmla="*/ 1990725 h 2195513"/>
                  <a:gd name="connsiteX4" fmla="*/ 2400300 w 2400300"/>
                  <a:gd name="connsiteY4" fmla="*/ 1200150 h 2195513"/>
                  <a:gd name="connsiteX5" fmla="*/ 1200150 w 2400300"/>
                  <a:gd name="connsiteY5" fmla="*/ 0 h 2195513"/>
                  <a:gd name="connsiteX6" fmla="*/ 0 w 2400300"/>
                  <a:gd name="connsiteY6" fmla="*/ 0 h 2195513"/>
                  <a:gd name="connsiteX7" fmla="*/ 0 w 2400300"/>
                  <a:gd name="connsiteY7" fmla="*/ 1200150 h 2195513"/>
                  <a:gd name="connsiteX8" fmla="*/ 529135 w 2400300"/>
                  <a:gd name="connsiteY8" fmla="*/ 2195333 h 2195513"/>
                  <a:gd name="connsiteX9" fmla="*/ 529431 w 2400300"/>
                  <a:gd name="connsiteY9" fmla="*/ 2195513 h 219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0300" h="2195513">
                    <a:moveTo>
                      <a:pt x="529431" y="2195513"/>
                    </a:moveTo>
                    <a:lnTo>
                      <a:pt x="628087" y="2135577"/>
                    </a:lnTo>
                    <a:cubicBezTo>
                      <a:pt x="798140" y="2043198"/>
                      <a:pt x="993017" y="1990725"/>
                      <a:pt x="1200150" y="1990725"/>
                    </a:cubicBezTo>
                    <a:lnTo>
                      <a:pt x="2400300" y="1990725"/>
                    </a:lnTo>
                    <a:lnTo>
                      <a:pt x="2400300" y="1200150"/>
                    </a:lnTo>
                    <a:cubicBezTo>
                      <a:pt x="2400300" y="537325"/>
                      <a:pt x="1862975" y="0"/>
                      <a:pt x="1200150" y="0"/>
                    </a:cubicBezTo>
                    <a:lnTo>
                      <a:pt x="0" y="0"/>
                    </a:lnTo>
                    <a:lnTo>
                      <a:pt x="0" y="1200150"/>
                    </a:lnTo>
                    <a:cubicBezTo>
                      <a:pt x="0" y="1614415"/>
                      <a:pt x="209893" y="1979658"/>
                      <a:pt x="529135" y="2195333"/>
                    </a:cubicBezTo>
                    <a:lnTo>
                      <a:pt x="529431" y="2195513"/>
                    </a:ln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49" name="任意多边形: 形状 54"/>
              <p:cNvSpPr/>
              <p:nvPr/>
            </p:nvSpPr>
            <p:spPr>
              <a:xfrm flipV="1">
                <a:off x="5867400" y="1270000"/>
                <a:ext cx="2400300" cy="2195513"/>
              </a:xfrm>
              <a:custGeom>
                <a:avLst/>
                <a:gdLst>
                  <a:gd name="connsiteX0" fmla="*/ 1200150 w 2400300"/>
                  <a:gd name="connsiteY0" fmla="*/ 2195513 h 2195513"/>
                  <a:gd name="connsiteX1" fmla="*/ 2400300 w 2400300"/>
                  <a:gd name="connsiteY1" fmla="*/ 2195513 h 2195513"/>
                  <a:gd name="connsiteX2" fmla="*/ 2400300 w 2400300"/>
                  <a:gd name="connsiteY2" fmla="*/ 995363 h 2195513"/>
                  <a:gd name="connsiteX3" fmla="*/ 1871165 w 2400300"/>
                  <a:gd name="connsiteY3" fmla="*/ 180 h 2195513"/>
                  <a:gd name="connsiteX4" fmla="*/ 1870869 w 2400300"/>
                  <a:gd name="connsiteY4" fmla="*/ 0 h 2195513"/>
                  <a:gd name="connsiteX5" fmla="*/ 1772213 w 2400300"/>
                  <a:gd name="connsiteY5" fmla="*/ 59935 h 2195513"/>
                  <a:gd name="connsiteX6" fmla="*/ 1200150 w 2400300"/>
                  <a:gd name="connsiteY6" fmla="*/ 204787 h 2195513"/>
                  <a:gd name="connsiteX7" fmla="*/ 0 w 2400300"/>
                  <a:gd name="connsiteY7" fmla="*/ 204787 h 2195513"/>
                  <a:gd name="connsiteX8" fmla="*/ 0 w 2400300"/>
                  <a:gd name="connsiteY8" fmla="*/ 995363 h 2195513"/>
                  <a:gd name="connsiteX9" fmla="*/ 1200150 w 2400300"/>
                  <a:gd name="connsiteY9" fmla="*/ 2195513 h 219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00300" h="2195513">
                    <a:moveTo>
                      <a:pt x="1200150" y="2195513"/>
                    </a:moveTo>
                    <a:lnTo>
                      <a:pt x="2400300" y="2195513"/>
                    </a:lnTo>
                    <a:lnTo>
                      <a:pt x="2400300" y="995363"/>
                    </a:lnTo>
                    <a:cubicBezTo>
                      <a:pt x="2400300" y="581098"/>
                      <a:pt x="2190408" y="215855"/>
                      <a:pt x="1871165" y="180"/>
                    </a:cubicBezTo>
                    <a:lnTo>
                      <a:pt x="1870869" y="0"/>
                    </a:lnTo>
                    <a:lnTo>
                      <a:pt x="1772213" y="59935"/>
                    </a:lnTo>
                    <a:cubicBezTo>
                      <a:pt x="1602160" y="152314"/>
                      <a:pt x="1407283" y="204787"/>
                      <a:pt x="1200150" y="204787"/>
                    </a:cubicBezTo>
                    <a:lnTo>
                      <a:pt x="0" y="204787"/>
                    </a:lnTo>
                    <a:lnTo>
                      <a:pt x="0" y="995363"/>
                    </a:lnTo>
                    <a:cubicBezTo>
                      <a:pt x="0" y="1658188"/>
                      <a:pt x="537325" y="2195513"/>
                      <a:pt x="1200150" y="219551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0" name="任意多边形: 形状 55"/>
              <p:cNvSpPr/>
              <p:nvPr/>
            </p:nvSpPr>
            <p:spPr>
              <a:xfrm>
                <a:off x="3933825" y="1270000"/>
                <a:ext cx="2166938" cy="2400300"/>
              </a:xfrm>
              <a:custGeom>
                <a:avLst/>
                <a:gdLst>
                  <a:gd name="connsiteX0" fmla="*/ 0 w 2166938"/>
                  <a:gd name="connsiteY0" fmla="*/ 0 h 2400300"/>
                  <a:gd name="connsiteX1" fmla="*/ 1200150 w 2166938"/>
                  <a:gd name="connsiteY1" fmla="*/ 0 h 2400300"/>
                  <a:gd name="connsiteX2" fmla="*/ 2126244 w 2166938"/>
                  <a:gd name="connsiteY2" fmla="*/ 436743 h 2400300"/>
                  <a:gd name="connsiteX3" fmla="*/ 2166938 w 2166938"/>
                  <a:gd name="connsiteY3" fmla="*/ 491162 h 2400300"/>
                  <a:gd name="connsiteX4" fmla="*/ 2138542 w 2166938"/>
                  <a:gd name="connsiteY4" fmla="*/ 529135 h 2400300"/>
                  <a:gd name="connsiteX5" fmla="*/ 1933575 w 2166938"/>
                  <a:gd name="connsiteY5" fmla="*/ 1200150 h 2400300"/>
                  <a:gd name="connsiteX6" fmla="*/ 1933575 w 2166938"/>
                  <a:gd name="connsiteY6" fmla="*/ 2400300 h 2400300"/>
                  <a:gd name="connsiteX7" fmla="*/ 1200150 w 2166938"/>
                  <a:gd name="connsiteY7" fmla="*/ 2400300 h 2400300"/>
                  <a:gd name="connsiteX8" fmla="*/ 0 w 2166938"/>
                  <a:gd name="connsiteY8" fmla="*/ 1200150 h 2400300"/>
                  <a:gd name="connsiteX9" fmla="*/ 0 w 2166938"/>
                  <a:gd name="connsiteY9" fmla="*/ 0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6938" h="2400300">
                    <a:moveTo>
                      <a:pt x="0" y="0"/>
                    </a:moveTo>
                    <a:lnTo>
                      <a:pt x="1200150" y="0"/>
                    </a:lnTo>
                    <a:cubicBezTo>
                      <a:pt x="1572989" y="0"/>
                      <a:pt x="1906119" y="170013"/>
                      <a:pt x="2126244" y="436743"/>
                    </a:cubicBezTo>
                    <a:lnTo>
                      <a:pt x="2166938" y="491162"/>
                    </a:lnTo>
                    <a:lnTo>
                      <a:pt x="2138542" y="529135"/>
                    </a:lnTo>
                    <a:cubicBezTo>
                      <a:pt x="2009137" y="720680"/>
                      <a:pt x="1933575" y="951591"/>
                      <a:pt x="1933575" y="1200150"/>
                    </a:cubicBezTo>
                    <a:lnTo>
                      <a:pt x="1933575" y="2400300"/>
                    </a:lnTo>
                    <a:lnTo>
                      <a:pt x="1200150" y="2400300"/>
                    </a:lnTo>
                    <a:cubicBezTo>
                      <a:pt x="537325" y="2400300"/>
                      <a:pt x="0" y="1862975"/>
                      <a:pt x="0" y="120015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1" name="任意多边形: 形状 56"/>
              <p:cNvSpPr/>
              <p:nvPr/>
            </p:nvSpPr>
            <p:spPr>
              <a:xfrm flipV="1">
                <a:off x="6100764" y="3260725"/>
                <a:ext cx="2166937" cy="2400300"/>
              </a:xfrm>
              <a:custGeom>
                <a:avLst/>
                <a:gdLst>
                  <a:gd name="connsiteX0" fmla="*/ 233362 w 2166937"/>
                  <a:gd name="connsiteY0" fmla="*/ 2400300 h 2400300"/>
                  <a:gd name="connsiteX1" fmla="*/ 966787 w 2166937"/>
                  <a:gd name="connsiteY1" fmla="*/ 2400300 h 2400300"/>
                  <a:gd name="connsiteX2" fmla="*/ 2166937 w 2166937"/>
                  <a:gd name="connsiteY2" fmla="*/ 1200150 h 2400300"/>
                  <a:gd name="connsiteX3" fmla="*/ 2166937 w 2166937"/>
                  <a:gd name="connsiteY3" fmla="*/ 0 h 2400300"/>
                  <a:gd name="connsiteX4" fmla="*/ 966787 w 2166937"/>
                  <a:gd name="connsiteY4" fmla="*/ 0 h 2400300"/>
                  <a:gd name="connsiteX5" fmla="*/ 40693 w 2166937"/>
                  <a:gd name="connsiteY5" fmla="*/ 436743 h 2400300"/>
                  <a:gd name="connsiteX6" fmla="*/ 0 w 2166937"/>
                  <a:gd name="connsiteY6" fmla="*/ 491162 h 2400300"/>
                  <a:gd name="connsiteX7" fmla="*/ 28395 w 2166937"/>
                  <a:gd name="connsiteY7" fmla="*/ 529135 h 2400300"/>
                  <a:gd name="connsiteX8" fmla="*/ 233362 w 2166937"/>
                  <a:gd name="connsiteY8" fmla="*/ 1200150 h 2400300"/>
                  <a:gd name="connsiteX9" fmla="*/ 233362 w 2166937"/>
                  <a:gd name="connsiteY9" fmla="*/ 1600994 h 2400300"/>
                  <a:gd name="connsiteX10" fmla="*/ 233362 w 2166937"/>
                  <a:gd name="connsiteY10" fmla="*/ 1990725 h 2400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6937" h="2400300">
                    <a:moveTo>
                      <a:pt x="233362" y="2400300"/>
                    </a:moveTo>
                    <a:lnTo>
                      <a:pt x="966787" y="2400300"/>
                    </a:lnTo>
                    <a:cubicBezTo>
                      <a:pt x="1629612" y="2400300"/>
                      <a:pt x="2166937" y="1862975"/>
                      <a:pt x="2166937" y="1200150"/>
                    </a:cubicBezTo>
                    <a:lnTo>
                      <a:pt x="2166937" y="0"/>
                    </a:lnTo>
                    <a:lnTo>
                      <a:pt x="966787" y="0"/>
                    </a:lnTo>
                    <a:cubicBezTo>
                      <a:pt x="593948" y="0"/>
                      <a:pt x="260818" y="170013"/>
                      <a:pt x="40693" y="436743"/>
                    </a:cubicBezTo>
                    <a:lnTo>
                      <a:pt x="0" y="491162"/>
                    </a:lnTo>
                    <a:lnTo>
                      <a:pt x="28395" y="529135"/>
                    </a:lnTo>
                    <a:cubicBezTo>
                      <a:pt x="157801" y="720680"/>
                      <a:pt x="233362" y="951591"/>
                      <a:pt x="233362" y="1200150"/>
                    </a:cubicBezTo>
                    <a:lnTo>
                      <a:pt x="233362" y="1600994"/>
                    </a:lnTo>
                    <a:lnTo>
                      <a:pt x="233362" y="1990725"/>
                    </a:ln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/>
              </a:p>
            </p:txBody>
          </p:sp>
          <p:sp>
            <p:nvSpPr>
              <p:cNvPr id="52" name="任意多边形: 形状 57"/>
              <p:cNvSpPr>
                <a:spLocks noChangeAspect="1"/>
              </p:cNvSpPr>
              <p:nvPr/>
            </p:nvSpPr>
            <p:spPr bwMode="auto">
              <a:xfrm>
                <a:off x="6857538" y="2124523"/>
                <a:ext cx="653386" cy="633133"/>
              </a:xfrm>
              <a:custGeom>
                <a:avLst/>
                <a:gdLst>
                  <a:gd name="connsiteX0" fmla="*/ 58918 w 323554"/>
                  <a:gd name="connsiteY0" fmla="*/ 189699 h 313525"/>
                  <a:gd name="connsiteX1" fmla="*/ 101421 w 323554"/>
                  <a:gd name="connsiteY1" fmla="*/ 189699 h 313525"/>
                  <a:gd name="connsiteX2" fmla="*/ 103997 w 323554"/>
                  <a:gd name="connsiteY2" fmla="*/ 189699 h 313525"/>
                  <a:gd name="connsiteX3" fmla="*/ 114301 w 323554"/>
                  <a:gd name="connsiteY3" fmla="*/ 201731 h 313525"/>
                  <a:gd name="connsiteX4" fmla="*/ 113013 w 323554"/>
                  <a:gd name="connsiteY4" fmla="*/ 205741 h 313525"/>
                  <a:gd name="connsiteX5" fmla="*/ 101421 w 323554"/>
                  <a:gd name="connsiteY5" fmla="*/ 215099 h 313525"/>
                  <a:gd name="connsiteX6" fmla="*/ 58918 w 323554"/>
                  <a:gd name="connsiteY6" fmla="*/ 215099 h 313525"/>
                  <a:gd name="connsiteX7" fmla="*/ 46038 w 323554"/>
                  <a:gd name="connsiteY7" fmla="*/ 201731 h 313525"/>
                  <a:gd name="connsiteX8" fmla="*/ 58918 w 323554"/>
                  <a:gd name="connsiteY8" fmla="*/ 189699 h 313525"/>
                  <a:gd name="connsiteX9" fmla="*/ 149225 w 323554"/>
                  <a:gd name="connsiteY9" fmla="*/ 165887 h 313525"/>
                  <a:gd name="connsiteX10" fmla="*/ 142875 w 323554"/>
                  <a:gd name="connsiteY10" fmla="*/ 186525 h 313525"/>
                  <a:gd name="connsiteX11" fmla="*/ 153988 w 323554"/>
                  <a:gd name="connsiteY11" fmla="*/ 196050 h 313525"/>
                  <a:gd name="connsiteX12" fmla="*/ 173038 w 323554"/>
                  <a:gd name="connsiteY12" fmla="*/ 188112 h 313525"/>
                  <a:gd name="connsiteX13" fmla="*/ 145188 w 323554"/>
                  <a:gd name="connsiteY13" fmla="*/ 151599 h 313525"/>
                  <a:gd name="connsiteX14" fmla="*/ 187326 w 323554"/>
                  <a:gd name="connsiteY14" fmla="*/ 190104 h 313525"/>
                  <a:gd name="connsiteX15" fmla="*/ 138803 w 323554"/>
                  <a:gd name="connsiteY15" fmla="*/ 210640 h 313525"/>
                  <a:gd name="connsiteX16" fmla="*/ 131142 w 323554"/>
                  <a:gd name="connsiteY16" fmla="*/ 210640 h 313525"/>
                  <a:gd name="connsiteX17" fmla="*/ 129865 w 323554"/>
                  <a:gd name="connsiteY17" fmla="*/ 202939 h 313525"/>
                  <a:gd name="connsiteX18" fmla="*/ 145188 w 323554"/>
                  <a:gd name="connsiteY18" fmla="*/ 151599 h 313525"/>
                  <a:gd name="connsiteX19" fmla="*/ 58982 w 323554"/>
                  <a:gd name="connsiteY19" fmla="*/ 146837 h 313525"/>
                  <a:gd name="connsiteX20" fmla="*/ 130176 w 323554"/>
                  <a:gd name="connsiteY20" fmla="*/ 146837 h 313525"/>
                  <a:gd name="connsiteX21" fmla="*/ 130176 w 323554"/>
                  <a:gd name="connsiteY21" fmla="*/ 148186 h 313525"/>
                  <a:gd name="connsiteX22" fmla="*/ 122409 w 323554"/>
                  <a:gd name="connsiteY22" fmla="*/ 173825 h 313525"/>
                  <a:gd name="connsiteX23" fmla="*/ 58982 w 323554"/>
                  <a:gd name="connsiteY23" fmla="*/ 173825 h 313525"/>
                  <a:gd name="connsiteX24" fmla="*/ 46038 w 323554"/>
                  <a:gd name="connsiteY24" fmla="*/ 160331 h 313525"/>
                  <a:gd name="connsiteX25" fmla="*/ 58982 w 323554"/>
                  <a:gd name="connsiteY25" fmla="*/ 146837 h 313525"/>
                  <a:gd name="connsiteX26" fmla="*/ 59011 w 323554"/>
                  <a:gd name="connsiteY26" fmla="*/ 105562 h 313525"/>
                  <a:gd name="connsiteX27" fmla="*/ 166688 w 323554"/>
                  <a:gd name="connsiteY27" fmla="*/ 105562 h 313525"/>
                  <a:gd name="connsiteX28" fmla="*/ 144634 w 323554"/>
                  <a:gd name="connsiteY28" fmla="*/ 130962 h 313525"/>
                  <a:gd name="connsiteX29" fmla="*/ 59011 w 323554"/>
                  <a:gd name="connsiteY29" fmla="*/ 130962 h 313525"/>
                  <a:gd name="connsiteX30" fmla="*/ 46038 w 323554"/>
                  <a:gd name="connsiteY30" fmla="*/ 118930 h 313525"/>
                  <a:gd name="connsiteX31" fmla="*/ 59011 w 323554"/>
                  <a:gd name="connsiteY31" fmla="*/ 105562 h 313525"/>
                  <a:gd name="connsiteX32" fmla="*/ 226883 w 323554"/>
                  <a:gd name="connsiteY32" fmla="*/ 81749 h 313525"/>
                  <a:gd name="connsiteX33" fmla="*/ 224292 w 323554"/>
                  <a:gd name="connsiteY33" fmla="*/ 83037 h 313525"/>
                  <a:gd name="connsiteX34" fmla="*/ 171159 w 323554"/>
                  <a:gd name="connsiteY34" fmla="*/ 140996 h 313525"/>
                  <a:gd name="connsiteX35" fmla="*/ 172455 w 323554"/>
                  <a:gd name="connsiteY35" fmla="*/ 146148 h 313525"/>
                  <a:gd name="connsiteX36" fmla="*/ 175047 w 323554"/>
                  <a:gd name="connsiteY36" fmla="*/ 148724 h 313525"/>
                  <a:gd name="connsiteX37" fmla="*/ 177639 w 323554"/>
                  <a:gd name="connsiteY37" fmla="*/ 150012 h 313525"/>
                  <a:gd name="connsiteX38" fmla="*/ 180230 w 323554"/>
                  <a:gd name="connsiteY38" fmla="*/ 148724 h 313525"/>
                  <a:gd name="connsiteX39" fmla="*/ 232067 w 323554"/>
                  <a:gd name="connsiteY39" fmla="*/ 90765 h 313525"/>
                  <a:gd name="connsiteX40" fmla="*/ 232067 w 323554"/>
                  <a:gd name="connsiteY40" fmla="*/ 85613 h 313525"/>
                  <a:gd name="connsiteX41" fmla="*/ 229475 w 323554"/>
                  <a:gd name="connsiteY41" fmla="*/ 83037 h 313525"/>
                  <a:gd name="connsiteX42" fmla="*/ 226883 w 323554"/>
                  <a:gd name="connsiteY42" fmla="*/ 81749 h 313525"/>
                  <a:gd name="connsiteX43" fmla="*/ 247254 w 323554"/>
                  <a:gd name="connsiteY43" fmla="*/ 62303 h 313525"/>
                  <a:gd name="connsiteX44" fmla="*/ 242491 w 323554"/>
                  <a:gd name="connsiteY44" fmla="*/ 63493 h 313525"/>
                  <a:gd name="connsiteX45" fmla="*/ 237729 w 323554"/>
                  <a:gd name="connsiteY45" fmla="*/ 68256 h 313525"/>
                  <a:gd name="connsiteX46" fmla="*/ 236538 w 323554"/>
                  <a:gd name="connsiteY46" fmla="*/ 70637 h 313525"/>
                  <a:gd name="connsiteX47" fmla="*/ 237729 w 323554"/>
                  <a:gd name="connsiteY47" fmla="*/ 73019 h 313525"/>
                  <a:gd name="connsiteX48" fmla="*/ 240110 w 323554"/>
                  <a:gd name="connsiteY48" fmla="*/ 74209 h 313525"/>
                  <a:gd name="connsiteX49" fmla="*/ 242491 w 323554"/>
                  <a:gd name="connsiteY49" fmla="*/ 75400 h 313525"/>
                  <a:gd name="connsiteX50" fmla="*/ 244873 w 323554"/>
                  <a:gd name="connsiteY50" fmla="*/ 75400 h 313525"/>
                  <a:gd name="connsiteX51" fmla="*/ 244873 w 323554"/>
                  <a:gd name="connsiteY51" fmla="*/ 74209 h 313525"/>
                  <a:gd name="connsiteX52" fmla="*/ 249635 w 323554"/>
                  <a:gd name="connsiteY52" fmla="*/ 69447 h 313525"/>
                  <a:gd name="connsiteX53" fmla="*/ 249635 w 323554"/>
                  <a:gd name="connsiteY53" fmla="*/ 64684 h 313525"/>
                  <a:gd name="connsiteX54" fmla="*/ 247254 w 323554"/>
                  <a:gd name="connsiteY54" fmla="*/ 62303 h 313525"/>
                  <a:gd name="connsiteX55" fmla="*/ 24647 w 323554"/>
                  <a:gd name="connsiteY55" fmla="*/ 48412 h 313525"/>
                  <a:gd name="connsiteX56" fmla="*/ 201069 w 323554"/>
                  <a:gd name="connsiteY56" fmla="*/ 48412 h 313525"/>
                  <a:gd name="connsiteX57" fmla="*/ 214041 w 323554"/>
                  <a:gd name="connsiteY57" fmla="*/ 52292 h 313525"/>
                  <a:gd name="connsiteX58" fmla="*/ 193285 w 323554"/>
                  <a:gd name="connsiteY58" fmla="*/ 76863 h 313525"/>
                  <a:gd name="connsiteX59" fmla="*/ 181610 w 323554"/>
                  <a:gd name="connsiteY59" fmla="*/ 72983 h 313525"/>
                  <a:gd name="connsiteX60" fmla="*/ 45403 w 323554"/>
                  <a:gd name="connsiteY60" fmla="*/ 72983 h 313525"/>
                  <a:gd name="connsiteX61" fmla="*/ 24647 w 323554"/>
                  <a:gd name="connsiteY61" fmla="*/ 93675 h 313525"/>
                  <a:gd name="connsiteX62" fmla="*/ 24647 w 323554"/>
                  <a:gd name="connsiteY62" fmla="*/ 268262 h 313525"/>
                  <a:gd name="connsiteX63" fmla="*/ 45403 w 323554"/>
                  <a:gd name="connsiteY63" fmla="*/ 287660 h 313525"/>
                  <a:gd name="connsiteX64" fmla="*/ 181610 w 323554"/>
                  <a:gd name="connsiteY64" fmla="*/ 287660 h 313525"/>
                  <a:gd name="connsiteX65" fmla="*/ 202366 w 323554"/>
                  <a:gd name="connsiteY65" fmla="*/ 268262 h 313525"/>
                  <a:gd name="connsiteX66" fmla="*/ 202366 w 323554"/>
                  <a:gd name="connsiteY66" fmla="*/ 202307 h 313525"/>
                  <a:gd name="connsiteX67" fmla="*/ 203663 w 323554"/>
                  <a:gd name="connsiteY67" fmla="*/ 201014 h 313525"/>
                  <a:gd name="connsiteX68" fmla="*/ 206258 w 323554"/>
                  <a:gd name="connsiteY68" fmla="*/ 198427 h 313525"/>
                  <a:gd name="connsiteX69" fmla="*/ 227013 w 323554"/>
                  <a:gd name="connsiteY69" fmla="*/ 175149 h 313525"/>
                  <a:gd name="connsiteX70" fmla="*/ 227013 w 323554"/>
                  <a:gd name="connsiteY70" fmla="*/ 287660 h 313525"/>
                  <a:gd name="connsiteX71" fmla="*/ 201069 w 323554"/>
                  <a:gd name="connsiteY71" fmla="*/ 313525 h 313525"/>
                  <a:gd name="connsiteX72" fmla="*/ 25944 w 323554"/>
                  <a:gd name="connsiteY72" fmla="*/ 313525 h 313525"/>
                  <a:gd name="connsiteX73" fmla="*/ 0 w 323554"/>
                  <a:gd name="connsiteY73" fmla="*/ 287660 h 313525"/>
                  <a:gd name="connsiteX74" fmla="*/ 0 w 323554"/>
                  <a:gd name="connsiteY74" fmla="*/ 72983 h 313525"/>
                  <a:gd name="connsiteX75" fmla="*/ 24647 w 323554"/>
                  <a:gd name="connsiteY75" fmla="*/ 48412 h 313525"/>
                  <a:gd name="connsiteX76" fmla="*/ 242888 w 323554"/>
                  <a:gd name="connsiteY76" fmla="*/ 42062 h 313525"/>
                  <a:gd name="connsiteX77" fmla="*/ 285751 w 323554"/>
                  <a:gd name="connsiteY77" fmla="*/ 81750 h 313525"/>
                  <a:gd name="connsiteX78" fmla="*/ 279401 w 323554"/>
                  <a:gd name="connsiteY78" fmla="*/ 89687 h 313525"/>
                  <a:gd name="connsiteX79" fmla="*/ 200026 w 323554"/>
                  <a:gd name="connsiteY79" fmla="*/ 178587 h 313525"/>
                  <a:gd name="connsiteX80" fmla="*/ 193676 w 323554"/>
                  <a:gd name="connsiteY80" fmla="*/ 184937 h 313525"/>
                  <a:gd name="connsiteX81" fmla="*/ 150813 w 323554"/>
                  <a:gd name="connsiteY81" fmla="*/ 146837 h 313525"/>
                  <a:gd name="connsiteX82" fmla="*/ 155576 w 323554"/>
                  <a:gd name="connsiteY82" fmla="*/ 138899 h 313525"/>
                  <a:gd name="connsiteX83" fmla="*/ 236538 w 323554"/>
                  <a:gd name="connsiteY83" fmla="*/ 48412 h 313525"/>
                  <a:gd name="connsiteX84" fmla="*/ 257175 w 323554"/>
                  <a:gd name="connsiteY84" fmla="*/ 26187 h 313525"/>
                  <a:gd name="connsiteX85" fmla="*/ 301625 w 323554"/>
                  <a:gd name="connsiteY85" fmla="*/ 64287 h 313525"/>
                  <a:gd name="connsiteX86" fmla="*/ 295275 w 323554"/>
                  <a:gd name="connsiteY86" fmla="*/ 72225 h 313525"/>
                  <a:gd name="connsiteX87" fmla="*/ 290513 w 323554"/>
                  <a:gd name="connsiteY87" fmla="*/ 75400 h 313525"/>
                  <a:gd name="connsiteX88" fmla="*/ 247650 w 323554"/>
                  <a:gd name="connsiteY88" fmla="*/ 37300 h 313525"/>
                  <a:gd name="connsiteX89" fmla="*/ 250825 w 323554"/>
                  <a:gd name="connsiteY89" fmla="*/ 34125 h 313525"/>
                  <a:gd name="connsiteX90" fmla="*/ 285750 w 323554"/>
                  <a:gd name="connsiteY90" fmla="*/ 11899 h 313525"/>
                  <a:gd name="connsiteX91" fmla="*/ 279400 w 323554"/>
                  <a:gd name="connsiteY91" fmla="*/ 19837 h 313525"/>
                  <a:gd name="connsiteX92" fmla="*/ 304800 w 323554"/>
                  <a:gd name="connsiteY92" fmla="*/ 43649 h 313525"/>
                  <a:gd name="connsiteX93" fmla="*/ 312738 w 323554"/>
                  <a:gd name="connsiteY93" fmla="*/ 35712 h 313525"/>
                  <a:gd name="connsiteX94" fmla="*/ 285265 w 323554"/>
                  <a:gd name="connsiteY94" fmla="*/ 516 h 313525"/>
                  <a:gd name="connsiteX95" fmla="*/ 294336 w 323554"/>
                  <a:gd name="connsiteY95" fmla="*/ 3151 h 313525"/>
                  <a:gd name="connsiteX96" fmla="*/ 318958 w 323554"/>
                  <a:gd name="connsiteY96" fmla="*/ 25545 h 313525"/>
                  <a:gd name="connsiteX97" fmla="*/ 320254 w 323554"/>
                  <a:gd name="connsiteY97" fmla="*/ 43987 h 313525"/>
                  <a:gd name="connsiteX98" fmla="*/ 305999 w 323554"/>
                  <a:gd name="connsiteY98" fmla="*/ 61112 h 313525"/>
                  <a:gd name="connsiteX99" fmla="*/ 261938 w 323554"/>
                  <a:gd name="connsiteY99" fmla="*/ 20276 h 313525"/>
                  <a:gd name="connsiteX100" fmla="*/ 276193 w 323554"/>
                  <a:gd name="connsiteY100" fmla="*/ 4468 h 313525"/>
                  <a:gd name="connsiteX101" fmla="*/ 285265 w 323554"/>
                  <a:gd name="connsiteY101" fmla="*/ 516 h 313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</a:cxnLst>
                <a:rect l="l" t="t" r="r" b="b"/>
                <a:pathLst>
                  <a:path w="323554" h="313525">
                    <a:moveTo>
                      <a:pt x="58918" y="189699"/>
                    </a:moveTo>
                    <a:cubicBezTo>
                      <a:pt x="58918" y="189699"/>
                      <a:pt x="58918" y="189699"/>
                      <a:pt x="101421" y="189699"/>
                    </a:cubicBezTo>
                    <a:cubicBezTo>
                      <a:pt x="102709" y="189699"/>
                      <a:pt x="102709" y="189699"/>
                      <a:pt x="103997" y="189699"/>
                    </a:cubicBezTo>
                    <a:cubicBezTo>
                      <a:pt x="109149" y="189699"/>
                      <a:pt x="114301" y="195046"/>
                      <a:pt x="114301" y="201731"/>
                    </a:cubicBezTo>
                    <a:cubicBezTo>
                      <a:pt x="114301" y="203067"/>
                      <a:pt x="114301" y="204404"/>
                      <a:pt x="113013" y="205741"/>
                    </a:cubicBezTo>
                    <a:cubicBezTo>
                      <a:pt x="111725" y="211088"/>
                      <a:pt x="107861" y="215099"/>
                      <a:pt x="101421" y="215099"/>
                    </a:cubicBezTo>
                    <a:cubicBezTo>
                      <a:pt x="101421" y="215099"/>
                      <a:pt x="101421" y="215099"/>
                      <a:pt x="58918" y="215099"/>
                    </a:cubicBezTo>
                    <a:cubicBezTo>
                      <a:pt x="51190" y="215099"/>
                      <a:pt x="46038" y="209752"/>
                      <a:pt x="46038" y="201731"/>
                    </a:cubicBezTo>
                    <a:cubicBezTo>
                      <a:pt x="46038" y="195046"/>
                      <a:pt x="51190" y="189699"/>
                      <a:pt x="58918" y="189699"/>
                    </a:cubicBezTo>
                    <a:close/>
                    <a:moveTo>
                      <a:pt x="149225" y="165887"/>
                    </a:moveTo>
                    <a:lnTo>
                      <a:pt x="142875" y="186525"/>
                    </a:lnTo>
                    <a:lnTo>
                      <a:pt x="153988" y="196050"/>
                    </a:lnTo>
                    <a:lnTo>
                      <a:pt x="173038" y="188112"/>
                    </a:lnTo>
                    <a:close/>
                    <a:moveTo>
                      <a:pt x="145188" y="151599"/>
                    </a:moveTo>
                    <a:cubicBezTo>
                      <a:pt x="145188" y="151599"/>
                      <a:pt x="145188" y="151599"/>
                      <a:pt x="187326" y="190104"/>
                    </a:cubicBezTo>
                    <a:cubicBezTo>
                      <a:pt x="187326" y="190104"/>
                      <a:pt x="187326" y="190104"/>
                      <a:pt x="138803" y="210640"/>
                    </a:cubicBezTo>
                    <a:cubicBezTo>
                      <a:pt x="136249" y="211924"/>
                      <a:pt x="133696" y="211924"/>
                      <a:pt x="131142" y="210640"/>
                    </a:cubicBezTo>
                    <a:cubicBezTo>
                      <a:pt x="129865" y="208073"/>
                      <a:pt x="128588" y="205506"/>
                      <a:pt x="129865" y="202939"/>
                    </a:cubicBezTo>
                    <a:cubicBezTo>
                      <a:pt x="129865" y="202939"/>
                      <a:pt x="129865" y="202939"/>
                      <a:pt x="145188" y="151599"/>
                    </a:cubicBezTo>
                    <a:close/>
                    <a:moveTo>
                      <a:pt x="58982" y="146837"/>
                    </a:moveTo>
                    <a:cubicBezTo>
                      <a:pt x="58982" y="146837"/>
                      <a:pt x="58982" y="146837"/>
                      <a:pt x="130176" y="146837"/>
                    </a:cubicBezTo>
                    <a:cubicBezTo>
                      <a:pt x="130176" y="148186"/>
                      <a:pt x="130176" y="148186"/>
                      <a:pt x="130176" y="148186"/>
                    </a:cubicBezTo>
                    <a:lnTo>
                      <a:pt x="122409" y="173825"/>
                    </a:lnTo>
                    <a:cubicBezTo>
                      <a:pt x="122409" y="173825"/>
                      <a:pt x="122409" y="173825"/>
                      <a:pt x="58982" y="173825"/>
                    </a:cubicBezTo>
                    <a:cubicBezTo>
                      <a:pt x="51216" y="173825"/>
                      <a:pt x="46038" y="167078"/>
                      <a:pt x="46038" y="160331"/>
                    </a:cubicBezTo>
                    <a:cubicBezTo>
                      <a:pt x="46038" y="153584"/>
                      <a:pt x="51216" y="146837"/>
                      <a:pt x="58982" y="146837"/>
                    </a:cubicBezTo>
                    <a:close/>
                    <a:moveTo>
                      <a:pt x="59011" y="105562"/>
                    </a:moveTo>
                    <a:lnTo>
                      <a:pt x="166688" y="105562"/>
                    </a:lnTo>
                    <a:cubicBezTo>
                      <a:pt x="166688" y="105562"/>
                      <a:pt x="166688" y="105562"/>
                      <a:pt x="144634" y="130962"/>
                    </a:cubicBezTo>
                    <a:cubicBezTo>
                      <a:pt x="144634" y="130962"/>
                      <a:pt x="144634" y="130962"/>
                      <a:pt x="59011" y="130962"/>
                    </a:cubicBezTo>
                    <a:cubicBezTo>
                      <a:pt x="51227" y="130962"/>
                      <a:pt x="46038" y="125615"/>
                      <a:pt x="46038" y="118930"/>
                    </a:cubicBezTo>
                    <a:cubicBezTo>
                      <a:pt x="46038" y="110909"/>
                      <a:pt x="51227" y="105562"/>
                      <a:pt x="59011" y="105562"/>
                    </a:cubicBezTo>
                    <a:close/>
                    <a:moveTo>
                      <a:pt x="226883" y="81749"/>
                    </a:moveTo>
                    <a:cubicBezTo>
                      <a:pt x="225587" y="81749"/>
                      <a:pt x="224292" y="83037"/>
                      <a:pt x="224292" y="83037"/>
                    </a:cubicBezTo>
                    <a:cubicBezTo>
                      <a:pt x="224292" y="83037"/>
                      <a:pt x="224292" y="83037"/>
                      <a:pt x="171159" y="140996"/>
                    </a:cubicBezTo>
                    <a:cubicBezTo>
                      <a:pt x="169863" y="142284"/>
                      <a:pt x="169863" y="144860"/>
                      <a:pt x="172455" y="146148"/>
                    </a:cubicBezTo>
                    <a:cubicBezTo>
                      <a:pt x="172455" y="146148"/>
                      <a:pt x="172455" y="146148"/>
                      <a:pt x="175047" y="148724"/>
                    </a:cubicBezTo>
                    <a:cubicBezTo>
                      <a:pt x="175047" y="148724"/>
                      <a:pt x="176343" y="150012"/>
                      <a:pt x="177639" y="150012"/>
                    </a:cubicBezTo>
                    <a:cubicBezTo>
                      <a:pt x="177639" y="150012"/>
                      <a:pt x="178934" y="148724"/>
                      <a:pt x="180230" y="148724"/>
                    </a:cubicBezTo>
                    <a:cubicBezTo>
                      <a:pt x="180230" y="148724"/>
                      <a:pt x="180230" y="148724"/>
                      <a:pt x="232067" y="90765"/>
                    </a:cubicBezTo>
                    <a:cubicBezTo>
                      <a:pt x="233363" y="89477"/>
                      <a:pt x="233363" y="86901"/>
                      <a:pt x="232067" y="85613"/>
                    </a:cubicBezTo>
                    <a:cubicBezTo>
                      <a:pt x="232067" y="85613"/>
                      <a:pt x="232067" y="85613"/>
                      <a:pt x="229475" y="83037"/>
                    </a:cubicBezTo>
                    <a:cubicBezTo>
                      <a:pt x="228179" y="81749"/>
                      <a:pt x="226883" y="81749"/>
                      <a:pt x="226883" y="81749"/>
                    </a:cubicBezTo>
                    <a:close/>
                    <a:moveTo>
                      <a:pt x="247254" y="62303"/>
                    </a:moveTo>
                    <a:cubicBezTo>
                      <a:pt x="244873" y="61112"/>
                      <a:pt x="243682" y="62303"/>
                      <a:pt x="242491" y="63493"/>
                    </a:cubicBezTo>
                    <a:cubicBezTo>
                      <a:pt x="242491" y="63493"/>
                      <a:pt x="242491" y="63493"/>
                      <a:pt x="237729" y="68256"/>
                    </a:cubicBezTo>
                    <a:cubicBezTo>
                      <a:pt x="237729" y="68256"/>
                      <a:pt x="236538" y="69447"/>
                      <a:pt x="236538" y="70637"/>
                    </a:cubicBezTo>
                    <a:cubicBezTo>
                      <a:pt x="236538" y="70637"/>
                      <a:pt x="237729" y="71828"/>
                      <a:pt x="237729" y="73019"/>
                    </a:cubicBezTo>
                    <a:cubicBezTo>
                      <a:pt x="237729" y="73019"/>
                      <a:pt x="237729" y="73019"/>
                      <a:pt x="240110" y="74209"/>
                    </a:cubicBezTo>
                    <a:cubicBezTo>
                      <a:pt x="241301" y="75400"/>
                      <a:pt x="242491" y="75400"/>
                      <a:pt x="242491" y="75400"/>
                    </a:cubicBezTo>
                    <a:cubicBezTo>
                      <a:pt x="243682" y="75400"/>
                      <a:pt x="243682" y="75400"/>
                      <a:pt x="244873" y="75400"/>
                    </a:cubicBezTo>
                    <a:cubicBezTo>
                      <a:pt x="244873" y="74209"/>
                      <a:pt x="244873" y="74209"/>
                      <a:pt x="244873" y="74209"/>
                    </a:cubicBezTo>
                    <a:cubicBezTo>
                      <a:pt x="244873" y="74209"/>
                      <a:pt x="244873" y="74209"/>
                      <a:pt x="249635" y="69447"/>
                    </a:cubicBezTo>
                    <a:cubicBezTo>
                      <a:pt x="250826" y="68256"/>
                      <a:pt x="250826" y="65875"/>
                      <a:pt x="249635" y="64684"/>
                    </a:cubicBezTo>
                    <a:cubicBezTo>
                      <a:pt x="249635" y="64684"/>
                      <a:pt x="249635" y="64684"/>
                      <a:pt x="247254" y="62303"/>
                    </a:cubicBezTo>
                    <a:close/>
                    <a:moveTo>
                      <a:pt x="24647" y="48412"/>
                    </a:moveTo>
                    <a:cubicBezTo>
                      <a:pt x="24647" y="48412"/>
                      <a:pt x="24647" y="48412"/>
                      <a:pt x="201069" y="48412"/>
                    </a:cubicBezTo>
                    <a:cubicBezTo>
                      <a:pt x="206258" y="48412"/>
                      <a:pt x="210149" y="49705"/>
                      <a:pt x="214041" y="52292"/>
                    </a:cubicBezTo>
                    <a:cubicBezTo>
                      <a:pt x="214041" y="52292"/>
                      <a:pt x="214041" y="52292"/>
                      <a:pt x="193285" y="76863"/>
                    </a:cubicBezTo>
                    <a:cubicBezTo>
                      <a:pt x="189394" y="74277"/>
                      <a:pt x="185502" y="72983"/>
                      <a:pt x="181610" y="72983"/>
                    </a:cubicBezTo>
                    <a:cubicBezTo>
                      <a:pt x="181610" y="72983"/>
                      <a:pt x="181610" y="72983"/>
                      <a:pt x="45403" y="72983"/>
                    </a:cubicBezTo>
                    <a:cubicBezTo>
                      <a:pt x="33728" y="72983"/>
                      <a:pt x="24647" y="82036"/>
                      <a:pt x="24647" y="93675"/>
                    </a:cubicBezTo>
                    <a:cubicBezTo>
                      <a:pt x="24647" y="93675"/>
                      <a:pt x="24647" y="93675"/>
                      <a:pt x="24647" y="268262"/>
                    </a:cubicBezTo>
                    <a:cubicBezTo>
                      <a:pt x="24647" y="278608"/>
                      <a:pt x="33728" y="287660"/>
                      <a:pt x="45403" y="287660"/>
                    </a:cubicBezTo>
                    <a:cubicBezTo>
                      <a:pt x="45403" y="287660"/>
                      <a:pt x="45403" y="287660"/>
                      <a:pt x="181610" y="287660"/>
                    </a:cubicBezTo>
                    <a:cubicBezTo>
                      <a:pt x="193285" y="287660"/>
                      <a:pt x="202366" y="278608"/>
                      <a:pt x="202366" y="268262"/>
                    </a:cubicBezTo>
                    <a:cubicBezTo>
                      <a:pt x="202366" y="268262"/>
                      <a:pt x="202366" y="268262"/>
                      <a:pt x="202366" y="202307"/>
                    </a:cubicBezTo>
                    <a:cubicBezTo>
                      <a:pt x="202366" y="202307"/>
                      <a:pt x="202366" y="201014"/>
                      <a:pt x="203663" y="201014"/>
                    </a:cubicBezTo>
                    <a:cubicBezTo>
                      <a:pt x="203663" y="199720"/>
                      <a:pt x="204960" y="199720"/>
                      <a:pt x="206258" y="198427"/>
                    </a:cubicBezTo>
                    <a:cubicBezTo>
                      <a:pt x="206258" y="198427"/>
                      <a:pt x="206258" y="198427"/>
                      <a:pt x="227013" y="175149"/>
                    </a:cubicBezTo>
                    <a:cubicBezTo>
                      <a:pt x="227013" y="175149"/>
                      <a:pt x="227013" y="175149"/>
                      <a:pt x="227013" y="287660"/>
                    </a:cubicBezTo>
                    <a:cubicBezTo>
                      <a:pt x="227013" y="301886"/>
                      <a:pt x="215338" y="313525"/>
                      <a:pt x="201069" y="313525"/>
                    </a:cubicBezTo>
                    <a:cubicBezTo>
                      <a:pt x="201069" y="313525"/>
                      <a:pt x="201069" y="313525"/>
                      <a:pt x="25944" y="313525"/>
                    </a:cubicBezTo>
                    <a:cubicBezTo>
                      <a:pt x="11675" y="313525"/>
                      <a:pt x="0" y="301886"/>
                      <a:pt x="0" y="287660"/>
                    </a:cubicBezTo>
                    <a:cubicBezTo>
                      <a:pt x="0" y="287660"/>
                      <a:pt x="0" y="287660"/>
                      <a:pt x="0" y="72983"/>
                    </a:cubicBezTo>
                    <a:cubicBezTo>
                      <a:pt x="0" y="60051"/>
                      <a:pt x="10378" y="48412"/>
                      <a:pt x="24647" y="48412"/>
                    </a:cubicBezTo>
                    <a:close/>
                    <a:moveTo>
                      <a:pt x="242888" y="42062"/>
                    </a:moveTo>
                    <a:lnTo>
                      <a:pt x="285751" y="81750"/>
                    </a:lnTo>
                    <a:lnTo>
                      <a:pt x="279401" y="89687"/>
                    </a:lnTo>
                    <a:lnTo>
                      <a:pt x="200026" y="178587"/>
                    </a:lnTo>
                    <a:lnTo>
                      <a:pt x="193676" y="184937"/>
                    </a:lnTo>
                    <a:lnTo>
                      <a:pt x="150813" y="146837"/>
                    </a:lnTo>
                    <a:lnTo>
                      <a:pt x="155576" y="138899"/>
                    </a:lnTo>
                    <a:lnTo>
                      <a:pt x="236538" y="48412"/>
                    </a:lnTo>
                    <a:close/>
                    <a:moveTo>
                      <a:pt x="257175" y="26187"/>
                    </a:moveTo>
                    <a:lnTo>
                      <a:pt x="301625" y="64287"/>
                    </a:lnTo>
                    <a:lnTo>
                      <a:pt x="295275" y="72225"/>
                    </a:lnTo>
                    <a:lnTo>
                      <a:pt x="290513" y="75400"/>
                    </a:lnTo>
                    <a:lnTo>
                      <a:pt x="247650" y="37300"/>
                    </a:lnTo>
                    <a:lnTo>
                      <a:pt x="250825" y="34125"/>
                    </a:lnTo>
                    <a:close/>
                    <a:moveTo>
                      <a:pt x="285750" y="11899"/>
                    </a:moveTo>
                    <a:lnTo>
                      <a:pt x="279400" y="19837"/>
                    </a:lnTo>
                    <a:lnTo>
                      <a:pt x="304800" y="43649"/>
                    </a:lnTo>
                    <a:lnTo>
                      <a:pt x="312738" y="35712"/>
                    </a:lnTo>
                    <a:close/>
                    <a:moveTo>
                      <a:pt x="285265" y="516"/>
                    </a:moveTo>
                    <a:cubicBezTo>
                      <a:pt x="289152" y="-801"/>
                      <a:pt x="291744" y="516"/>
                      <a:pt x="294336" y="3151"/>
                    </a:cubicBezTo>
                    <a:cubicBezTo>
                      <a:pt x="294336" y="3151"/>
                      <a:pt x="294336" y="3151"/>
                      <a:pt x="318958" y="25545"/>
                    </a:cubicBezTo>
                    <a:cubicBezTo>
                      <a:pt x="324142" y="30814"/>
                      <a:pt x="325438" y="38718"/>
                      <a:pt x="320254" y="43987"/>
                    </a:cubicBezTo>
                    <a:cubicBezTo>
                      <a:pt x="320254" y="43987"/>
                      <a:pt x="320254" y="43987"/>
                      <a:pt x="305999" y="61112"/>
                    </a:cubicBezTo>
                    <a:cubicBezTo>
                      <a:pt x="305999" y="61112"/>
                      <a:pt x="305999" y="61112"/>
                      <a:pt x="261938" y="20276"/>
                    </a:cubicBezTo>
                    <a:cubicBezTo>
                      <a:pt x="261938" y="20276"/>
                      <a:pt x="261938" y="20276"/>
                      <a:pt x="276193" y="4468"/>
                    </a:cubicBezTo>
                    <a:cubicBezTo>
                      <a:pt x="278785" y="1834"/>
                      <a:pt x="281377" y="516"/>
                      <a:pt x="285265" y="51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3" name="任意多边形: 形状 58"/>
              <p:cNvSpPr/>
              <p:nvPr/>
            </p:nvSpPr>
            <p:spPr bwMode="auto">
              <a:xfrm>
                <a:off x="4772503" y="2175821"/>
                <a:ext cx="500815" cy="561762"/>
              </a:xfrm>
              <a:custGeom>
                <a:avLst/>
                <a:gdLst>
                  <a:gd name="connsiteX0" fmla="*/ 199932 w 300038"/>
                  <a:gd name="connsiteY0" fmla="*/ 273051 h 336551"/>
                  <a:gd name="connsiteX1" fmla="*/ 192088 w 300038"/>
                  <a:gd name="connsiteY1" fmla="*/ 280989 h 336551"/>
                  <a:gd name="connsiteX2" fmla="*/ 192088 w 300038"/>
                  <a:gd name="connsiteY2" fmla="*/ 306124 h 336551"/>
                  <a:gd name="connsiteX3" fmla="*/ 199932 w 300038"/>
                  <a:gd name="connsiteY3" fmla="*/ 312739 h 336551"/>
                  <a:gd name="connsiteX4" fmla="*/ 250919 w 300038"/>
                  <a:gd name="connsiteY4" fmla="*/ 312739 h 336551"/>
                  <a:gd name="connsiteX5" fmla="*/ 258763 w 300038"/>
                  <a:gd name="connsiteY5" fmla="*/ 306124 h 336551"/>
                  <a:gd name="connsiteX6" fmla="*/ 258763 w 300038"/>
                  <a:gd name="connsiteY6" fmla="*/ 280989 h 336551"/>
                  <a:gd name="connsiteX7" fmla="*/ 250919 w 300038"/>
                  <a:gd name="connsiteY7" fmla="*/ 273051 h 336551"/>
                  <a:gd name="connsiteX8" fmla="*/ 199932 w 300038"/>
                  <a:gd name="connsiteY8" fmla="*/ 273051 h 336551"/>
                  <a:gd name="connsiteX9" fmla="*/ 101328 w 300038"/>
                  <a:gd name="connsiteY9" fmla="*/ 196851 h 336551"/>
                  <a:gd name="connsiteX10" fmla="*/ 107908 w 300038"/>
                  <a:gd name="connsiteY10" fmla="*/ 196851 h 336551"/>
                  <a:gd name="connsiteX11" fmla="*/ 111856 w 300038"/>
                  <a:gd name="connsiteY11" fmla="*/ 202123 h 336551"/>
                  <a:gd name="connsiteX12" fmla="*/ 128964 w 300038"/>
                  <a:gd name="connsiteY12" fmla="*/ 248250 h 336551"/>
                  <a:gd name="connsiteX13" fmla="*/ 131595 w 300038"/>
                  <a:gd name="connsiteY13" fmla="*/ 239025 h 336551"/>
                  <a:gd name="connsiteX14" fmla="*/ 126332 w 300038"/>
                  <a:gd name="connsiteY14" fmla="*/ 225845 h 336551"/>
                  <a:gd name="connsiteX15" fmla="*/ 127648 w 300038"/>
                  <a:gd name="connsiteY15" fmla="*/ 217938 h 336551"/>
                  <a:gd name="connsiteX16" fmla="*/ 132911 w 300038"/>
                  <a:gd name="connsiteY16" fmla="*/ 215302 h 336551"/>
                  <a:gd name="connsiteX17" fmla="*/ 167126 w 300038"/>
                  <a:gd name="connsiteY17" fmla="*/ 215302 h 336551"/>
                  <a:gd name="connsiteX18" fmla="*/ 172390 w 300038"/>
                  <a:gd name="connsiteY18" fmla="*/ 217938 h 336551"/>
                  <a:gd name="connsiteX19" fmla="*/ 173706 w 300038"/>
                  <a:gd name="connsiteY19" fmla="*/ 225845 h 336551"/>
                  <a:gd name="connsiteX20" fmla="*/ 168442 w 300038"/>
                  <a:gd name="connsiteY20" fmla="*/ 239025 h 336551"/>
                  <a:gd name="connsiteX21" fmla="*/ 171074 w 300038"/>
                  <a:gd name="connsiteY21" fmla="*/ 248250 h 336551"/>
                  <a:gd name="connsiteX22" fmla="*/ 188182 w 300038"/>
                  <a:gd name="connsiteY22" fmla="*/ 202123 h 336551"/>
                  <a:gd name="connsiteX23" fmla="*/ 192130 w 300038"/>
                  <a:gd name="connsiteY23" fmla="*/ 196851 h 336551"/>
                  <a:gd name="connsiteX24" fmla="*/ 198710 w 300038"/>
                  <a:gd name="connsiteY24" fmla="*/ 196851 h 336551"/>
                  <a:gd name="connsiteX25" fmla="*/ 265823 w 300038"/>
                  <a:gd name="connsiteY25" fmla="*/ 224527 h 336551"/>
                  <a:gd name="connsiteX26" fmla="*/ 300038 w 300038"/>
                  <a:gd name="connsiteY26" fmla="*/ 274609 h 336551"/>
                  <a:gd name="connsiteX27" fmla="*/ 300038 w 300038"/>
                  <a:gd name="connsiteY27" fmla="*/ 328643 h 336551"/>
                  <a:gd name="connsiteX28" fmla="*/ 292142 w 300038"/>
                  <a:gd name="connsiteY28" fmla="*/ 336551 h 336551"/>
                  <a:gd name="connsiteX29" fmla="*/ 7896 w 300038"/>
                  <a:gd name="connsiteY29" fmla="*/ 336551 h 336551"/>
                  <a:gd name="connsiteX30" fmla="*/ 0 w 300038"/>
                  <a:gd name="connsiteY30" fmla="*/ 328643 h 336551"/>
                  <a:gd name="connsiteX31" fmla="*/ 0 w 300038"/>
                  <a:gd name="connsiteY31" fmla="*/ 274609 h 336551"/>
                  <a:gd name="connsiteX32" fmla="*/ 34215 w 300038"/>
                  <a:gd name="connsiteY32" fmla="*/ 224527 h 336551"/>
                  <a:gd name="connsiteX33" fmla="*/ 101328 w 300038"/>
                  <a:gd name="connsiteY33" fmla="*/ 196851 h 336551"/>
                  <a:gd name="connsiteX34" fmla="*/ 155328 w 300038"/>
                  <a:gd name="connsiteY34" fmla="*/ 0 h 336551"/>
                  <a:gd name="connsiteX35" fmla="*/ 201775 w 300038"/>
                  <a:gd name="connsiteY35" fmla="*/ 15854 h 336551"/>
                  <a:gd name="connsiteX36" fmla="*/ 223008 w 300038"/>
                  <a:gd name="connsiteY36" fmla="*/ 79268 h 336551"/>
                  <a:gd name="connsiteX37" fmla="*/ 224335 w 300038"/>
                  <a:gd name="connsiteY37" fmla="*/ 93801 h 336551"/>
                  <a:gd name="connsiteX38" fmla="*/ 229643 w 300038"/>
                  <a:gd name="connsiteY38" fmla="*/ 100407 h 336551"/>
                  <a:gd name="connsiteX39" fmla="*/ 232297 w 300038"/>
                  <a:gd name="connsiteY39" fmla="*/ 125508 h 336551"/>
                  <a:gd name="connsiteX40" fmla="*/ 208410 w 300038"/>
                  <a:gd name="connsiteY40" fmla="*/ 151931 h 336551"/>
                  <a:gd name="connsiteX41" fmla="*/ 185850 w 300038"/>
                  <a:gd name="connsiteY41" fmla="*/ 183639 h 336551"/>
                  <a:gd name="connsiteX42" fmla="*/ 172579 w 300038"/>
                  <a:gd name="connsiteY42" fmla="*/ 192887 h 336551"/>
                  <a:gd name="connsiteX43" fmla="*/ 150019 w 300038"/>
                  <a:gd name="connsiteY43" fmla="*/ 196850 h 336551"/>
                  <a:gd name="connsiteX44" fmla="*/ 127459 w 300038"/>
                  <a:gd name="connsiteY44" fmla="*/ 192887 h 336551"/>
                  <a:gd name="connsiteX45" fmla="*/ 114189 w 300038"/>
                  <a:gd name="connsiteY45" fmla="*/ 183639 h 336551"/>
                  <a:gd name="connsiteX46" fmla="*/ 91629 w 300038"/>
                  <a:gd name="connsiteY46" fmla="*/ 151931 h 336551"/>
                  <a:gd name="connsiteX47" fmla="*/ 67742 w 300038"/>
                  <a:gd name="connsiteY47" fmla="*/ 125508 h 336551"/>
                  <a:gd name="connsiteX48" fmla="*/ 70396 w 300038"/>
                  <a:gd name="connsiteY48" fmla="*/ 100407 h 336551"/>
                  <a:gd name="connsiteX49" fmla="*/ 75704 w 300038"/>
                  <a:gd name="connsiteY49" fmla="*/ 93801 h 336551"/>
                  <a:gd name="connsiteX50" fmla="*/ 77031 w 300038"/>
                  <a:gd name="connsiteY50" fmla="*/ 85874 h 336551"/>
                  <a:gd name="connsiteX51" fmla="*/ 74377 w 300038"/>
                  <a:gd name="connsiteY51" fmla="*/ 50203 h 336551"/>
                  <a:gd name="connsiteX52" fmla="*/ 103572 w 300038"/>
                  <a:gd name="connsiteY52" fmla="*/ 27744 h 336551"/>
                  <a:gd name="connsiteX53" fmla="*/ 119497 w 300038"/>
                  <a:gd name="connsiteY53" fmla="*/ 10569 h 336551"/>
                  <a:gd name="connsiteX54" fmla="*/ 155328 w 300038"/>
                  <a:gd name="connsiteY54" fmla="*/ 0 h 336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300038" h="336551">
                    <a:moveTo>
                      <a:pt x="199932" y="273051"/>
                    </a:moveTo>
                    <a:cubicBezTo>
                      <a:pt x="194703" y="273051"/>
                      <a:pt x="192088" y="277020"/>
                      <a:pt x="192088" y="280989"/>
                    </a:cubicBezTo>
                    <a:cubicBezTo>
                      <a:pt x="192088" y="306124"/>
                      <a:pt x="192088" y="306124"/>
                      <a:pt x="192088" y="306124"/>
                    </a:cubicBezTo>
                    <a:cubicBezTo>
                      <a:pt x="192088" y="310093"/>
                      <a:pt x="194703" y="312739"/>
                      <a:pt x="199932" y="312739"/>
                    </a:cubicBezTo>
                    <a:cubicBezTo>
                      <a:pt x="250919" y="312739"/>
                      <a:pt x="250919" y="312739"/>
                      <a:pt x="250919" y="312739"/>
                    </a:cubicBezTo>
                    <a:cubicBezTo>
                      <a:pt x="254841" y="312739"/>
                      <a:pt x="258763" y="310093"/>
                      <a:pt x="258763" y="306124"/>
                    </a:cubicBezTo>
                    <a:lnTo>
                      <a:pt x="258763" y="280989"/>
                    </a:lnTo>
                    <a:cubicBezTo>
                      <a:pt x="258763" y="277020"/>
                      <a:pt x="254841" y="273051"/>
                      <a:pt x="250919" y="273051"/>
                    </a:cubicBezTo>
                    <a:cubicBezTo>
                      <a:pt x="199932" y="273051"/>
                      <a:pt x="199932" y="273051"/>
                      <a:pt x="199932" y="273051"/>
                    </a:cubicBezTo>
                    <a:close/>
                    <a:moveTo>
                      <a:pt x="101328" y="196851"/>
                    </a:moveTo>
                    <a:cubicBezTo>
                      <a:pt x="103960" y="196851"/>
                      <a:pt x="105276" y="196851"/>
                      <a:pt x="107908" y="196851"/>
                    </a:cubicBezTo>
                    <a:cubicBezTo>
                      <a:pt x="109224" y="198169"/>
                      <a:pt x="110540" y="199487"/>
                      <a:pt x="111856" y="202123"/>
                    </a:cubicBezTo>
                    <a:cubicBezTo>
                      <a:pt x="128964" y="248250"/>
                      <a:pt x="128964" y="248250"/>
                      <a:pt x="128964" y="248250"/>
                    </a:cubicBezTo>
                    <a:cubicBezTo>
                      <a:pt x="131595" y="239025"/>
                      <a:pt x="131595" y="239025"/>
                      <a:pt x="131595" y="239025"/>
                    </a:cubicBezTo>
                    <a:cubicBezTo>
                      <a:pt x="126332" y="225845"/>
                      <a:pt x="126332" y="225845"/>
                      <a:pt x="126332" y="225845"/>
                    </a:cubicBezTo>
                    <a:cubicBezTo>
                      <a:pt x="125016" y="223209"/>
                      <a:pt x="126332" y="220574"/>
                      <a:pt x="127648" y="217938"/>
                    </a:cubicBezTo>
                    <a:cubicBezTo>
                      <a:pt x="128964" y="216620"/>
                      <a:pt x="131595" y="215302"/>
                      <a:pt x="132911" y="215302"/>
                    </a:cubicBezTo>
                    <a:cubicBezTo>
                      <a:pt x="167126" y="215302"/>
                      <a:pt x="167126" y="215302"/>
                      <a:pt x="167126" y="215302"/>
                    </a:cubicBezTo>
                    <a:cubicBezTo>
                      <a:pt x="168442" y="215302"/>
                      <a:pt x="171074" y="216620"/>
                      <a:pt x="172390" y="217938"/>
                    </a:cubicBezTo>
                    <a:cubicBezTo>
                      <a:pt x="173706" y="220574"/>
                      <a:pt x="175022" y="223209"/>
                      <a:pt x="173706" y="225845"/>
                    </a:cubicBezTo>
                    <a:cubicBezTo>
                      <a:pt x="168442" y="239025"/>
                      <a:pt x="168442" y="239025"/>
                      <a:pt x="168442" y="239025"/>
                    </a:cubicBezTo>
                    <a:cubicBezTo>
                      <a:pt x="171074" y="248250"/>
                      <a:pt x="171074" y="248250"/>
                      <a:pt x="171074" y="248250"/>
                    </a:cubicBezTo>
                    <a:cubicBezTo>
                      <a:pt x="188182" y="202123"/>
                      <a:pt x="188182" y="202123"/>
                      <a:pt x="188182" y="202123"/>
                    </a:cubicBezTo>
                    <a:cubicBezTo>
                      <a:pt x="189498" y="199487"/>
                      <a:pt x="190814" y="198169"/>
                      <a:pt x="192130" y="196851"/>
                    </a:cubicBezTo>
                    <a:cubicBezTo>
                      <a:pt x="194762" y="196851"/>
                      <a:pt x="196078" y="196851"/>
                      <a:pt x="198710" y="196851"/>
                    </a:cubicBezTo>
                    <a:cubicBezTo>
                      <a:pt x="265823" y="224527"/>
                      <a:pt x="265823" y="224527"/>
                      <a:pt x="265823" y="224527"/>
                    </a:cubicBezTo>
                    <a:cubicBezTo>
                      <a:pt x="286879" y="232435"/>
                      <a:pt x="300038" y="252204"/>
                      <a:pt x="300038" y="274609"/>
                    </a:cubicBezTo>
                    <a:cubicBezTo>
                      <a:pt x="300038" y="328643"/>
                      <a:pt x="300038" y="328643"/>
                      <a:pt x="300038" y="328643"/>
                    </a:cubicBezTo>
                    <a:cubicBezTo>
                      <a:pt x="300038" y="332597"/>
                      <a:pt x="296090" y="336551"/>
                      <a:pt x="292142" y="336551"/>
                    </a:cubicBezTo>
                    <a:cubicBezTo>
                      <a:pt x="7896" y="336551"/>
                      <a:pt x="7896" y="336551"/>
                      <a:pt x="7896" y="336551"/>
                    </a:cubicBezTo>
                    <a:cubicBezTo>
                      <a:pt x="3948" y="336551"/>
                      <a:pt x="0" y="332597"/>
                      <a:pt x="0" y="328643"/>
                    </a:cubicBezTo>
                    <a:cubicBezTo>
                      <a:pt x="0" y="274609"/>
                      <a:pt x="0" y="274609"/>
                      <a:pt x="0" y="274609"/>
                    </a:cubicBezTo>
                    <a:cubicBezTo>
                      <a:pt x="0" y="252204"/>
                      <a:pt x="13159" y="232435"/>
                      <a:pt x="34215" y="224527"/>
                    </a:cubicBezTo>
                    <a:cubicBezTo>
                      <a:pt x="101328" y="196851"/>
                      <a:pt x="101328" y="196851"/>
                      <a:pt x="101328" y="196851"/>
                    </a:cubicBezTo>
                    <a:close/>
                    <a:moveTo>
                      <a:pt x="155328" y="0"/>
                    </a:moveTo>
                    <a:cubicBezTo>
                      <a:pt x="171252" y="0"/>
                      <a:pt x="187177" y="5285"/>
                      <a:pt x="201775" y="15854"/>
                    </a:cubicBezTo>
                    <a:cubicBezTo>
                      <a:pt x="225662" y="34350"/>
                      <a:pt x="223008" y="72663"/>
                      <a:pt x="223008" y="79268"/>
                    </a:cubicBezTo>
                    <a:cubicBezTo>
                      <a:pt x="223008" y="84553"/>
                      <a:pt x="224335" y="89838"/>
                      <a:pt x="224335" y="93801"/>
                    </a:cubicBezTo>
                    <a:cubicBezTo>
                      <a:pt x="225662" y="95122"/>
                      <a:pt x="228316" y="96443"/>
                      <a:pt x="229643" y="100407"/>
                    </a:cubicBezTo>
                    <a:cubicBezTo>
                      <a:pt x="234951" y="107012"/>
                      <a:pt x="234951" y="114939"/>
                      <a:pt x="232297" y="125508"/>
                    </a:cubicBezTo>
                    <a:cubicBezTo>
                      <a:pt x="226989" y="146647"/>
                      <a:pt x="215045" y="150610"/>
                      <a:pt x="208410" y="151931"/>
                    </a:cubicBezTo>
                    <a:cubicBezTo>
                      <a:pt x="204429" y="159858"/>
                      <a:pt x="195139" y="175712"/>
                      <a:pt x="185850" y="183639"/>
                    </a:cubicBezTo>
                    <a:cubicBezTo>
                      <a:pt x="183196" y="187602"/>
                      <a:pt x="177888" y="190244"/>
                      <a:pt x="172579" y="192887"/>
                    </a:cubicBezTo>
                    <a:cubicBezTo>
                      <a:pt x="164617" y="195529"/>
                      <a:pt x="157982" y="196850"/>
                      <a:pt x="150019" y="196850"/>
                    </a:cubicBezTo>
                    <a:cubicBezTo>
                      <a:pt x="142057" y="196850"/>
                      <a:pt x="135422" y="195529"/>
                      <a:pt x="127459" y="192887"/>
                    </a:cubicBezTo>
                    <a:cubicBezTo>
                      <a:pt x="122151" y="190244"/>
                      <a:pt x="116843" y="187602"/>
                      <a:pt x="114189" y="183639"/>
                    </a:cubicBezTo>
                    <a:cubicBezTo>
                      <a:pt x="104900" y="175712"/>
                      <a:pt x="95610" y="159858"/>
                      <a:pt x="91629" y="151931"/>
                    </a:cubicBezTo>
                    <a:cubicBezTo>
                      <a:pt x="84994" y="150610"/>
                      <a:pt x="73050" y="146647"/>
                      <a:pt x="67742" y="125508"/>
                    </a:cubicBezTo>
                    <a:cubicBezTo>
                      <a:pt x="65088" y="114939"/>
                      <a:pt x="65088" y="107012"/>
                      <a:pt x="70396" y="100407"/>
                    </a:cubicBezTo>
                    <a:cubicBezTo>
                      <a:pt x="71723" y="96443"/>
                      <a:pt x="74377" y="95122"/>
                      <a:pt x="75704" y="93801"/>
                    </a:cubicBezTo>
                    <a:cubicBezTo>
                      <a:pt x="75704" y="91159"/>
                      <a:pt x="75704" y="88516"/>
                      <a:pt x="77031" y="85874"/>
                    </a:cubicBezTo>
                    <a:cubicBezTo>
                      <a:pt x="73050" y="80590"/>
                      <a:pt x="67742" y="68699"/>
                      <a:pt x="74377" y="50203"/>
                    </a:cubicBezTo>
                    <a:cubicBezTo>
                      <a:pt x="81013" y="30386"/>
                      <a:pt x="95610" y="27744"/>
                      <a:pt x="103572" y="27744"/>
                    </a:cubicBezTo>
                    <a:cubicBezTo>
                      <a:pt x="106227" y="22459"/>
                      <a:pt x="111535" y="17175"/>
                      <a:pt x="119497" y="10569"/>
                    </a:cubicBezTo>
                    <a:cubicBezTo>
                      <a:pt x="128786" y="3963"/>
                      <a:pt x="142057" y="0"/>
                      <a:pt x="15532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4" name="任意多边形: 形状 59"/>
              <p:cNvSpPr/>
              <p:nvPr/>
            </p:nvSpPr>
            <p:spPr bwMode="auto">
              <a:xfrm>
                <a:off x="4718991" y="4339994"/>
                <a:ext cx="665940" cy="562767"/>
              </a:xfrm>
              <a:custGeom>
                <a:avLst/>
                <a:gdLst>
                  <a:gd name="connsiteX0" fmla="*/ 46038 w 338138"/>
                  <a:gd name="connsiteY0" fmla="*/ 261938 h 285751"/>
                  <a:gd name="connsiteX1" fmla="*/ 38100 w 338138"/>
                  <a:gd name="connsiteY1" fmla="*/ 270670 h 285751"/>
                  <a:gd name="connsiteX2" fmla="*/ 46038 w 338138"/>
                  <a:gd name="connsiteY2" fmla="*/ 279402 h 285751"/>
                  <a:gd name="connsiteX3" fmla="*/ 53976 w 338138"/>
                  <a:gd name="connsiteY3" fmla="*/ 270670 h 285751"/>
                  <a:gd name="connsiteX4" fmla="*/ 46038 w 338138"/>
                  <a:gd name="connsiteY4" fmla="*/ 261938 h 285751"/>
                  <a:gd name="connsiteX5" fmla="*/ 288131 w 338138"/>
                  <a:gd name="connsiteY5" fmla="*/ 184150 h 285751"/>
                  <a:gd name="connsiteX6" fmla="*/ 277812 w 338138"/>
                  <a:gd name="connsiteY6" fmla="*/ 194469 h 285751"/>
                  <a:gd name="connsiteX7" fmla="*/ 288131 w 338138"/>
                  <a:gd name="connsiteY7" fmla="*/ 204788 h 285751"/>
                  <a:gd name="connsiteX8" fmla="*/ 298450 w 338138"/>
                  <a:gd name="connsiteY8" fmla="*/ 194469 h 285751"/>
                  <a:gd name="connsiteX9" fmla="*/ 288131 w 338138"/>
                  <a:gd name="connsiteY9" fmla="*/ 184150 h 285751"/>
                  <a:gd name="connsiteX10" fmla="*/ 19050 w 338138"/>
                  <a:gd name="connsiteY10" fmla="*/ 165100 h 285751"/>
                  <a:gd name="connsiteX11" fmla="*/ 19050 w 338138"/>
                  <a:gd name="connsiteY11" fmla="*/ 242888 h 285751"/>
                  <a:gd name="connsiteX12" fmla="*/ 73025 w 338138"/>
                  <a:gd name="connsiteY12" fmla="*/ 242888 h 285751"/>
                  <a:gd name="connsiteX13" fmla="*/ 73025 w 338138"/>
                  <a:gd name="connsiteY13" fmla="*/ 165100 h 285751"/>
                  <a:gd name="connsiteX14" fmla="*/ 12010 w 338138"/>
                  <a:gd name="connsiteY14" fmla="*/ 141288 h 285751"/>
                  <a:gd name="connsiteX15" fmla="*/ 81400 w 338138"/>
                  <a:gd name="connsiteY15" fmla="*/ 141288 h 285751"/>
                  <a:gd name="connsiteX16" fmla="*/ 92075 w 338138"/>
                  <a:gd name="connsiteY16" fmla="*/ 153107 h 285751"/>
                  <a:gd name="connsiteX17" fmla="*/ 92075 w 338138"/>
                  <a:gd name="connsiteY17" fmla="*/ 273932 h 285751"/>
                  <a:gd name="connsiteX18" fmla="*/ 81400 w 338138"/>
                  <a:gd name="connsiteY18" fmla="*/ 285751 h 285751"/>
                  <a:gd name="connsiteX19" fmla="*/ 12010 w 338138"/>
                  <a:gd name="connsiteY19" fmla="*/ 285751 h 285751"/>
                  <a:gd name="connsiteX20" fmla="*/ 0 w 338138"/>
                  <a:gd name="connsiteY20" fmla="*/ 273932 h 285751"/>
                  <a:gd name="connsiteX21" fmla="*/ 0 w 338138"/>
                  <a:gd name="connsiteY21" fmla="*/ 153107 h 285751"/>
                  <a:gd name="connsiteX22" fmla="*/ 12010 w 338138"/>
                  <a:gd name="connsiteY22" fmla="*/ 141288 h 285751"/>
                  <a:gd name="connsiteX23" fmla="*/ 55002 w 338138"/>
                  <a:gd name="connsiteY23" fmla="*/ 82550 h 285751"/>
                  <a:gd name="connsiteX24" fmla="*/ 175185 w 338138"/>
                  <a:gd name="connsiteY24" fmla="*/ 82550 h 285751"/>
                  <a:gd name="connsiteX25" fmla="*/ 193675 w 338138"/>
                  <a:gd name="connsiteY25" fmla="*/ 99703 h 285751"/>
                  <a:gd name="connsiteX26" fmla="*/ 193675 w 338138"/>
                  <a:gd name="connsiteY26" fmla="*/ 268597 h 285751"/>
                  <a:gd name="connsiteX27" fmla="*/ 175185 w 338138"/>
                  <a:gd name="connsiteY27" fmla="*/ 285750 h 285751"/>
                  <a:gd name="connsiteX28" fmla="*/ 107830 w 338138"/>
                  <a:gd name="connsiteY28" fmla="*/ 285750 h 285751"/>
                  <a:gd name="connsiteX29" fmla="*/ 109151 w 338138"/>
                  <a:gd name="connsiteY29" fmla="*/ 276514 h 285751"/>
                  <a:gd name="connsiteX30" fmla="*/ 109151 w 338138"/>
                  <a:gd name="connsiteY30" fmla="*/ 273875 h 285751"/>
                  <a:gd name="connsiteX31" fmla="*/ 115754 w 338138"/>
                  <a:gd name="connsiteY31" fmla="*/ 275194 h 285751"/>
                  <a:gd name="connsiteX32" fmla="*/ 124999 w 338138"/>
                  <a:gd name="connsiteY32" fmla="*/ 264639 h 285751"/>
                  <a:gd name="connsiteX33" fmla="*/ 115754 w 338138"/>
                  <a:gd name="connsiteY33" fmla="*/ 254083 h 285751"/>
                  <a:gd name="connsiteX34" fmla="*/ 109151 w 338138"/>
                  <a:gd name="connsiteY34" fmla="*/ 256722 h 285751"/>
                  <a:gd name="connsiteX35" fmla="*/ 109151 w 338138"/>
                  <a:gd name="connsiteY35" fmla="*/ 235610 h 285751"/>
                  <a:gd name="connsiteX36" fmla="*/ 168582 w 338138"/>
                  <a:gd name="connsiteY36" fmla="*/ 235610 h 285751"/>
                  <a:gd name="connsiteX37" fmla="*/ 168582 w 338138"/>
                  <a:gd name="connsiteY37" fmla="*/ 110259 h 285751"/>
                  <a:gd name="connsiteX38" fmla="*/ 61606 w 338138"/>
                  <a:gd name="connsiteY38" fmla="*/ 110259 h 285751"/>
                  <a:gd name="connsiteX39" fmla="*/ 61606 w 338138"/>
                  <a:gd name="connsiteY39" fmla="*/ 126093 h 285751"/>
                  <a:gd name="connsiteX40" fmla="*/ 36512 w 338138"/>
                  <a:gd name="connsiteY40" fmla="*/ 126093 h 285751"/>
                  <a:gd name="connsiteX41" fmla="*/ 36512 w 338138"/>
                  <a:gd name="connsiteY41" fmla="*/ 99703 h 285751"/>
                  <a:gd name="connsiteX42" fmla="*/ 55002 w 338138"/>
                  <a:gd name="connsiteY42" fmla="*/ 82550 h 285751"/>
                  <a:gd name="connsiteX43" fmla="*/ 102729 w 338138"/>
                  <a:gd name="connsiteY43" fmla="*/ 0 h 285751"/>
                  <a:gd name="connsiteX44" fmla="*/ 305260 w 338138"/>
                  <a:gd name="connsiteY44" fmla="*/ 0 h 285751"/>
                  <a:gd name="connsiteX45" fmla="*/ 338138 w 338138"/>
                  <a:gd name="connsiteY45" fmla="*/ 34237 h 285751"/>
                  <a:gd name="connsiteX46" fmla="*/ 338138 w 338138"/>
                  <a:gd name="connsiteY46" fmla="*/ 188306 h 285751"/>
                  <a:gd name="connsiteX47" fmla="*/ 305260 w 338138"/>
                  <a:gd name="connsiteY47" fmla="*/ 221226 h 285751"/>
                  <a:gd name="connsiteX48" fmla="*/ 234242 w 338138"/>
                  <a:gd name="connsiteY48" fmla="*/ 221226 h 285751"/>
                  <a:gd name="connsiteX49" fmla="*/ 234242 w 338138"/>
                  <a:gd name="connsiteY49" fmla="*/ 243612 h 285751"/>
                  <a:gd name="connsiteX50" fmla="*/ 265806 w 338138"/>
                  <a:gd name="connsiteY50" fmla="*/ 243612 h 285751"/>
                  <a:gd name="connsiteX51" fmla="*/ 277642 w 338138"/>
                  <a:gd name="connsiteY51" fmla="*/ 256780 h 285751"/>
                  <a:gd name="connsiteX52" fmla="*/ 277642 w 338138"/>
                  <a:gd name="connsiteY52" fmla="*/ 272582 h 285751"/>
                  <a:gd name="connsiteX53" fmla="*/ 265806 w 338138"/>
                  <a:gd name="connsiteY53" fmla="*/ 285750 h 285751"/>
                  <a:gd name="connsiteX54" fmla="*/ 205309 w 338138"/>
                  <a:gd name="connsiteY54" fmla="*/ 285750 h 285751"/>
                  <a:gd name="connsiteX55" fmla="*/ 210570 w 338138"/>
                  <a:gd name="connsiteY55" fmla="*/ 269948 h 285751"/>
                  <a:gd name="connsiteX56" fmla="*/ 210570 w 338138"/>
                  <a:gd name="connsiteY56" fmla="*/ 213325 h 285751"/>
                  <a:gd name="connsiteX57" fmla="*/ 210570 w 338138"/>
                  <a:gd name="connsiteY57" fmla="*/ 172504 h 285751"/>
                  <a:gd name="connsiteX58" fmla="*/ 296054 w 338138"/>
                  <a:gd name="connsiteY58" fmla="*/ 172504 h 285751"/>
                  <a:gd name="connsiteX59" fmla="*/ 309205 w 338138"/>
                  <a:gd name="connsiteY59" fmla="*/ 159335 h 285751"/>
                  <a:gd name="connsiteX60" fmla="*/ 309205 w 338138"/>
                  <a:gd name="connsiteY60" fmla="*/ 39504 h 285751"/>
                  <a:gd name="connsiteX61" fmla="*/ 296054 w 338138"/>
                  <a:gd name="connsiteY61" fmla="*/ 27653 h 285751"/>
                  <a:gd name="connsiteX62" fmla="*/ 110620 w 338138"/>
                  <a:gd name="connsiteY62" fmla="*/ 27653 h 285751"/>
                  <a:gd name="connsiteX63" fmla="*/ 98783 w 338138"/>
                  <a:gd name="connsiteY63" fmla="*/ 39504 h 285751"/>
                  <a:gd name="connsiteX64" fmla="*/ 98783 w 338138"/>
                  <a:gd name="connsiteY64" fmla="*/ 65841 h 285751"/>
                  <a:gd name="connsiteX65" fmla="*/ 69850 w 338138"/>
                  <a:gd name="connsiteY65" fmla="*/ 65841 h 285751"/>
                  <a:gd name="connsiteX66" fmla="*/ 69850 w 338138"/>
                  <a:gd name="connsiteY66" fmla="*/ 34237 h 285751"/>
                  <a:gd name="connsiteX67" fmla="*/ 102729 w 338138"/>
                  <a:gd name="connsiteY67" fmla="*/ 0 h 285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338138" h="285751">
                    <a:moveTo>
                      <a:pt x="46038" y="261938"/>
                    </a:moveTo>
                    <a:cubicBezTo>
                      <a:pt x="41654" y="261938"/>
                      <a:pt x="38100" y="265847"/>
                      <a:pt x="38100" y="270670"/>
                    </a:cubicBezTo>
                    <a:cubicBezTo>
                      <a:pt x="38100" y="275493"/>
                      <a:pt x="41654" y="279402"/>
                      <a:pt x="46038" y="279402"/>
                    </a:cubicBezTo>
                    <a:cubicBezTo>
                      <a:pt x="50422" y="279402"/>
                      <a:pt x="53976" y="275493"/>
                      <a:pt x="53976" y="270670"/>
                    </a:cubicBezTo>
                    <a:cubicBezTo>
                      <a:pt x="53976" y="265847"/>
                      <a:pt x="50422" y="261938"/>
                      <a:pt x="46038" y="261938"/>
                    </a:cubicBezTo>
                    <a:close/>
                    <a:moveTo>
                      <a:pt x="288131" y="184150"/>
                    </a:moveTo>
                    <a:cubicBezTo>
                      <a:pt x="282432" y="184150"/>
                      <a:pt x="277812" y="188770"/>
                      <a:pt x="277812" y="194469"/>
                    </a:cubicBezTo>
                    <a:cubicBezTo>
                      <a:pt x="277812" y="200168"/>
                      <a:pt x="282432" y="204788"/>
                      <a:pt x="288131" y="204788"/>
                    </a:cubicBezTo>
                    <a:cubicBezTo>
                      <a:pt x="293830" y="204788"/>
                      <a:pt x="298450" y="200168"/>
                      <a:pt x="298450" y="194469"/>
                    </a:cubicBezTo>
                    <a:cubicBezTo>
                      <a:pt x="298450" y="188770"/>
                      <a:pt x="293830" y="184150"/>
                      <a:pt x="288131" y="184150"/>
                    </a:cubicBezTo>
                    <a:close/>
                    <a:moveTo>
                      <a:pt x="19050" y="165100"/>
                    </a:moveTo>
                    <a:lnTo>
                      <a:pt x="19050" y="242888"/>
                    </a:lnTo>
                    <a:lnTo>
                      <a:pt x="73025" y="242888"/>
                    </a:lnTo>
                    <a:lnTo>
                      <a:pt x="73025" y="165100"/>
                    </a:lnTo>
                    <a:close/>
                    <a:moveTo>
                      <a:pt x="12010" y="141288"/>
                    </a:moveTo>
                    <a:cubicBezTo>
                      <a:pt x="12010" y="141288"/>
                      <a:pt x="12010" y="141288"/>
                      <a:pt x="81400" y="141288"/>
                    </a:cubicBezTo>
                    <a:cubicBezTo>
                      <a:pt x="86738" y="141288"/>
                      <a:pt x="92075" y="146541"/>
                      <a:pt x="92075" y="153107"/>
                    </a:cubicBezTo>
                    <a:cubicBezTo>
                      <a:pt x="92075" y="153107"/>
                      <a:pt x="92075" y="153107"/>
                      <a:pt x="92075" y="273932"/>
                    </a:cubicBezTo>
                    <a:cubicBezTo>
                      <a:pt x="92075" y="280498"/>
                      <a:pt x="86738" y="285751"/>
                      <a:pt x="81400" y="285751"/>
                    </a:cubicBezTo>
                    <a:cubicBezTo>
                      <a:pt x="81400" y="285751"/>
                      <a:pt x="81400" y="285751"/>
                      <a:pt x="12010" y="285751"/>
                    </a:cubicBezTo>
                    <a:cubicBezTo>
                      <a:pt x="5337" y="285751"/>
                      <a:pt x="0" y="280498"/>
                      <a:pt x="0" y="273932"/>
                    </a:cubicBezTo>
                    <a:cubicBezTo>
                      <a:pt x="0" y="273932"/>
                      <a:pt x="0" y="273932"/>
                      <a:pt x="0" y="153107"/>
                    </a:cubicBezTo>
                    <a:cubicBezTo>
                      <a:pt x="0" y="146541"/>
                      <a:pt x="5337" y="141288"/>
                      <a:pt x="12010" y="141288"/>
                    </a:cubicBezTo>
                    <a:close/>
                    <a:moveTo>
                      <a:pt x="55002" y="82550"/>
                    </a:moveTo>
                    <a:cubicBezTo>
                      <a:pt x="55002" y="82550"/>
                      <a:pt x="55002" y="82550"/>
                      <a:pt x="175185" y="82550"/>
                    </a:cubicBezTo>
                    <a:cubicBezTo>
                      <a:pt x="185751" y="82550"/>
                      <a:pt x="193675" y="90467"/>
                      <a:pt x="193675" y="99703"/>
                    </a:cubicBezTo>
                    <a:cubicBezTo>
                      <a:pt x="193675" y="99703"/>
                      <a:pt x="193675" y="99703"/>
                      <a:pt x="193675" y="268597"/>
                    </a:cubicBezTo>
                    <a:cubicBezTo>
                      <a:pt x="193675" y="277833"/>
                      <a:pt x="185751" y="285750"/>
                      <a:pt x="175185" y="285750"/>
                    </a:cubicBezTo>
                    <a:cubicBezTo>
                      <a:pt x="175185" y="285750"/>
                      <a:pt x="175185" y="285750"/>
                      <a:pt x="107830" y="285750"/>
                    </a:cubicBezTo>
                    <a:cubicBezTo>
                      <a:pt x="109151" y="283111"/>
                      <a:pt x="109151" y="280472"/>
                      <a:pt x="109151" y="276514"/>
                    </a:cubicBezTo>
                    <a:cubicBezTo>
                      <a:pt x="109151" y="276514"/>
                      <a:pt x="109151" y="276514"/>
                      <a:pt x="109151" y="273875"/>
                    </a:cubicBezTo>
                    <a:cubicBezTo>
                      <a:pt x="110471" y="273875"/>
                      <a:pt x="113113" y="275194"/>
                      <a:pt x="115754" y="275194"/>
                    </a:cubicBezTo>
                    <a:cubicBezTo>
                      <a:pt x="121037" y="275194"/>
                      <a:pt x="124999" y="271236"/>
                      <a:pt x="124999" y="264639"/>
                    </a:cubicBezTo>
                    <a:cubicBezTo>
                      <a:pt x="124999" y="259361"/>
                      <a:pt x="121037" y="254083"/>
                      <a:pt x="115754" y="254083"/>
                    </a:cubicBezTo>
                    <a:cubicBezTo>
                      <a:pt x="113113" y="254083"/>
                      <a:pt x="110471" y="255402"/>
                      <a:pt x="109151" y="256722"/>
                    </a:cubicBezTo>
                    <a:cubicBezTo>
                      <a:pt x="109151" y="256722"/>
                      <a:pt x="109151" y="256722"/>
                      <a:pt x="109151" y="235610"/>
                    </a:cubicBezTo>
                    <a:cubicBezTo>
                      <a:pt x="109151" y="235610"/>
                      <a:pt x="109151" y="235610"/>
                      <a:pt x="168582" y="235610"/>
                    </a:cubicBezTo>
                    <a:cubicBezTo>
                      <a:pt x="168582" y="235610"/>
                      <a:pt x="168582" y="235610"/>
                      <a:pt x="168582" y="110259"/>
                    </a:cubicBezTo>
                    <a:cubicBezTo>
                      <a:pt x="168582" y="110259"/>
                      <a:pt x="168582" y="110259"/>
                      <a:pt x="61606" y="110259"/>
                    </a:cubicBezTo>
                    <a:cubicBezTo>
                      <a:pt x="61606" y="110259"/>
                      <a:pt x="61606" y="110259"/>
                      <a:pt x="61606" y="126093"/>
                    </a:cubicBezTo>
                    <a:cubicBezTo>
                      <a:pt x="61606" y="126093"/>
                      <a:pt x="61606" y="126093"/>
                      <a:pt x="36512" y="126093"/>
                    </a:cubicBezTo>
                    <a:cubicBezTo>
                      <a:pt x="36512" y="126093"/>
                      <a:pt x="36512" y="126093"/>
                      <a:pt x="36512" y="99703"/>
                    </a:cubicBezTo>
                    <a:cubicBezTo>
                      <a:pt x="36512" y="90467"/>
                      <a:pt x="45757" y="82550"/>
                      <a:pt x="55002" y="82550"/>
                    </a:cubicBezTo>
                    <a:close/>
                    <a:moveTo>
                      <a:pt x="102729" y="0"/>
                    </a:moveTo>
                    <a:cubicBezTo>
                      <a:pt x="102729" y="0"/>
                      <a:pt x="102729" y="0"/>
                      <a:pt x="305260" y="0"/>
                    </a:cubicBezTo>
                    <a:cubicBezTo>
                      <a:pt x="323672" y="0"/>
                      <a:pt x="338138" y="15802"/>
                      <a:pt x="338138" y="34237"/>
                    </a:cubicBezTo>
                    <a:cubicBezTo>
                      <a:pt x="338138" y="34237"/>
                      <a:pt x="338138" y="34237"/>
                      <a:pt x="338138" y="188306"/>
                    </a:cubicBezTo>
                    <a:cubicBezTo>
                      <a:pt x="338138" y="206741"/>
                      <a:pt x="323672" y="221226"/>
                      <a:pt x="305260" y="221226"/>
                    </a:cubicBezTo>
                    <a:cubicBezTo>
                      <a:pt x="305260" y="221226"/>
                      <a:pt x="305260" y="221226"/>
                      <a:pt x="234242" y="221226"/>
                    </a:cubicBezTo>
                    <a:cubicBezTo>
                      <a:pt x="234242" y="221226"/>
                      <a:pt x="234242" y="221226"/>
                      <a:pt x="234242" y="243612"/>
                    </a:cubicBezTo>
                    <a:cubicBezTo>
                      <a:pt x="234242" y="243612"/>
                      <a:pt x="234242" y="243612"/>
                      <a:pt x="265806" y="243612"/>
                    </a:cubicBezTo>
                    <a:cubicBezTo>
                      <a:pt x="272381" y="243612"/>
                      <a:pt x="277642" y="250196"/>
                      <a:pt x="277642" y="256780"/>
                    </a:cubicBezTo>
                    <a:cubicBezTo>
                      <a:pt x="277642" y="256780"/>
                      <a:pt x="277642" y="256780"/>
                      <a:pt x="277642" y="272582"/>
                    </a:cubicBezTo>
                    <a:cubicBezTo>
                      <a:pt x="277642" y="280483"/>
                      <a:pt x="272381" y="285750"/>
                      <a:pt x="265806" y="285750"/>
                    </a:cubicBezTo>
                    <a:cubicBezTo>
                      <a:pt x="265806" y="285750"/>
                      <a:pt x="265806" y="285750"/>
                      <a:pt x="205309" y="285750"/>
                    </a:cubicBezTo>
                    <a:cubicBezTo>
                      <a:pt x="207940" y="280483"/>
                      <a:pt x="209255" y="275216"/>
                      <a:pt x="210570" y="269948"/>
                    </a:cubicBezTo>
                    <a:cubicBezTo>
                      <a:pt x="210570" y="268632"/>
                      <a:pt x="210570" y="213325"/>
                      <a:pt x="210570" y="213325"/>
                    </a:cubicBezTo>
                    <a:cubicBezTo>
                      <a:pt x="210570" y="213325"/>
                      <a:pt x="210570" y="213325"/>
                      <a:pt x="210570" y="172504"/>
                    </a:cubicBezTo>
                    <a:cubicBezTo>
                      <a:pt x="210570" y="172504"/>
                      <a:pt x="210570" y="172504"/>
                      <a:pt x="296054" y="172504"/>
                    </a:cubicBezTo>
                    <a:cubicBezTo>
                      <a:pt x="303945" y="172504"/>
                      <a:pt x="309205" y="165920"/>
                      <a:pt x="309205" y="159335"/>
                    </a:cubicBezTo>
                    <a:cubicBezTo>
                      <a:pt x="309205" y="159335"/>
                      <a:pt x="309205" y="159335"/>
                      <a:pt x="309205" y="39504"/>
                    </a:cubicBezTo>
                    <a:cubicBezTo>
                      <a:pt x="309205" y="32920"/>
                      <a:pt x="303945" y="27653"/>
                      <a:pt x="296054" y="27653"/>
                    </a:cubicBezTo>
                    <a:cubicBezTo>
                      <a:pt x="296054" y="27653"/>
                      <a:pt x="296054" y="27653"/>
                      <a:pt x="110620" y="27653"/>
                    </a:cubicBezTo>
                    <a:cubicBezTo>
                      <a:pt x="104044" y="27653"/>
                      <a:pt x="98783" y="32920"/>
                      <a:pt x="98783" y="39504"/>
                    </a:cubicBezTo>
                    <a:cubicBezTo>
                      <a:pt x="98783" y="39504"/>
                      <a:pt x="98783" y="39504"/>
                      <a:pt x="98783" y="65841"/>
                    </a:cubicBezTo>
                    <a:cubicBezTo>
                      <a:pt x="98783" y="65841"/>
                      <a:pt x="98783" y="65841"/>
                      <a:pt x="69850" y="65841"/>
                    </a:cubicBezTo>
                    <a:cubicBezTo>
                      <a:pt x="69850" y="65841"/>
                      <a:pt x="69850" y="65841"/>
                      <a:pt x="69850" y="34237"/>
                    </a:cubicBezTo>
                    <a:cubicBezTo>
                      <a:pt x="69850" y="15802"/>
                      <a:pt x="84317" y="0"/>
                      <a:pt x="10272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55" name="任意多边形: 形状 60"/>
              <p:cNvSpPr/>
              <p:nvPr/>
            </p:nvSpPr>
            <p:spPr bwMode="auto">
              <a:xfrm>
                <a:off x="6868733" y="4284157"/>
                <a:ext cx="624648" cy="573431"/>
              </a:xfrm>
              <a:custGeom>
                <a:avLst/>
                <a:gdLst>
                  <a:gd name="connsiteX0" fmla="*/ 117399 w 337212"/>
                  <a:gd name="connsiteY0" fmla="*/ 192088 h 309563"/>
                  <a:gd name="connsiteX1" fmla="*/ 130099 w 337212"/>
                  <a:gd name="connsiteY1" fmla="*/ 196036 h 309563"/>
                  <a:gd name="connsiteX2" fmla="*/ 130099 w 337212"/>
                  <a:gd name="connsiteY2" fmla="*/ 278941 h 309563"/>
                  <a:gd name="connsiteX3" fmla="*/ 117399 w 337212"/>
                  <a:gd name="connsiteY3" fmla="*/ 292101 h 309563"/>
                  <a:gd name="connsiteX4" fmla="*/ 176137 w 337212"/>
                  <a:gd name="connsiteY4" fmla="*/ 187325 h 309563"/>
                  <a:gd name="connsiteX5" fmla="*/ 187250 w 337212"/>
                  <a:gd name="connsiteY5" fmla="*/ 191271 h 309563"/>
                  <a:gd name="connsiteX6" fmla="*/ 187250 w 337212"/>
                  <a:gd name="connsiteY6" fmla="*/ 267562 h 309563"/>
                  <a:gd name="connsiteX7" fmla="*/ 176137 w 337212"/>
                  <a:gd name="connsiteY7" fmla="*/ 279400 h 309563"/>
                  <a:gd name="connsiteX8" fmla="*/ 176137 w 337212"/>
                  <a:gd name="connsiteY8" fmla="*/ 187325 h 309563"/>
                  <a:gd name="connsiteX9" fmla="*/ 231699 w 337212"/>
                  <a:gd name="connsiteY9" fmla="*/ 180975 h 309563"/>
                  <a:gd name="connsiteX10" fmla="*/ 239637 w 337212"/>
                  <a:gd name="connsiteY10" fmla="*/ 184982 h 309563"/>
                  <a:gd name="connsiteX11" fmla="*/ 239637 w 337212"/>
                  <a:gd name="connsiteY11" fmla="*/ 254429 h 309563"/>
                  <a:gd name="connsiteX12" fmla="*/ 231699 w 337212"/>
                  <a:gd name="connsiteY12" fmla="*/ 265113 h 309563"/>
                  <a:gd name="connsiteX13" fmla="*/ 277737 w 337212"/>
                  <a:gd name="connsiteY13" fmla="*/ 177800 h 309563"/>
                  <a:gd name="connsiteX14" fmla="*/ 287262 w 337212"/>
                  <a:gd name="connsiteY14" fmla="*/ 180398 h 309563"/>
                  <a:gd name="connsiteX15" fmla="*/ 287262 w 337212"/>
                  <a:gd name="connsiteY15" fmla="*/ 238847 h 309563"/>
                  <a:gd name="connsiteX16" fmla="*/ 277737 w 337212"/>
                  <a:gd name="connsiteY16" fmla="*/ 249238 h 309563"/>
                  <a:gd name="connsiteX17" fmla="*/ 280912 w 337212"/>
                  <a:gd name="connsiteY17" fmla="*/ 92075 h 309563"/>
                  <a:gd name="connsiteX18" fmla="*/ 307493 w 337212"/>
                  <a:gd name="connsiteY18" fmla="*/ 92075 h 309563"/>
                  <a:gd name="connsiteX19" fmla="*/ 315468 w 337212"/>
                  <a:gd name="connsiteY19" fmla="*/ 97314 h 309563"/>
                  <a:gd name="connsiteX20" fmla="*/ 336733 w 337212"/>
                  <a:gd name="connsiteY20" fmla="*/ 158869 h 309563"/>
                  <a:gd name="connsiteX21" fmla="*/ 331417 w 337212"/>
                  <a:gd name="connsiteY21" fmla="*/ 169347 h 309563"/>
                  <a:gd name="connsiteX22" fmla="*/ 320784 w 337212"/>
                  <a:gd name="connsiteY22" fmla="*/ 164108 h 309563"/>
                  <a:gd name="connsiteX23" fmla="*/ 314139 w 337212"/>
                  <a:gd name="connsiteY23" fmla="*/ 145772 h 309563"/>
                  <a:gd name="connsiteX24" fmla="*/ 314139 w 337212"/>
                  <a:gd name="connsiteY24" fmla="*/ 238761 h 309563"/>
                  <a:gd name="connsiteX25" fmla="*/ 304835 w 337212"/>
                  <a:gd name="connsiteY25" fmla="*/ 249238 h 309563"/>
                  <a:gd name="connsiteX26" fmla="*/ 294203 w 337212"/>
                  <a:gd name="connsiteY26" fmla="*/ 238761 h 309563"/>
                  <a:gd name="connsiteX27" fmla="*/ 294203 w 337212"/>
                  <a:gd name="connsiteY27" fmla="*/ 179824 h 309563"/>
                  <a:gd name="connsiteX28" fmla="*/ 288886 w 337212"/>
                  <a:gd name="connsiteY28" fmla="*/ 179824 h 309563"/>
                  <a:gd name="connsiteX29" fmla="*/ 294203 w 337212"/>
                  <a:gd name="connsiteY29" fmla="*/ 178515 h 309563"/>
                  <a:gd name="connsiteX30" fmla="*/ 304835 w 337212"/>
                  <a:gd name="connsiteY30" fmla="*/ 157560 h 309563"/>
                  <a:gd name="connsiteX31" fmla="*/ 280912 w 337212"/>
                  <a:gd name="connsiteY31" fmla="*/ 92075 h 309563"/>
                  <a:gd name="connsiteX32" fmla="*/ 231699 w 337212"/>
                  <a:gd name="connsiteY32" fmla="*/ 82550 h 309563"/>
                  <a:gd name="connsiteX33" fmla="*/ 243745 w 337212"/>
                  <a:gd name="connsiteY33" fmla="*/ 82550 h 309563"/>
                  <a:gd name="connsiteX34" fmla="*/ 262484 w 337212"/>
                  <a:gd name="connsiteY34" fmla="*/ 82550 h 309563"/>
                  <a:gd name="connsiteX35" fmla="*/ 273192 w 337212"/>
                  <a:gd name="connsiteY35" fmla="*/ 89117 h 309563"/>
                  <a:gd name="connsiteX36" fmla="*/ 297285 w 337212"/>
                  <a:gd name="connsiteY36" fmla="*/ 160041 h 309563"/>
                  <a:gd name="connsiteX37" fmla="*/ 291931 w 337212"/>
                  <a:gd name="connsiteY37" fmla="*/ 171861 h 309563"/>
                  <a:gd name="connsiteX38" fmla="*/ 279885 w 337212"/>
                  <a:gd name="connsiteY38" fmla="*/ 166608 h 309563"/>
                  <a:gd name="connsiteX39" fmla="*/ 271854 w 337212"/>
                  <a:gd name="connsiteY39" fmla="*/ 144280 h 309563"/>
                  <a:gd name="connsiteX40" fmla="*/ 271854 w 337212"/>
                  <a:gd name="connsiteY40" fmla="*/ 253292 h 309563"/>
                  <a:gd name="connsiteX41" fmla="*/ 259807 w 337212"/>
                  <a:gd name="connsiteY41" fmla="*/ 265113 h 309563"/>
                  <a:gd name="connsiteX42" fmla="*/ 247761 w 337212"/>
                  <a:gd name="connsiteY42" fmla="*/ 253292 h 309563"/>
                  <a:gd name="connsiteX43" fmla="*/ 247761 w 337212"/>
                  <a:gd name="connsiteY43" fmla="*/ 183682 h 309563"/>
                  <a:gd name="connsiteX44" fmla="*/ 258469 w 337212"/>
                  <a:gd name="connsiteY44" fmla="*/ 160041 h 309563"/>
                  <a:gd name="connsiteX45" fmla="*/ 231699 w 337212"/>
                  <a:gd name="connsiteY45" fmla="*/ 82550 h 309563"/>
                  <a:gd name="connsiteX46" fmla="*/ 177724 w 337212"/>
                  <a:gd name="connsiteY46" fmla="*/ 77788 h 309563"/>
                  <a:gd name="connsiteX47" fmla="*/ 214510 w 337212"/>
                  <a:gd name="connsiteY47" fmla="*/ 77788 h 309563"/>
                  <a:gd name="connsiteX48" fmla="*/ 225021 w 337212"/>
                  <a:gd name="connsiteY48" fmla="*/ 85643 h 309563"/>
                  <a:gd name="connsiteX49" fmla="*/ 252610 w 337212"/>
                  <a:gd name="connsiteY49" fmla="*/ 162884 h 309563"/>
                  <a:gd name="connsiteX50" fmla="*/ 246041 w 337212"/>
                  <a:gd name="connsiteY50" fmla="*/ 175976 h 309563"/>
                  <a:gd name="connsiteX51" fmla="*/ 231590 w 337212"/>
                  <a:gd name="connsiteY51" fmla="*/ 169430 h 309563"/>
                  <a:gd name="connsiteX52" fmla="*/ 223707 w 337212"/>
                  <a:gd name="connsiteY52" fmla="*/ 145865 h 309563"/>
                  <a:gd name="connsiteX53" fmla="*/ 223707 w 337212"/>
                  <a:gd name="connsiteY53" fmla="*/ 266309 h 309563"/>
                  <a:gd name="connsiteX54" fmla="*/ 210569 w 337212"/>
                  <a:gd name="connsiteY54" fmla="*/ 279401 h 309563"/>
                  <a:gd name="connsiteX55" fmla="*/ 198745 w 337212"/>
                  <a:gd name="connsiteY55" fmla="*/ 266309 h 309563"/>
                  <a:gd name="connsiteX56" fmla="*/ 198745 w 337212"/>
                  <a:gd name="connsiteY56" fmla="*/ 189068 h 309563"/>
                  <a:gd name="connsiteX57" fmla="*/ 197759 w 337212"/>
                  <a:gd name="connsiteY57" fmla="*/ 189068 h 309563"/>
                  <a:gd name="connsiteX58" fmla="*/ 194803 w 337212"/>
                  <a:gd name="connsiteY58" fmla="*/ 189068 h 309563"/>
                  <a:gd name="connsiteX59" fmla="*/ 206628 w 337212"/>
                  <a:gd name="connsiteY59" fmla="*/ 178595 h 309563"/>
                  <a:gd name="connsiteX60" fmla="*/ 206628 w 337212"/>
                  <a:gd name="connsiteY60" fmla="*/ 162884 h 309563"/>
                  <a:gd name="connsiteX61" fmla="*/ 177724 w 337212"/>
                  <a:gd name="connsiteY61" fmla="*/ 79097 h 309563"/>
                  <a:gd name="connsiteX62" fmla="*/ 177724 w 337212"/>
                  <a:gd name="connsiteY62" fmla="*/ 77788 h 309563"/>
                  <a:gd name="connsiteX63" fmla="*/ 120574 w 337212"/>
                  <a:gd name="connsiteY63" fmla="*/ 73025 h 309563"/>
                  <a:gd name="connsiteX64" fmla="*/ 157008 w 337212"/>
                  <a:gd name="connsiteY64" fmla="*/ 73025 h 309563"/>
                  <a:gd name="connsiteX65" fmla="*/ 168720 w 337212"/>
                  <a:gd name="connsiteY65" fmla="*/ 80953 h 309563"/>
                  <a:gd name="connsiteX66" fmla="*/ 197347 w 337212"/>
                  <a:gd name="connsiteY66" fmla="*/ 166840 h 309563"/>
                  <a:gd name="connsiteX67" fmla="*/ 190840 w 337212"/>
                  <a:gd name="connsiteY67" fmla="*/ 181375 h 309563"/>
                  <a:gd name="connsiteX68" fmla="*/ 176527 w 337212"/>
                  <a:gd name="connsiteY68" fmla="*/ 173447 h 309563"/>
                  <a:gd name="connsiteX69" fmla="*/ 167418 w 337212"/>
                  <a:gd name="connsiteY69" fmla="*/ 148341 h 309563"/>
                  <a:gd name="connsiteX70" fmla="*/ 167418 w 337212"/>
                  <a:gd name="connsiteY70" fmla="*/ 279153 h 309563"/>
                  <a:gd name="connsiteX71" fmla="*/ 153105 w 337212"/>
                  <a:gd name="connsiteY71" fmla="*/ 293688 h 309563"/>
                  <a:gd name="connsiteX72" fmla="*/ 140093 w 337212"/>
                  <a:gd name="connsiteY72" fmla="*/ 279153 h 309563"/>
                  <a:gd name="connsiteX73" fmla="*/ 140093 w 337212"/>
                  <a:gd name="connsiteY73" fmla="*/ 195909 h 309563"/>
                  <a:gd name="connsiteX74" fmla="*/ 133586 w 337212"/>
                  <a:gd name="connsiteY74" fmla="*/ 195909 h 309563"/>
                  <a:gd name="connsiteX75" fmla="*/ 138791 w 337212"/>
                  <a:gd name="connsiteY75" fmla="*/ 194588 h 309563"/>
                  <a:gd name="connsiteX76" fmla="*/ 151804 w 337212"/>
                  <a:gd name="connsiteY76" fmla="*/ 166840 h 309563"/>
                  <a:gd name="connsiteX77" fmla="*/ 120574 w 337212"/>
                  <a:gd name="connsiteY77" fmla="*/ 73025 h 309563"/>
                  <a:gd name="connsiteX78" fmla="*/ 46220 w 337212"/>
                  <a:gd name="connsiteY78" fmla="*/ 66675 h 309563"/>
                  <a:gd name="connsiteX79" fmla="*/ 72821 w 337212"/>
                  <a:gd name="connsiteY79" fmla="*/ 66675 h 309563"/>
                  <a:gd name="connsiteX80" fmla="*/ 98092 w 337212"/>
                  <a:gd name="connsiteY80" fmla="*/ 66675 h 309563"/>
                  <a:gd name="connsiteX81" fmla="*/ 111393 w 337212"/>
                  <a:gd name="connsiteY81" fmla="*/ 74595 h 309563"/>
                  <a:gd name="connsiteX82" fmla="*/ 143315 w 337212"/>
                  <a:gd name="connsiteY82" fmla="*/ 169638 h 309563"/>
                  <a:gd name="connsiteX83" fmla="*/ 135334 w 337212"/>
                  <a:gd name="connsiteY83" fmla="*/ 185479 h 309563"/>
                  <a:gd name="connsiteX84" fmla="*/ 119374 w 337212"/>
                  <a:gd name="connsiteY84" fmla="*/ 177559 h 309563"/>
                  <a:gd name="connsiteX85" fmla="*/ 108733 w 337212"/>
                  <a:gd name="connsiteY85" fmla="*/ 148518 h 309563"/>
                  <a:gd name="connsiteX86" fmla="*/ 108733 w 337212"/>
                  <a:gd name="connsiteY86" fmla="*/ 295043 h 309563"/>
                  <a:gd name="connsiteX87" fmla="*/ 94102 w 337212"/>
                  <a:gd name="connsiteY87" fmla="*/ 309563 h 309563"/>
                  <a:gd name="connsiteX88" fmla="*/ 78141 w 337212"/>
                  <a:gd name="connsiteY88" fmla="*/ 295043 h 309563"/>
                  <a:gd name="connsiteX89" fmla="*/ 78141 w 337212"/>
                  <a:gd name="connsiteY89" fmla="*/ 202640 h 309563"/>
                  <a:gd name="connsiteX90" fmla="*/ 66171 w 337212"/>
                  <a:gd name="connsiteY90" fmla="*/ 202640 h 309563"/>
                  <a:gd name="connsiteX91" fmla="*/ 66171 w 337212"/>
                  <a:gd name="connsiteY91" fmla="*/ 295043 h 309563"/>
                  <a:gd name="connsiteX92" fmla="*/ 50210 w 337212"/>
                  <a:gd name="connsiteY92" fmla="*/ 309563 h 309563"/>
                  <a:gd name="connsiteX93" fmla="*/ 35579 w 337212"/>
                  <a:gd name="connsiteY93" fmla="*/ 295043 h 309563"/>
                  <a:gd name="connsiteX94" fmla="*/ 35579 w 337212"/>
                  <a:gd name="connsiteY94" fmla="*/ 148518 h 309563"/>
                  <a:gd name="connsiteX95" fmla="*/ 24938 w 337212"/>
                  <a:gd name="connsiteY95" fmla="*/ 177559 h 309563"/>
                  <a:gd name="connsiteX96" fmla="*/ 8978 w 337212"/>
                  <a:gd name="connsiteY96" fmla="*/ 185479 h 309563"/>
                  <a:gd name="connsiteX97" fmla="*/ 997 w 337212"/>
                  <a:gd name="connsiteY97" fmla="*/ 169638 h 309563"/>
                  <a:gd name="connsiteX98" fmla="*/ 32919 w 337212"/>
                  <a:gd name="connsiteY98" fmla="*/ 74595 h 309563"/>
                  <a:gd name="connsiteX99" fmla="*/ 46220 w 337212"/>
                  <a:gd name="connsiteY99" fmla="*/ 66675 h 309563"/>
                  <a:gd name="connsiteX100" fmla="*/ 289643 w 337212"/>
                  <a:gd name="connsiteY100" fmla="*/ 49213 h 309563"/>
                  <a:gd name="connsiteX101" fmla="*/ 309487 w 337212"/>
                  <a:gd name="connsiteY101" fmla="*/ 68263 h 309563"/>
                  <a:gd name="connsiteX102" fmla="*/ 289643 w 337212"/>
                  <a:gd name="connsiteY102" fmla="*/ 87313 h 309563"/>
                  <a:gd name="connsiteX103" fmla="*/ 269799 w 337212"/>
                  <a:gd name="connsiteY103" fmla="*/ 68263 h 309563"/>
                  <a:gd name="connsiteX104" fmla="*/ 271122 w 337212"/>
                  <a:gd name="connsiteY104" fmla="*/ 68263 h 309563"/>
                  <a:gd name="connsiteX105" fmla="*/ 272445 w 337212"/>
                  <a:gd name="connsiteY105" fmla="*/ 59373 h 309563"/>
                  <a:gd name="connsiteX106" fmla="*/ 289643 w 337212"/>
                  <a:gd name="connsiteY106" fmla="*/ 49213 h 309563"/>
                  <a:gd name="connsiteX107" fmla="*/ 244544 w 337212"/>
                  <a:gd name="connsiteY107" fmla="*/ 33338 h 309563"/>
                  <a:gd name="connsiteX108" fmla="*/ 266625 w 337212"/>
                  <a:gd name="connsiteY108" fmla="*/ 55699 h 309563"/>
                  <a:gd name="connsiteX109" fmla="*/ 244544 w 337212"/>
                  <a:gd name="connsiteY109" fmla="*/ 79376 h 309563"/>
                  <a:gd name="connsiteX110" fmla="*/ 223762 w 337212"/>
                  <a:gd name="connsiteY110" fmla="*/ 63592 h 309563"/>
                  <a:gd name="connsiteX111" fmla="*/ 226360 w 337212"/>
                  <a:gd name="connsiteY111" fmla="*/ 49123 h 309563"/>
                  <a:gd name="connsiteX112" fmla="*/ 226360 w 337212"/>
                  <a:gd name="connsiteY112" fmla="*/ 43861 h 309563"/>
                  <a:gd name="connsiteX113" fmla="*/ 244544 w 337212"/>
                  <a:gd name="connsiteY113" fmla="*/ 33338 h 309563"/>
                  <a:gd name="connsiteX114" fmla="*/ 192806 w 337212"/>
                  <a:gd name="connsiteY114" fmla="*/ 23813 h 309563"/>
                  <a:gd name="connsiteX115" fmla="*/ 217412 w 337212"/>
                  <a:gd name="connsiteY115" fmla="*/ 48420 h 309563"/>
                  <a:gd name="connsiteX116" fmla="*/ 192806 w 337212"/>
                  <a:gd name="connsiteY116" fmla="*/ 73026 h 309563"/>
                  <a:gd name="connsiteX117" fmla="*/ 168199 w 337212"/>
                  <a:gd name="connsiteY117" fmla="*/ 51010 h 309563"/>
                  <a:gd name="connsiteX118" fmla="*/ 170789 w 337212"/>
                  <a:gd name="connsiteY118" fmla="*/ 39354 h 309563"/>
                  <a:gd name="connsiteX119" fmla="*/ 170789 w 337212"/>
                  <a:gd name="connsiteY119" fmla="*/ 38059 h 309563"/>
                  <a:gd name="connsiteX120" fmla="*/ 192806 w 337212"/>
                  <a:gd name="connsiteY120" fmla="*/ 23813 h 309563"/>
                  <a:gd name="connsiteX121" fmla="*/ 133275 w 337212"/>
                  <a:gd name="connsiteY121" fmla="*/ 12700 h 309563"/>
                  <a:gd name="connsiteX122" fmla="*/ 160262 w 337212"/>
                  <a:gd name="connsiteY122" fmla="*/ 39029 h 309563"/>
                  <a:gd name="connsiteX123" fmla="*/ 133275 w 337212"/>
                  <a:gd name="connsiteY123" fmla="*/ 66675 h 309563"/>
                  <a:gd name="connsiteX124" fmla="*/ 106287 w 337212"/>
                  <a:gd name="connsiteY124" fmla="*/ 48245 h 309563"/>
                  <a:gd name="connsiteX125" fmla="*/ 111685 w 337212"/>
                  <a:gd name="connsiteY125" fmla="*/ 29814 h 309563"/>
                  <a:gd name="connsiteX126" fmla="*/ 110335 w 337212"/>
                  <a:gd name="connsiteY126" fmla="*/ 23232 h 309563"/>
                  <a:gd name="connsiteX127" fmla="*/ 133275 w 337212"/>
                  <a:gd name="connsiteY127" fmla="*/ 12700 h 309563"/>
                  <a:gd name="connsiteX128" fmla="*/ 72809 w 337212"/>
                  <a:gd name="connsiteY128" fmla="*/ 0 h 309563"/>
                  <a:gd name="connsiteX129" fmla="*/ 101525 w 337212"/>
                  <a:gd name="connsiteY129" fmla="*/ 30163 h 309563"/>
                  <a:gd name="connsiteX130" fmla="*/ 72809 w 337212"/>
                  <a:gd name="connsiteY130" fmla="*/ 60325 h 309563"/>
                  <a:gd name="connsiteX131" fmla="*/ 42787 w 337212"/>
                  <a:gd name="connsiteY131" fmla="*/ 30163 h 309563"/>
                  <a:gd name="connsiteX132" fmla="*/ 72809 w 337212"/>
                  <a:gd name="connsiteY132" fmla="*/ 0 h 309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337212" h="309563">
                    <a:moveTo>
                      <a:pt x="117399" y="192088"/>
                    </a:moveTo>
                    <a:cubicBezTo>
                      <a:pt x="121632" y="194720"/>
                      <a:pt x="125866" y="196036"/>
                      <a:pt x="130099" y="196036"/>
                    </a:cubicBezTo>
                    <a:cubicBezTo>
                      <a:pt x="130099" y="196036"/>
                      <a:pt x="130099" y="196036"/>
                      <a:pt x="130099" y="278941"/>
                    </a:cubicBezTo>
                    <a:cubicBezTo>
                      <a:pt x="130099" y="285521"/>
                      <a:pt x="124455" y="290785"/>
                      <a:pt x="117399" y="292101"/>
                    </a:cubicBezTo>
                    <a:close/>
                    <a:moveTo>
                      <a:pt x="176137" y="187325"/>
                    </a:moveTo>
                    <a:cubicBezTo>
                      <a:pt x="179841" y="189956"/>
                      <a:pt x="183546" y="191271"/>
                      <a:pt x="187250" y="191271"/>
                    </a:cubicBezTo>
                    <a:cubicBezTo>
                      <a:pt x="187250" y="191271"/>
                      <a:pt x="187250" y="191271"/>
                      <a:pt x="187250" y="267562"/>
                    </a:cubicBezTo>
                    <a:cubicBezTo>
                      <a:pt x="187250" y="274139"/>
                      <a:pt x="182311" y="279400"/>
                      <a:pt x="176137" y="279400"/>
                    </a:cubicBezTo>
                    <a:cubicBezTo>
                      <a:pt x="176137" y="279400"/>
                      <a:pt x="176137" y="279400"/>
                      <a:pt x="176137" y="187325"/>
                    </a:cubicBezTo>
                    <a:close/>
                    <a:moveTo>
                      <a:pt x="231699" y="180975"/>
                    </a:moveTo>
                    <a:cubicBezTo>
                      <a:pt x="233967" y="183646"/>
                      <a:pt x="236235" y="183646"/>
                      <a:pt x="239637" y="184982"/>
                    </a:cubicBezTo>
                    <a:cubicBezTo>
                      <a:pt x="239637" y="184982"/>
                      <a:pt x="239637" y="184982"/>
                      <a:pt x="239637" y="254429"/>
                    </a:cubicBezTo>
                    <a:cubicBezTo>
                      <a:pt x="239637" y="259771"/>
                      <a:pt x="236235" y="263778"/>
                      <a:pt x="231699" y="265113"/>
                    </a:cubicBezTo>
                    <a:close/>
                    <a:moveTo>
                      <a:pt x="277737" y="177800"/>
                    </a:moveTo>
                    <a:cubicBezTo>
                      <a:pt x="280458" y="179099"/>
                      <a:pt x="283180" y="180398"/>
                      <a:pt x="287262" y="180398"/>
                    </a:cubicBezTo>
                    <a:cubicBezTo>
                      <a:pt x="287262" y="180398"/>
                      <a:pt x="287262" y="180398"/>
                      <a:pt x="287262" y="238847"/>
                    </a:cubicBezTo>
                    <a:cubicBezTo>
                      <a:pt x="287262" y="244043"/>
                      <a:pt x="283180" y="247939"/>
                      <a:pt x="277737" y="249238"/>
                    </a:cubicBezTo>
                    <a:close/>
                    <a:moveTo>
                      <a:pt x="280912" y="92075"/>
                    </a:moveTo>
                    <a:cubicBezTo>
                      <a:pt x="282241" y="92075"/>
                      <a:pt x="306164" y="92075"/>
                      <a:pt x="307493" y="92075"/>
                    </a:cubicBezTo>
                    <a:cubicBezTo>
                      <a:pt x="311481" y="92075"/>
                      <a:pt x="314139" y="94694"/>
                      <a:pt x="315468" y="97314"/>
                    </a:cubicBezTo>
                    <a:cubicBezTo>
                      <a:pt x="315468" y="97314"/>
                      <a:pt x="315468" y="97314"/>
                      <a:pt x="336733" y="158869"/>
                    </a:cubicBezTo>
                    <a:cubicBezTo>
                      <a:pt x="338062" y="162798"/>
                      <a:pt x="336733" y="168037"/>
                      <a:pt x="331417" y="169347"/>
                    </a:cubicBezTo>
                    <a:cubicBezTo>
                      <a:pt x="327430" y="170657"/>
                      <a:pt x="322113" y="168037"/>
                      <a:pt x="320784" y="164108"/>
                    </a:cubicBezTo>
                    <a:cubicBezTo>
                      <a:pt x="320784" y="164108"/>
                      <a:pt x="320784" y="164108"/>
                      <a:pt x="314139" y="145772"/>
                    </a:cubicBezTo>
                    <a:cubicBezTo>
                      <a:pt x="314139" y="145772"/>
                      <a:pt x="314139" y="145772"/>
                      <a:pt x="314139" y="238761"/>
                    </a:cubicBezTo>
                    <a:cubicBezTo>
                      <a:pt x="314139" y="243999"/>
                      <a:pt x="310152" y="249238"/>
                      <a:pt x="304835" y="249238"/>
                    </a:cubicBezTo>
                    <a:cubicBezTo>
                      <a:pt x="299519" y="249238"/>
                      <a:pt x="294203" y="243999"/>
                      <a:pt x="294203" y="238761"/>
                    </a:cubicBezTo>
                    <a:cubicBezTo>
                      <a:pt x="294203" y="238761"/>
                      <a:pt x="294203" y="238761"/>
                      <a:pt x="294203" y="179824"/>
                    </a:cubicBezTo>
                    <a:cubicBezTo>
                      <a:pt x="294203" y="179824"/>
                      <a:pt x="294203" y="179824"/>
                      <a:pt x="288886" y="179824"/>
                    </a:cubicBezTo>
                    <a:cubicBezTo>
                      <a:pt x="291545" y="179824"/>
                      <a:pt x="292874" y="179824"/>
                      <a:pt x="294203" y="178515"/>
                    </a:cubicBezTo>
                    <a:cubicBezTo>
                      <a:pt x="302177" y="175895"/>
                      <a:pt x="307493" y="166727"/>
                      <a:pt x="304835" y="157560"/>
                    </a:cubicBezTo>
                    <a:cubicBezTo>
                      <a:pt x="304835" y="157560"/>
                      <a:pt x="304835" y="157560"/>
                      <a:pt x="280912" y="92075"/>
                    </a:cubicBezTo>
                    <a:close/>
                    <a:moveTo>
                      <a:pt x="231699" y="82550"/>
                    </a:moveTo>
                    <a:cubicBezTo>
                      <a:pt x="235715" y="82550"/>
                      <a:pt x="239730" y="82550"/>
                      <a:pt x="243745" y="82550"/>
                    </a:cubicBezTo>
                    <a:cubicBezTo>
                      <a:pt x="253115" y="82550"/>
                      <a:pt x="262484" y="82550"/>
                      <a:pt x="262484" y="82550"/>
                    </a:cubicBezTo>
                    <a:cubicBezTo>
                      <a:pt x="267838" y="82550"/>
                      <a:pt x="271854" y="85177"/>
                      <a:pt x="273192" y="89117"/>
                    </a:cubicBezTo>
                    <a:cubicBezTo>
                      <a:pt x="273192" y="89117"/>
                      <a:pt x="273192" y="89117"/>
                      <a:pt x="297285" y="160041"/>
                    </a:cubicBezTo>
                    <a:cubicBezTo>
                      <a:pt x="299962" y="165294"/>
                      <a:pt x="297285" y="170548"/>
                      <a:pt x="291931" y="171861"/>
                    </a:cubicBezTo>
                    <a:cubicBezTo>
                      <a:pt x="286577" y="174488"/>
                      <a:pt x="281223" y="170548"/>
                      <a:pt x="279885" y="166608"/>
                    </a:cubicBezTo>
                    <a:cubicBezTo>
                      <a:pt x="279885" y="166608"/>
                      <a:pt x="279885" y="166608"/>
                      <a:pt x="271854" y="144280"/>
                    </a:cubicBezTo>
                    <a:cubicBezTo>
                      <a:pt x="271854" y="144280"/>
                      <a:pt x="271854" y="144280"/>
                      <a:pt x="271854" y="253292"/>
                    </a:cubicBezTo>
                    <a:cubicBezTo>
                      <a:pt x="271854" y="259859"/>
                      <a:pt x="266500" y="265113"/>
                      <a:pt x="259807" y="265113"/>
                    </a:cubicBezTo>
                    <a:cubicBezTo>
                      <a:pt x="253115" y="265113"/>
                      <a:pt x="247761" y="259859"/>
                      <a:pt x="247761" y="253292"/>
                    </a:cubicBezTo>
                    <a:cubicBezTo>
                      <a:pt x="247761" y="253292"/>
                      <a:pt x="247761" y="253292"/>
                      <a:pt x="247761" y="183682"/>
                    </a:cubicBezTo>
                    <a:cubicBezTo>
                      <a:pt x="257130" y="179742"/>
                      <a:pt x="262484" y="169235"/>
                      <a:pt x="258469" y="160041"/>
                    </a:cubicBezTo>
                    <a:cubicBezTo>
                      <a:pt x="258469" y="160041"/>
                      <a:pt x="258469" y="160041"/>
                      <a:pt x="231699" y="82550"/>
                    </a:cubicBezTo>
                    <a:close/>
                    <a:moveTo>
                      <a:pt x="177724" y="77788"/>
                    </a:moveTo>
                    <a:cubicBezTo>
                      <a:pt x="177724" y="77788"/>
                      <a:pt x="213196" y="77788"/>
                      <a:pt x="214510" y="77788"/>
                    </a:cubicBezTo>
                    <a:cubicBezTo>
                      <a:pt x="219765" y="77788"/>
                      <a:pt x="223707" y="80406"/>
                      <a:pt x="225021" y="85643"/>
                    </a:cubicBezTo>
                    <a:cubicBezTo>
                      <a:pt x="225021" y="85643"/>
                      <a:pt x="225021" y="85643"/>
                      <a:pt x="252610" y="162884"/>
                    </a:cubicBezTo>
                    <a:cubicBezTo>
                      <a:pt x="253924" y="168121"/>
                      <a:pt x="251296" y="174667"/>
                      <a:pt x="246041" y="175976"/>
                    </a:cubicBezTo>
                    <a:cubicBezTo>
                      <a:pt x="239472" y="178595"/>
                      <a:pt x="234217" y="175976"/>
                      <a:pt x="231590" y="169430"/>
                    </a:cubicBezTo>
                    <a:cubicBezTo>
                      <a:pt x="231590" y="169430"/>
                      <a:pt x="231590" y="169430"/>
                      <a:pt x="223707" y="145865"/>
                    </a:cubicBezTo>
                    <a:cubicBezTo>
                      <a:pt x="223707" y="145865"/>
                      <a:pt x="223707" y="145865"/>
                      <a:pt x="223707" y="266309"/>
                    </a:cubicBezTo>
                    <a:cubicBezTo>
                      <a:pt x="223707" y="272855"/>
                      <a:pt x="218452" y="279401"/>
                      <a:pt x="210569" y="279401"/>
                    </a:cubicBezTo>
                    <a:cubicBezTo>
                      <a:pt x="204000" y="279401"/>
                      <a:pt x="198745" y="272855"/>
                      <a:pt x="198745" y="266309"/>
                    </a:cubicBezTo>
                    <a:cubicBezTo>
                      <a:pt x="198745" y="266309"/>
                      <a:pt x="198745" y="266309"/>
                      <a:pt x="198745" y="189068"/>
                    </a:cubicBezTo>
                    <a:cubicBezTo>
                      <a:pt x="198745" y="189068"/>
                      <a:pt x="198745" y="189068"/>
                      <a:pt x="197759" y="189068"/>
                    </a:cubicBezTo>
                    <a:lnTo>
                      <a:pt x="194803" y="189068"/>
                    </a:lnTo>
                    <a:cubicBezTo>
                      <a:pt x="200059" y="187759"/>
                      <a:pt x="204000" y="183831"/>
                      <a:pt x="206628" y="178595"/>
                    </a:cubicBezTo>
                    <a:cubicBezTo>
                      <a:pt x="209255" y="173358"/>
                      <a:pt x="209255" y="168121"/>
                      <a:pt x="206628" y="162884"/>
                    </a:cubicBezTo>
                    <a:cubicBezTo>
                      <a:pt x="206628" y="162884"/>
                      <a:pt x="206628" y="162884"/>
                      <a:pt x="177724" y="79097"/>
                    </a:cubicBezTo>
                    <a:cubicBezTo>
                      <a:pt x="177724" y="79097"/>
                      <a:pt x="177724" y="77788"/>
                      <a:pt x="177724" y="77788"/>
                    </a:cubicBezTo>
                    <a:close/>
                    <a:moveTo>
                      <a:pt x="120574" y="73025"/>
                    </a:moveTo>
                    <a:cubicBezTo>
                      <a:pt x="120574" y="73025"/>
                      <a:pt x="157008" y="73025"/>
                      <a:pt x="157008" y="73025"/>
                    </a:cubicBezTo>
                    <a:cubicBezTo>
                      <a:pt x="162213" y="73025"/>
                      <a:pt x="167418" y="75668"/>
                      <a:pt x="168720" y="80953"/>
                    </a:cubicBezTo>
                    <a:cubicBezTo>
                      <a:pt x="168720" y="80953"/>
                      <a:pt x="168720" y="80953"/>
                      <a:pt x="197347" y="166840"/>
                    </a:cubicBezTo>
                    <a:cubicBezTo>
                      <a:pt x="199949" y="172125"/>
                      <a:pt x="197347" y="178732"/>
                      <a:pt x="190840" y="181375"/>
                    </a:cubicBezTo>
                    <a:cubicBezTo>
                      <a:pt x="184334" y="184017"/>
                      <a:pt x="177828" y="180053"/>
                      <a:pt x="176527" y="173447"/>
                    </a:cubicBezTo>
                    <a:lnTo>
                      <a:pt x="167418" y="148341"/>
                    </a:lnTo>
                    <a:cubicBezTo>
                      <a:pt x="167418" y="148341"/>
                      <a:pt x="167418" y="148341"/>
                      <a:pt x="167418" y="279153"/>
                    </a:cubicBezTo>
                    <a:cubicBezTo>
                      <a:pt x="167418" y="287081"/>
                      <a:pt x="160912" y="293688"/>
                      <a:pt x="153105" y="293688"/>
                    </a:cubicBezTo>
                    <a:cubicBezTo>
                      <a:pt x="145297" y="293688"/>
                      <a:pt x="140093" y="287081"/>
                      <a:pt x="140093" y="279153"/>
                    </a:cubicBezTo>
                    <a:cubicBezTo>
                      <a:pt x="140093" y="279153"/>
                      <a:pt x="140093" y="279153"/>
                      <a:pt x="140093" y="195909"/>
                    </a:cubicBezTo>
                    <a:cubicBezTo>
                      <a:pt x="140093" y="195909"/>
                      <a:pt x="140093" y="195909"/>
                      <a:pt x="133586" y="195909"/>
                    </a:cubicBezTo>
                    <a:cubicBezTo>
                      <a:pt x="134888" y="195909"/>
                      <a:pt x="136189" y="195909"/>
                      <a:pt x="138791" y="194588"/>
                    </a:cubicBezTo>
                    <a:cubicBezTo>
                      <a:pt x="150502" y="190624"/>
                      <a:pt x="155707" y="177411"/>
                      <a:pt x="151804" y="166840"/>
                    </a:cubicBezTo>
                    <a:cubicBezTo>
                      <a:pt x="151804" y="166840"/>
                      <a:pt x="151804" y="166840"/>
                      <a:pt x="120574" y="73025"/>
                    </a:cubicBezTo>
                    <a:close/>
                    <a:moveTo>
                      <a:pt x="46220" y="66675"/>
                    </a:moveTo>
                    <a:cubicBezTo>
                      <a:pt x="47550" y="66675"/>
                      <a:pt x="59520" y="66675"/>
                      <a:pt x="72821" y="66675"/>
                    </a:cubicBezTo>
                    <a:cubicBezTo>
                      <a:pt x="84792" y="66675"/>
                      <a:pt x="96762" y="66675"/>
                      <a:pt x="98092" y="66675"/>
                    </a:cubicBezTo>
                    <a:cubicBezTo>
                      <a:pt x="103413" y="66675"/>
                      <a:pt x="108733" y="69315"/>
                      <a:pt x="111393" y="74595"/>
                    </a:cubicBezTo>
                    <a:cubicBezTo>
                      <a:pt x="111393" y="74595"/>
                      <a:pt x="111393" y="74595"/>
                      <a:pt x="143315" y="169638"/>
                    </a:cubicBezTo>
                    <a:cubicBezTo>
                      <a:pt x="145975" y="176239"/>
                      <a:pt x="143315" y="184159"/>
                      <a:pt x="135334" y="185479"/>
                    </a:cubicBezTo>
                    <a:cubicBezTo>
                      <a:pt x="128684" y="188119"/>
                      <a:pt x="122034" y="184159"/>
                      <a:pt x="119374" y="177559"/>
                    </a:cubicBezTo>
                    <a:cubicBezTo>
                      <a:pt x="119374" y="177559"/>
                      <a:pt x="119374" y="177559"/>
                      <a:pt x="108733" y="148518"/>
                    </a:cubicBezTo>
                    <a:cubicBezTo>
                      <a:pt x="108733" y="148518"/>
                      <a:pt x="108733" y="148518"/>
                      <a:pt x="108733" y="295043"/>
                    </a:cubicBezTo>
                    <a:cubicBezTo>
                      <a:pt x="108733" y="302963"/>
                      <a:pt x="102083" y="309563"/>
                      <a:pt x="94102" y="309563"/>
                    </a:cubicBezTo>
                    <a:cubicBezTo>
                      <a:pt x="84792" y="309563"/>
                      <a:pt x="78141" y="302963"/>
                      <a:pt x="78141" y="295043"/>
                    </a:cubicBezTo>
                    <a:cubicBezTo>
                      <a:pt x="78141" y="295043"/>
                      <a:pt x="78141" y="295043"/>
                      <a:pt x="78141" y="202640"/>
                    </a:cubicBezTo>
                    <a:cubicBezTo>
                      <a:pt x="78141" y="202640"/>
                      <a:pt x="78141" y="202640"/>
                      <a:pt x="66171" y="202640"/>
                    </a:cubicBezTo>
                    <a:cubicBezTo>
                      <a:pt x="66171" y="202640"/>
                      <a:pt x="66171" y="202640"/>
                      <a:pt x="66171" y="295043"/>
                    </a:cubicBezTo>
                    <a:cubicBezTo>
                      <a:pt x="66171" y="302963"/>
                      <a:pt x="59520" y="309563"/>
                      <a:pt x="50210" y="309563"/>
                    </a:cubicBezTo>
                    <a:cubicBezTo>
                      <a:pt x="42229" y="309563"/>
                      <a:pt x="35579" y="302963"/>
                      <a:pt x="35579" y="295043"/>
                    </a:cubicBezTo>
                    <a:cubicBezTo>
                      <a:pt x="35579" y="295043"/>
                      <a:pt x="35579" y="295043"/>
                      <a:pt x="35579" y="148518"/>
                    </a:cubicBezTo>
                    <a:cubicBezTo>
                      <a:pt x="35579" y="148518"/>
                      <a:pt x="35579" y="148518"/>
                      <a:pt x="24938" y="177559"/>
                    </a:cubicBezTo>
                    <a:cubicBezTo>
                      <a:pt x="22278" y="184159"/>
                      <a:pt x="15628" y="188119"/>
                      <a:pt x="8978" y="185479"/>
                    </a:cubicBezTo>
                    <a:cubicBezTo>
                      <a:pt x="997" y="184159"/>
                      <a:pt x="-1663" y="176239"/>
                      <a:pt x="997" y="169638"/>
                    </a:cubicBezTo>
                    <a:cubicBezTo>
                      <a:pt x="997" y="169638"/>
                      <a:pt x="997" y="169638"/>
                      <a:pt x="32919" y="74595"/>
                    </a:cubicBezTo>
                    <a:cubicBezTo>
                      <a:pt x="35579" y="69315"/>
                      <a:pt x="40899" y="66675"/>
                      <a:pt x="46220" y="66675"/>
                    </a:cubicBezTo>
                    <a:close/>
                    <a:moveTo>
                      <a:pt x="289643" y="49213"/>
                    </a:moveTo>
                    <a:cubicBezTo>
                      <a:pt x="301549" y="49213"/>
                      <a:pt x="309487" y="58103"/>
                      <a:pt x="309487" y="68263"/>
                    </a:cubicBezTo>
                    <a:cubicBezTo>
                      <a:pt x="309487" y="79693"/>
                      <a:pt x="300227" y="87313"/>
                      <a:pt x="289643" y="87313"/>
                    </a:cubicBezTo>
                    <a:cubicBezTo>
                      <a:pt x="280383" y="87313"/>
                      <a:pt x="269799" y="79693"/>
                      <a:pt x="269799" y="68263"/>
                    </a:cubicBezTo>
                    <a:cubicBezTo>
                      <a:pt x="269799" y="68263"/>
                      <a:pt x="271122" y="68263"/>
                      <a:pt x="271122" y="68263"/>
                    </a:cubicBezTo>
                    <a:cubicBezTo>
                      <a:pt x="271122" y="65723"/>
                      <a:pt x="272445" y="63183"/>
                      <a:pt x="272445" y="59373"/>
                    </a:cubicBezTo>
                    <a:cubicBezTo>
                      <a:pt x="276414" y="54293"/>
                      <a:pt x="283028" y="49213"/>
                      <a:pt x="289643" y="49213"/>
                    </a:cubicBezTo>
                    <a:close/>
                    <a:moveTo>
                      <a:pt x="244544" y="33338"/>
                    </a:moveTo>
                    <a:cubicBezTo>
                      <a:pt x="257533" y="33338"/>
                      <a:pt x="266625" y="43861"/>
                      <a:pt x="266625" y="55699"/>
                    </a:cubicBezTo>
                    <a:cubicBezTo>
                      <a:pt x="266625" y="68853"/>
                      <a:pt x="256234" y="79376"/>
                      <a:pt x="244544" y="79376"/>
                    </a:cubicBezTo>
                    <a:cubicBezTo>
                      <a:pt x="235452" y="79376"/>
                      <a:pt x="226360" y="72799"/>
                      <a:pt x="223762" y="63592"/>
                    </a:cubicBezTo>
                    <a:cubicBezTo>
                      <a:pt x="225061" y="59645"/>
                      <a:pt x="226360" y="54384"/>
                      <a:pt x="226360" y="49123"/>
                    </a:cubicBezTo>
                    <a:cubicBezTo>
                      <a:pt x="226360" y="47807"/>
                      <a:pt x="226360" y="46492"/>
                      <a:pt x="226360" y="43861"/>
                    </a:cubicBezTo>
                    <a:cubicBezTo>
                      <a:pt x="230256" y="37284"/>
                      <a:pt x="236751" y="33338"/>
                      <a:pt x="244544" y="33338"/>
                    </a:cubicBezTo>
                    <a:close/>
                    <a:moveTo>
                      <a:pt x="192806" y="23813"/>
                    </a:moveTo>
                    <a:cubicBezTo>
                      <a:pt x="205756" y="23813"/>
                      <a:pt x="217412" y="35469"/>
                      <a:pt x="217412" y="48420"/>
                    </a:cubicBezTo>
                    <a:cubicBezTo>
                      <a:pt x="217412" y="62665"/>
                      <a:pt x="205756" y="73026"/>
                      <a:pt x="192806" y="73026"/>
                    </a:cubicBezTo>
                    <a:cubicBezTo>
                      <a:pt x="179855" y="73026"/>
                      <a:pt x="169494" y="63961"/>
                      <a:pt x="168199" y="51010"/>
                    </a:cubicBezTo>
                    <a:cubicBezTo>
                      <a:pt x="169494" y="48420"/>
                      <a:pt x="170789" y="44534"/>
                      <a:pt x="170789" y="39354"/>
                    </a:cubicBezTo>
                    <a:cubicBezTo>
                      <a:pt x="170789" y="39354"/>
                      <a:pt x="170789" y="39354"/>
                      <a:pt x="170789" y="38059"/>
                    </a:cubicBezTo>
                    <a:cubicBezTo>
                      <a:pt x="174674" y="30288"/>
                      <a:pt x="182445" y="23813"/>
                      <a:pt x="192806" y="23813"/>
                    </a:cubicBezTo>
                    <a:close/>
                    <a:moveTo>
                      <a:pt x="133275" y="12700"/>
                    </a:moveTo>
                    <a:cubicBezTo>
                      <a:pt x="148118" y="12700"/>
                      <a:pt x="160262" y="24548"/>
                      <a:pt x="160262" y="39029"/>
                    </a:cubicBezTo>
                    <a:cubicBezTo>
                      <a:pt x="160262" y="54827"/>
                      <a:pt x="148118" y="66675"/>
                      <a:pt x="133275" y="66675"/>
                    </a:cubicBezTo>
                    <a:cubicBezTo>
                      <a:pt x="121130" y="66675"/>
                      <a:pt x="110335" y="60093"/>
                      <a:pt x="106287" y="48245"/>
                    </a:cubicBezTo>
                    <a:cubicBezTo>
                      <a:pt x="108986" y="42979"/>
                      <a:pt x="111685" y="36396"/>
                      <a:pt x="111685" y="29814"/>
                    </a:cubicBezTo>
                    <a:cubicBezTo>
                      <a:pt x="111685" y="27181"/>
                      <a:pt x="110335" y="25865"/>
                      <a:pt x="110335" y="23232"/>
                    </a:cubicBezTo>
                    <a:cubicBezTo>
                      <a:pt x="115733" y="16649"/>
                      <a:pt x="123829" y="12700"/>
                      <a:pt x="133275" y="12700"/>
                    </a:cubicBezTo>
                    <a:close/>
                    <a:moveTo>
                      <a:pt x="72809" y="0"/>
                    </a:moveTo>
                    <a:cubicBezTo>
                      <a:pt x="88472" y="0"/>
                      <a:pt x="101525" y="14426"/>
                      <a:pt x="101525" y="30163"/>
                    </a:cubicBezTo>
                    <a:cubicBezTo>
                      <a:pt x="101525" y="47211"/>
                      <a:pt x="87167" y="60325"/>
                      <a:pt x="72809" y="60325"/>
                    </a:cubicBezTo>
                    <a:cubicBezTo>
                      <a:pt x="57145" y="60325"/>
                      <a:pt x="42787" y="47211"/>
                      <a:pt x="42787" y="30163"/>
                    </a:cubicBezTo>
                    <a:cubicBezTo>
                      <a:pt x="42787" y="14426"/>
                      <a:pt x="55840" y="0"/>
                      <a:pt x="7280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7394841" y="3718969"/>
              <a:ext cx="2922584" cy="41366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信息处理与利用能力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7394841" y="5133481"/>
              <a:ext cx="2922584" cy="41366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信息的创新能力</a:t>
              </a:r>
            </a:p>
          </p:txBody>
        </p:sp>
        <p:sp>
          <p:nvSpPr>
            <p:cNvPr id="58" name="矩形 57"/>
            <p:cNvSpPr/>
            <p:nvPr/>
          </p:nvSpPr>
          <p:spPr>
            <a:xfrm>
              <a:off x="2382116" y="3705860"/>
              <a:ext cx="2809701" cy="41366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信息知识的获取能力</a:t>
              </a:r>
            </a:p>
          </p:txBody>
        </p:sp>
        <p:sp>
          <p:nvSpPr>
            <p:cNvPr id="59" name="矩形 58"/>
            <p:cNvSpPr/>
            <p:nvPr/>
          </p:nvSpPr>
          <p:spPr>
            <a:xfrm>
              <a:off x="2368407" y="5073695"/>
              <a:ext cx="2823410" cy="413661"/>
            </a:xfrm>
            <a:prstGeom prst="rect">
              <a:avLst/>
            </a:prstGeom>
          </p:spPr>
          <p:txBody>
            <a:bodyPr wrap="none" lIns="72000" tIns="0" rIns="72000" bIns="0">
              <a:normAutofit/>
            </a:bodyPr>
            <a:lstStyle/>
            <a:p>
              <a:pPr lvl="0" defTabSz="913765">
                <a:defRPr/>
              </a:pPr>
              <a:r>
                <a:rPr lang="zh-CN" altLang="en-US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信息资源的评价能力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609600" y="4130156"/>
            <a:ext cx="11046460" cy="19841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latin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110" dirty="0"/>
              <a:t>（二）信息素养</a:t>
            </a:r>
            <a:r>
              <a:rPr lang="zh-CN" altLang="en-US" sz="3110" dirty="0" smtClean="0"/>
              <a:t>的要素</a:t>
            </a:r>
            <a:endParaRPr sz="3110" dirty="0"/>
          </a:p>
        </p:txBody>
      </p:sp>
      <p:sp>
        <p:nvSpPr>
          <p:cNvPr id="19" name="矩形 18"/>
          <p:cNvSpPr/>
          <p:nvPr/>
        </p:nvSpPr>
        <p:spPr>
          <a:xfrm>
            <a:off x="1274324" y="1161593"/>
            <a:ext cx="3137255" cy="5178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0" name="内容占位符 3"/>
          <p:cNvSpPr>
            <a:spLocks noGrp="1"/>
          </p:cNvSpPr>
          <p:nvPr>
            <p:ph sz="quarter" idx="10"/>
          </p:nvPr>
        </p:nvSpPr>
        <p:spPr>
          <a:xfrm>
            <a:off x="1274324" y="1186269"/>
            <a:ext cx="4067697" cy="533482"/>
          </a:xfrm>
        </p:spPr>
        <p:txBody>
          <a:bodyPr>
            <a:normAutofit lnSpcReduction="10000"/>
          </a:bodyPr>
          <a:lstStyle/>
          <a:p>
            <a:pPr indent="0"/>
            <a:r>
              <a:rPr lang="en-US" altLang="zh-CN" dirty="0">
                <a:solidFill>
                  <a:schemeClr val="bg1"/>
                </a:solidFill>
              </a:rPr>
              <a:t>4</a:t>
            </a:r>
            <a:r>
              <a:rPr lang="zh-CN" altLang="en-US" dirty="0">
                <a:solidFill>
                  <a:schemeClr val="bg1"/>
                </a:solidFill>
              </a:rPr>
              <a:t>．信息道德</a:t>
            </a:r>
          </a:p>
        </p:txBody>
      </p:sp>
      <p:grpSp>
        <p:nvGrpSpPr>
          <p:cNvPr id="21" name="组合 20"/>
          <p:cNvGrpSpPr/>
          <p:nvPr/>
        </p:nvGrpSpPr>
        <p:grpSpPr>
          <a:xfrm flipV="1">
            <a:off x="609600" y="1030803"/>
            <a:ext cx="470284" cy="670057"/>
            <a:chOff x="3173412" y="596106"/>
            <a:chExt cx="960438" cy="1368425"/>
          </a:xfrm>
        </p:grpSpPr>
        <p:sp>
          <p:nvSpPr>
            <p:cNvPr id="22" name="Freeform 9"/>
            <p:cNvSpPr/>
            <p:nvPr/>
          </p:nvSpPr>
          <p:spPr bwMode="auto">
            <a:xfrm>
              <a:off x="3586162" y="1178719"/>
              <a:ext cx="193675" cy="214313"/>
            </a:xfrm>
            <a:custGeom>
              <a:avLst/>
              <a:gdLst>
                <a:gd name="T0" fmla="*/ 61 w 72"/>
                <a:gd name="T1" fmla="*/ 23 h 80"/>
                <a:gd name="T2" fmla="*/ 22 w 72"/>
                <a:gd name="T3" fmla="*/ 6 h 80"/>
                <a:gd name="T4" fmla="*/ 22 w 72"/>
                <a:gd name="T5" fmla="*/ 6 h 80"/>
                <a:gd name="T6" fmla="*/ 6 w 72"/>
                <a:gd name="T7" fmla="*/ 45 h 80"/>
                <a:gd name="T8" fmla="*/ 11 w 72"/>
                <a:gd name="T9" fmla="*/ 58 h 80"/>
                <a:gd name="T10" fmla="*/ 50 w 72"/>
                <a:gd name="T11" fmla="*/ 74 h 80"/>
                <a:gd name="T12" fmla="*/ 50 w 72"/>
                <a:gd name="T13" fmla="*/ 74 h 80"/>
                <a:gd name="T14" fmla="*/ 66 w 72"/>
                <a:gd name="T15" fmla="*/ 35 h 80"/>
                <a:gd name="T16" fmla="*/ 61 w 72"/>
                <a:gd name="T17" fmla="*/ 2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80">
                  <a:moveTo>
                    <a:pt x="61" y="23"/>
                  </a:moveTo>
                  <a:cubicBezTo>
                    <a:pt x="54" y="7"/>
                    <a:pt x="37" y="0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7" y="13"/>
                    <a:pt x="0" y="30"/>
                    <a:pt x="6" y="45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7" y="73"/>
                    <a:pt x="35" y="80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65" y="68"/>
                    <a:pt x="72" y="50"/>
                    <a:pt x="66" y="35"/>
                  </a:cubicBezTo>
                  <a:lnTo>
                    <a:pt x="61" y="23"/>
                  </a:lnTo>
                  <a:close/>
                </a:path>
              </a:pathLst>
            </a:custGeom>
            <a:solidFill>
              <a:srgbClr val="23A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3" name="Freeform 10"/>
            <p:cNvSpPr/>
            <p:nvPr/>
          </p:nvSpPr>
          <p:spPr bwMode="auto">
            <a:xfrm>
              <a:off x="3173412" y="640556"/>
              <a:ext cx="866775" cy="838200"/>
            </a:xfrm>
            <a:custGeom>
              <a:avLst/>
              <a:gdLst>
                <a:gd name="T0" fmla="*/ 323 w 323"/>
                <a:gd name="T1" fmla="*/ 208 h 312"/>
                <a:gd name="T2" fmla="*/ 321 w 323"/>
                <a:gd name="T3" fmla="*/ 208 h 312"/>
                <a:gd name="T4" fmla="*/ 223 w 323"/>
                <a:gd name="T5" fmla="*/ 216 h 312"/>
                <a:gd name="T6" fmla="*/ 172 w 323"/>
                <a:gd name="T7" fmla="*/ 198 h 312"/>
                <a:gd name="T8" fmla="*/ 150 w 323"/>
                <a:gd name="T9" fmla="*/ 247 h 312"/>
                <a:gd name="T10" fmla="*/ 74 w 323"/>
                <a:gd name="T11" fmla="*/ 309 h 312"/>
                <a:gd name="T12" fmla="*/ 73 w 323"/>
                <a:gd name="T13" fmla="*/ 312 h 312"/>
                <a:gd name="T14" fmla="*/ 67 w 323"/>
                <a:gd name="T15" fmla="*/ 299 h 312"/>
                <a:gd name="T16" fmla="*/ 28 w 323"/>
                <a:gd name="T17" fmla="*/ 207 h 312"/>
                <a:gd name="T18" fmla="*/ 102 w 323"/>
                <a:gd name="T19" fmla="*/ 28 h 312"/>
                <a:gd name="T20" fmla="*/ 280 w 323"/>
                <a:gd name="T21" fmla="*/ 102 h 312"/>
                <a:gd name="T22" fmla="*/ 319 w 323"/>
                <a:gd name="T23" fmla="*/ 195 h 312"/>
                <a:gd name="T24" fmla="*/ 323 w 323"/>
                <a:gd name="T25" fmla="*/ 20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3" h="312">
                  <a:moveTo>
                    <a:pt x="323" y="208"/>
                  </a:moveTo>
                  <a:cubicBezTo>
                    <a:pt x="322" y="208"/>
                    <a:pt x="322" y="208"/>
                    <a:pt x="321" y="208"/>
                  </a:cubicBezTo>
                  <a:cubicBezTo>
                    <a:pt x="292" y="204"/>
                    <a:pt x="258" y="207"/>
                    <a:pt x="223" y="216"/>
                  </a:cubicBezTo>
                  <a:cubicBezTo>
                    <a:pt x="214" y="198"/>
                    <a:pt x="192" y="190"/>
                    <a:pt x="172" y="198"/>
                  </a:cubicBezTo>
                  <a:cubicBezTo>
                    <a:pt x="153" y="206"/>
                    <a:pt x="143" y="227"/>
                    <a:pt x="150" y="247"/>
                  </a:cubicBezTo>
                  <a:cubicBezTo>
                    <a:pt x="118" y="265"/>
                    <a:pt x="92" y="286"/>
                    <a:pt x="74" y="309"/>
                  </a:cubicBezTo>
                  <a:cubicBezTo>
                    <a:pt x="74" y="310"/>
                    <a:pt x="73" y="311"/>
                    <a:pt x="73" y="312"/>
                  </a:cubicBezTo>
                  <a:cubicBezTo>
                    <a:pt x="70" y="308"/>
                    <a:pt x="68" y="303"/>
                    <a:pt x="67" y="299"/>
                  </a:cubicBezTo>
                  <a:cubicBezTo>
                    <a:pt x="28" y="207"/>
                    <a:pt x="28" y="207"/>
                    <a:pt x="28" y="207"/>
                  </a:cubicBezTo>
                  <a:cubicBezTo>
                    <a:pt x="0" y="137"/>
                    <a:pt x="33" y="57"/>
                    <a:pt x="102" y="28"/>
                  </a:cubicBezTo>
                  <a:cubicBezTo>
                    <a:pt x="172" y="0"/>
                    <a:pt x="252" y="33"/>
                    <a:pt x="280" y="102"/>
                  </a:cubicBezTo>
                  <a:cubicBezTo>
                    <a:pt x="319" y="195"/>
                    <a:pt x="319" y="195"/>
                    <a:pt x="319" y="195"/>
                  </a:cubicBezTo>
                  <a:cubicBezTo>
                    <a:pt x="320" y="199"/>
                    <a:pt x="322" y="204"/>
                    <a:pt x="323" y="208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Freeform 11"/>
            <p:cNvSpPr/>
            <p:nvPr/>
          </p:nvSpPr>
          <p:spPr bwMode="auto">
            <a:xfrm>
              <a:off x="3752850" y="1234281"/>
              <a:ext cx="325438" cy="400050"/>
            </a:xfrm>
            <a:custGeom>
              <a:avLst/>
              <a:gdLst>
                <a:gd name="T0" fmla="*/ 14 w 121"/>
                <a:gd name="T1" fmla="*/ 12 h 149"/>
                <a:gd name="T2" fmla="*/ 14 w 121"/>
                <a:gd name="T3" fmla="*/ 11 h 149"/>
                <a:gd name="T4" fmla="*/ 103 w 121"/>
                <a:gd name="T5" fmla="*/ 3 h 149"/>
                <a:gd name="T6" fmla="*/ 111 w 121"/>
                <a:gd name="T7" fmla="*/ 4 h 149"/>
                <a:gd name="T8" fmla="*/ 36 w 121"/>
                <a:gd name="T9" fmla="*/ 149 h 149"/>
                <a:gd name="T10" fmla="*/ 0 w 121"/>
                <a:gd name="T11" fmla="*/ 60 h 149"/>
                <a:gd name="T12" fmla="*/ 14 w 121"/>
                <a:gd name="T13" fmla="*/ 1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149">
                  <a:moveTo>
                    <a:pt x="14" y="12"/>
                  </a:moveTo>
                  <a:cubicBezTo>
                    <a:pt x="14" y="11"/>
                    <a:pt x="14" y="11"/>
                    <a:pt x="14" y="11"/>
                  </a:cubicBezTo>
                  <a:cubicBezTo>
                    <a:pt x="46" y="2"/>
                    <a:pt x="77" y="0"/>
                    <a:pt x="103" y="3"/>
                  </a:cubicBezTo>
                  <a:cubicBezTo>
                    <a:pt x="106" y="3"/>
                    <a:pt x="108" y="4"/>
                    <a:pt x="111" y="4"/>
                  </a:cubicBezTo>
                  <a:cubicBezTo>
                    <a:pt x="121" y="63"/>
                    <a:pt x="91" y="122"/>
                    <a:pt x="36" y="149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5" y="50"/>
                    <a:pt x="22" y="30"/>
                    <a:pt x="14" y="12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3392487" y="1343819"/>
              <a:ext cx="417513" cy="360363"/>
            </a:xfrm>
            <a:custGeom>
              <a:avLst/>
              <a:gdLst>
                <a:gd name="T0" fmla="*/ 74 w 155"/>
                <a:gd name="T1" fmla="*/ 0 h 134"/>
                <a:gd name="T2" fmla="*/ 74 w 155"/>
                <a:gd name="T3" fmla="*/ 2 h 134"/>
                <a:gd name="T4" fmla="*/ 119 w 155"/>
                <a:gd name="T5" fmla="*/ 26 h 134"/>
                <a:gd name="T6" fmla="*/ 155 w 155"/>
                <a:gd name="T7" fmla="*/ 114 h 134"/>
                <a:gd name="T8" fmla="*/ 0 w 155"/>
                <a:gd name="T9" fmla="*/ 65 h 134"/>
                <a:gd name="T10" fmla="*/ 5 w 155"/>
                <a:gd name="T11" fmla="*/ 58 h 134"/>
                <a:gd name="T12" fmla="*/ 74 w 155"/>
                <a:gd name="T13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4">
                  <a:moveTo>
                    <a:pt x="74" y="0"/>
                  </a:moveTo>
                  <a:cubicBezTo>
                    <a:pt x="74" y="2"/>
                    <a:pt x="74" y="2"/>
                    <a:pt x="74" y="2"/>
                  </a:cubicBezTo>
                  <a:cubicBezTo>
                    <a:pt x="82" y="19"/>
                    <a:pt x="100" y="29"/>
                    <a:pt x="119" y="26"/>
                  </a:cubicBezTo>
                  <a:cubicBezTo>
                    <a:pt x="155" y="114"/>
                    <a:pt x="155" y="114"/>
                    <a:pt x="155" y="114"/>
                  </a:cubicBezTo>
                  <a:cubicBezTo>
                    <a:pt x="97" y="134"/>
                    <a:pt x="35" y="113"/>
                    <a:pt x="0" y="65"/>
                  </a:cubicBezTo>
                  <a:cubicBezTo>
                    <a:pt x="2" y="62"/>
                    <a:pt x="3" y="60"/>
                    <a:pt x="5" y="58"/>
                  </a:cubicBezTo>
                  <a:cubicBezTo>
                    <a:pt x="21" y="37"/>
                    <a:pt x="45" y="17"/>
                    <a:pt x="74" y="0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8175" y="1647031"/>
              <a:ext cx="784225" cy="317500"/>
            </a:xfrm>
            <a:custGeom>
              <a:avLst/>
              <a:gdLst>
                <a:gd name="T0" fmla="*/ 21 w 292"/>
                <a:gd name="T1" fmla="*/ 106 h 118"/>
                <a:gd name="T2" fmla="*/ 28 w 292"/>
                <a:gd name="T3" fmla="*/ 90 h 118"/>
                <a:gd name="T4" fmla="*/ 28 w 292"/>
                <a:gd name="T5" fmla="*/ 90 h 118"/>
                <a:gd name="T6" fmla="*/ 24 w 292"/>
                <a:gd name="T7" fmla="*/ 66 h 118"/>
                <a:gd name="T8" fmla="*/ 24 w 292"/>
                <a:gd name="T9" fmla="*/ 66 h 118"/>
                <a:gd name="T10" fmla="*/ 77 w 292"/>
                <a:gd name="T11" fmla="*/ 25 h 118"/>
                <a:gd name="T12" fmla="*/ 77 w 292"/>
                <a:gd name="T13" fmla="*/ 25 h 118"/>
                <a:gd name="T14" fmla="*/ 140 w 292"/>
                <a:gd name="T15" fmla="*/ 54 h 118"/>
                <a:gd name="T16" fmla="*/ 140 w 292"/>
                <a:gd name="T17" fmla="*/ 54 h 118"/>
                <a:gd name="T18" fmla="*/ 189 w 292"/>
                <a:gd name="T19" fmla="*/ 94 h 118"/>
                <a:gd name="T20" fmla="*/ 189 w 292"/>
                <a:gd name="T21" fmla="*/ 94 h 118"/>
                <a:gd name="T22" fmla="*/ 240 w 292"/>
                <a:gd name="T23" fmla="*/ 117 h 118"/>
                <a:gd name="T24" fmla="*/ 240 w 292"/>
                <a:gd name="T25" fmla="*/ 117 h 118"/>
                <a:gd name="T26" fmla="*/ 278 w 292"/>
                <a:gd name="T27" fmla="*/ 100 h 118"/>
                <a:gd name="T28" fmla="*/ 278 w 292"/>
                <a:gd name="T29" fmla="*/ 100 h 118"/>
                <a:gd name="T30" fmla="*/ 292 w 292"/>
                <a:gd name="T31" fmla="*/ 69 h 118"/>
                <a:gd name="T32" fmla="*/ 292 w 292"/>
                <a:gd name="T33" fmla="*/ 69 h 118"/>
                <a:gd name="T34" fmla="*/ 279 w 292"/>
                <a:gd name="T35" fmla="*/ 29 h 118"/>
                <a:gd name="T36" fmla="*/ 279 w 292"/>
                <a:gd name="T37" fmla="*/ 29 h 118"/>
                <a:gd name="T38" fmla="*/ 265 w 292"/>
                <a:gd name="T39" fmla="*/ 13 h 118"/>
                <a:gd name="T40" fmla="*/ 265 w 292"/>
                <a:gd name="T41" fmla="*/ 13 h 118"/>
                <a:gd name="T42" fmla="*/ 248 w 292"/>
                <a:gd name="T43" fmla="*/ 14 h 118"/>
                <a:gd name="T44" fmla="*/ 248 w 292"/>
                <a:gd name="T45" fmla="*/ 14 h 118"/>
                <a:gd name="T46" fmla="*/ 249 w 292"/>
                <a:gd name="T47" fmla="*/ 31 h 118"/>
                <a:gd name="T48" fmla="*/ 249 w 292"/>
                <a:gd name="T49" fmla="*/ 31 h 118"/>
                <a:gd name="T50" fmla="*/ 249 w 292"/>
                <a:gd name="T51" fmla="*/ 32 h 118"/>
                <a:gd name="T52" fmla="*/ 249 w 292"/>
                <a:gd name="T53" fmla="*/ 32 h 118"/>
                <a:gd name="T54" fmla="*/ 252 w 292"/>
                <a:gd name="T55" fmla="*/ 34 h 118"/>
                <a:gd name="T56" fmla="*/ 252 w 292"/>
                <a:gd name="T57" fmla="*/ 34 h 118"/>
                <a:gd name="T58" fmla="*/ 259 w 292"/>
                <a:gd name="T59" fmla="*/ 43 h 118"/>
                <a:gd name="T60" fmla="*/ 259 w 292"/>
                <a:gd name="T61" fmla="*/ 43 h 118"/>
                <a:gd name="T62" fmla="*/ 267 w 292"/>
                <a:gd name="T63" fmla="*/ 67 h 118"/>
                <a:gd name="T64" fmla="*/ 267 w 292"/>
                <a:gd name="T65" fmla="*/ 67 h 118"/>
                <a:gd name="T66" fmla="*/ 260 w 292"/>
                <a:gd name="T67" fmla="*/ 84 h 118"/>
                <a:gd name="T68" fmla="*/ 260 w 292"/>
                <a:gd name="T69" fmla="*/ 84 h 118"/>
                <a:gd name="T70" fmla="*/ 241 w 292"/>
                <a:gd name="T71" fmla="*/ 92 h 118"/>
                <a:gd name="T72" fmla="*/ 241 w 292"/>
                <a:gd name="T73" fmla="*/ 92 h 118"/>
                <a:gd name="T74" fmla="*/ 203 w 292"/>
                <a:gd name="T75" fmla="*/ 74 h 118"/>
                <a:gd name="T76" fmla="*/ 203 w 292"/>
                <a:gd name="T77" fmla="*/ 74 h 118"/>
                <a:gd name="T78" fmla="*/ 156 w 292"/>
                <a:gd name="T79" fmla="*/ 35 h 118"/>
                <a:gd name="T80" fmla="*/ 156 w 292"/>
                <a:gd name="T81" fmla="*/ 35 h 118"/>
                <a:gd name="T82" fmla="*/ 78 w 292"/>
                <a:gd name="T83" fmla="*/ 1 h 118"/>
                <a:gd name="T84" fmla="*/ 78 w 292"/>
                <a:gd name="T85" fmla="*/ 1 h 118"/>
                <a:gd name="T86" fmla="*/ 24 w 292"/>
                <a:gd name="T87" fmla="*/ 17 h 118"/>
                <a:gd name="T88" fmla="*/ 24 w 292"/>
                <a:gd name="T89" fmla="*/ 17 h 118"/>
                <a:gd name="T90" fmla="*/ 0 w 292"/>
                <a:gd name="T91" fmla="*/ 65 h 118"/>
                <a:gd name="T92" fmla="*/ 0 w 292"/>
                <a:gd name="T93" fmla="*/ 65 h 118"/>
                <a:gd name="T94" fmla="*/ 5 w 292"/>
                <a:gd name="T95" fmla="*/ 99 h 118"/>
                <a:gd name="T96" fmla="*/ 5 w 292"/>
                <a:gd name="T97" fmla="*/ 99 h 118"/>
                <a:gd name="T98" fmla="*/ 16 w 292"/>
                <a:gd name="T99" fmla="*/ 107 h 118"/>
                <a:gd name="T100" fmla="*/ 16 w 292"/>
                <a:gd name="T101" fmla="*/ 107 h 118"/>
                <a:gd name="T102" fmla="*/ 21 w 292"/>
                <a:gd name="T103" fmla="*/ 10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2" h="118">
                  <a:moveTo>
                    <a:pt x="21" y="106"/>
                  </a:moveTo>
                  <a:cubicBezTo>
                    <a:pt x="27" y="104"/>
                    <a:pt x="31" y="97"/>
                    <a:pt x="28" y="90"/>
                  </a:cubicBezTo>
                  <a:cubicBezTo>
                    <a:pt x="28" y="90"/>
                    <a:pt x="28" y="90"/>
                    <a:pt x="28" y="90"/>
                  </a:cubicBezTo>
                  <a:cubicBezTo>
                    <a:pt x="25" y="81"/>
                    <a:pt x="24" y="73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6" y="41"/>
                    <a:pt x="46" y="24"/>
                    <a:pt x="77" y="25"/>
                  </a:cubicBezTo>
                  <a:cubicBezTo>
                    <a:pt x="77" y="25"/>
                    <a:pt x="77" y="25"/>
                    <a:pt x="77" y="25"/>
                  </a:cubicBezTo>
                  <a:cubicBezTo>
                    <a:pt x="95" y="26"/>
                    <a:pt x="117" y="34"/>
                    <a:pt x="140" y="54"/>
                  </a:cubicBezTo>
                  <a:cubicBezTo>
                    <a:pt x="140" y="54"/>
                    <a:pt x="140" y="54"/>
                    <a:pt x="140" y="54"/>
                  </a:cubicBezTo>
                  <a:cubicBezTo>
                    <a:pt x="155" y="67"/>
                    <a:pt x="172" y="82"/>
                    <a:pt x="189" y="94"/>
                  </a:cubicBezTo>
                  <a:cubicBezTo>
                    <a:pt x="189" y="94"/>
                    <a:pt x="189" y="94"/>
                    <a:pt x="189" y="94"/>
                  </a:cubicBezTo>
                  <a:cubicBezTo>
                    <a:pt x="205" y="106"/>
                    <a:pt x="222" y="116"/>
                    <a:pt x="240" y="117"/>
                  </a:cubicBezTo>
                  <a:cubicBezTo>
                    <a:pt x="240" y="117"/>
                    <a:pt x="240" y="117"/>
                    <a:pt x="240" y="117"/>
                  </a:cubicBezTo>
                  <a:cubicBezTo>
                    <a:pt x="254" y="118"/>
                    <a:pt x="268" y="112"/>
                    <a:pt x="278" y="100"/>
                  </a:cubicBezTo>
                  <a:cubicBezTo>
                    <a:pt x="278" y="100"/>
                    <a:pt x="278" y="100"/>
                    <a:pt x="278" y="100"/>
                  </a:cubicBezTo>
                  <a:cubicBezTo>
                    <a:pt x="287" y="90"/>
                    <a:pt x="291" y="79"/>
                    <a:pt x="292" y="69"/>
                  </a:cubicBezTo>
                  <a:cubicBezTo>
                    <a:pt x="292" y="69"/>
                    <a:pt x="292" y="69"/>
                    <a:pt x="292" y="69"/>
                  </a:cubicBezTo>
                  <a:cubicBezTo>
                    <a:pt x="292" y="52"/>
                    <a:pt x="285" y="39"/>
                    <a:pt x="279" y="29"/>
                  </a:cubicBezTo>
                  <a:cubicBezTo>
                    <a:pt x="279" y="29"/>
                    <a:pt x="279" y="29"/>
                    <a:pt x="279" y="29"/>
                  </a:cubicBezTo>
                  <a:cubicBezTo>
                    <a:pt x="272" y="19"/>
                    <a:pt x="265" y="13"/>
                    <a:pt x="265" y="13"/>
                  </a:cubicBezTo>
                  <a:cubicBezTo>
                    <a:pt x="265" y="13"/>
                    <a:pt x="265" y="13"/>
                    <a:pt x="265" y="13"/>
                  </a:cubicBezTo>
                  <a:cubicBezTo>
                    <a:pt x="260" y="9"/>
                    <a:pt x="252" y="9"/>
                    <a:pt x="248" y="14"/>
                  </a:cubicBezTo>
                  <a:cubicBezTo>
                    <a:pt x="248" y="14"/>
                    <a:pt x="248" y="14"/>
                    <a:pt x="248" y="14"/>
                  </a:cubicBezTo>
                  <a:cubicBezTo>
                    <a:pt x="243" y="19"/>
                    <a:pt x="244" y="27"/>
                    <a:pt x="249" y="31"/>
                  </a:cubicBezTo>
                  <a:cubicBezTo>
                    <a:pt x="249" y="31"/>
                    <a:pt x="249" y="31"/>
                    <a:pt x="249" y="31"/>
                  </a:cubicBezTo>
                  <a:cubicBezTo>
                    <a:pt x="249" y="31"/>
                    <a:pt x="249" y="31"/>
                    <a:pt x="249" y="32"/>
                  </a:cubicBezTo>
                  <a:cubicBezTo>
                    <a:pt x="249" y="32"/>
                    <a:pt x="249" y="32"/>
                    <a:pt x="249" y="32"/>
                  </a:cubicBezTo>
                  <a:cubicBezTo>
                    <a:pt x="250" y="32"/>
                    <a:pt x="251" y="33"/>
                    <a:pt x="252" y="34"/>
                  </a:cubicBezTo>
                  <a:cubicBezTo>
                    <a:pt x="252" y="34"/>
                    <a:pt x="252" y="34"/>
                    <a:pt x="252" y="34"/>
                  </a:cubicBezTo>
                  <a:cubicBezTo>
                    <a:pt x="253" y="36"/>
                    <a:pt x="256" y="39"/>
                    <a:pt x="259" y="43"/>
                  </a:cubicBezTo>
                  <a:cubicBezTo>
                    <a:pt x="259" y="43"/>
                    <a:pt x="259" y="43"/>
                    <a:pt x="259" y="43"/>
                  </a:cubicBezTo>
                  <a:cubicBezTo>
                    <a:pt x="264" y="50"/>
                    <a:pt x="268" y="59"/>
                    <a:pt x="267" y="67"/>
                  </a:cubicBezTo>
                  <a:cubicBezTo>
                    <a:pt x="267" y="67"/>
                    <a:pt x="267" y="67"/>
                    <a:pt x="267" y="67"/>
                  </a:cubicBezTo>
                  <a:cubicBezTo>
                    <a:pt x="267" y="73"/>
                    <a:pt x="265" y="78"/>
                    <a:pt x="260" y="84"/>
                  </a:cubicBezTo>
                  <a:cubicBezTo>
                    <a:pt x="260" y="84"/>
                    <a:pt x="260" y="84"/>
                    <a:pt x="260" y="84"/>
                  </a:cubicBezTo>
                  <a:cubicBezTo>
                    <a:pt x="253" y="91"/>
                    <a:pt x="248" y="92"/>
                    <a:pt x="241" y="92"/>
                  </a:cubicBezTo>
                  <a:cubicBezTo>
                    <a:pt x="241" y="92"/>
                    <a:pt x="241" y="92"/>
                    <a:pt x="241" y="92"/>
                  </a:cubicBezTo>
                  <a:cubicBezTo>
                    <a:pt x="232" y="92"/>
                    <a:pt x="218" y="85"/>
                    <a:pt x="203" y="74"/>
                  </a:cubicBezTo>
                  <a:cubicBezTo>
                    <a:pt x="203" y="74"/>
                    <a:pt x="203" y="74"/>
                    <a:pt x="203" y="74"/>
                  </a:cubicBezTo>
                  <a:cubicBezTo>
                    <a:pt x="188" y="63"/>
                    <a:pt x="172" y="49"/>
                    <a:pt x="156" y="35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30" y="13"/>
                    <a:pt x="103" y="2"/>
                    <a:pt x="78" y="1"/>
                  </a:cubicBezTo>
                  <a:cubicBezTo>
                    <a:pt x="78" y="1"/>
                    <a:pt x="78" y="1"/>
                    <a:pt x="78" y="1"/>
                  </a:cubicBezTo>
                  <a:cubicBezTo>
                    <a:pt x="57" y="0"/>
                    <a:pt x="38" y="5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10" y="28"/>
                    <a:pt x="1" y="45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76"/>
                    <a:pt x="1" y="87"/>
                    <a:pt x="5" y="99"/>
                  </a:cubicBezTo>
                  <a:cubicBezTo>
                    <a:pt x="5" y="99"/>
                    <a:pt x="5" y="99"/>
                    <a:pt x="5" y="99"/>
                  </a:cubicBezTo>
                  <a:cubicBezTo>
                    <a:pt x="7" y="103"/>
                    <a:pt x="11" y="106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8" y="107"/>
                    <a:pt x="19" y="107"/>
                    <a:pt x="21" y="106"/>
                  </a:cubicBezTo>
                  <a:close/>
                </a:path>
              </a:pathLst>
            </a:custGeom>
            <a:solidFill>
              <a:srgbClr val="3B44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940175" y="748506"/>
              <a:ext cx="193675" cy="104775"/>
            </a:xfrm>
            <a:custGeom>
              <a:avLst/>
              <a:gdLst>
                <a:gd name="T0" fmla="*/ 1 w 72"/>
                <a:gd name="T1" fmla="*/ 30 h 39"/>
                <a:gd name="T2" fmla="*/ 3 w 72"/>
                <a:gd name="T3" fmla="*/ 35 h 39"/>
                <a:gd name="T4" fmla="*/ 7 w 72"/>
                <a:gd name="T5" fmla="*/ 38 h 39"/>
                <a:gd name="T6" fmla="*/ 70 w 72"/>
                <a:gd name="T7" fmla="*/ 22 h 39"/>
                <a:gd name="T8" fmla="*/ 71 w 72"/>
                <a:gd name="T9" fmla="*/ 17 h 39"/>
                <a:gd name="T10" fmla="*/ 66 w 72"/>
                <a:gd name="T11" fmla="*/ 3 h 39"/>
                <a:gd name="T12" fmla="*/ 62 w 72"/>
                <a:gd name="T13" fmla="*/ 0 h 39"/>
                <a:gd name="T14" fmla="*/ 2 w 72"/>
                <a:gd name="T15" fmla="*/ 25 h 39"/>
                <a:gd name="T16" fmla="*/ 1 w 72"/>
                <a:gd name="T17" fmla="*/ 3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39">
                  <a:moveTo>
                    <a:pt x="1" y="30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4" y="37"/>
                    <a:pt x="5" y="39"/>
                    <a:pt x="7" y="38"/>
                  </a:cubicBezTo>
                  <a:cubicBezTo>
                    <a:pt x="70" y="22"/>
                    <a:pt x="70" y="22"/>
                    <a:pt x="70" y="22"/>
                  </a:cubicBezTo>
                  <a:cubicBezTo>
                    <a:pt x="71" y="21"/>
                    <a:pt x="72" y="19"/>
                    <a:pt x="71" y="17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5" y="1"/>
                    <a:pt x="64" y="0"/>
                    <a:pt x="62" y="0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3876675" y="596106"/>
              <a:ext cx="133350" cy="182563"/>
            </a:xfrm>
            <a:custGeom>
              <a:avLst/>
              <a:gdLst>
                <a:gd name="T0" fmla="*/ 2 w 50"/>
                <a:gd name="T1" fmla="*/ 64 h 68"/>
                <a:gd name="T2" fmla="*/ 7 w 50"/>
                <a:gd name="T3" fmla="*/ 66 h 68"/>
                <a:gd name="T4" fmla="*/ 12 w 50"/>
                <a:gd name="T5" fmla="*/ 66 h 68"/>
                <a:gd name="T6" fmla="*/ 49 w 50"/>
                <a:gd name="T7" fmla="*/ 13 h 68"/>
                <a:gd name="T8" fmla="*/ 47 w 50"/>
                <a:gd name="T9" fmla="*/ 9 h 68"/>
                <a:gd name="T10" fmla="*/ 34 w 50"/>
                <a:gd name="T11" fmla="*/ 1 h 68"/>
                <a:gd name="T12" fmla="*/ 30 w 50"/>
                <a:gd name="T13" fmla="*/ 1 h 68"/>
                <a:gd name="T14" fmla="*/ 0 w 50"/>
                <a:gd name="T15" fmla="*/ 59 h 68"/>
                <a:gd name="T16" fmla="*/ 2 w 50"/>
                <a:gd name="T17" fmla="*/ 6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68">
                  <a:moveTo>
                    <a:pt x="2" y="64"/>
                  </a:moveTo>
                  <a:cubicBezTo>
                    <a:pt x="7" y="66"/>
                    <a:pt x="7" y="66"/>
                    <a:pt x="7" y="66"/>
                  </a:cubicBezTo>
                  <a:cubicBezTo>
                    <a:pt x="9" y="68"/>
                    <a:pt x="11" y="68"/>
                    <a:pt x="12" y="66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0" y="12"/>
                    <a:pt x="49" y="10"/>
                    <a:pt x="47" y="9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3" y="0"/>
                    <a:pt x="30" y="0"/>
                    <a:pt x="30" y="1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1"/>
                    <a:pt x="1" y="63"/>
                    <a:pt x="2" y="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46" name="内容占位符 2"/>
          <p:cNvSpPr txBox="1"/>
          <p:nvPr/>
        </p:nvSpPr>
        <p:spPr>
          <a:xfrm>
            <a:off x="803932" y="4389086"/>
            <a:ext cx="10389762" cy="1466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6254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2000" dirty="0" smtClean="0"/>
              <a:t>我</a:t>
            </a:r>
            <a:r>
              <a:rPr lang="zh-CN" altLang="en-US" sz="2000" dirty="0"/>
              <a:t>们能不能在利用信息解决实际问题的过程中遵守伦理道德，最终决定了我们是否能成为一位高素养的信息化人才</a:t>
            </a:r>
            <a:r>
              <a:rPr lang="zh-CN" altLang="en-US" sz="2000" dirty="0" smtClean="0"/>
              <a:t>。</a:t>
            </a:r>
            <a:endParaRPr lang="zh-CN" sz="2000" dirty="0"/>
          </a:p>
        </p:txBody>
      </p:sp>
      <p:sp>
        <p:nvSpPr>
          <p:cNvPr id="29" name="内容占位符 2"/>
          <p:cNvSpPr txBox="1"/>
          <p:nvPr/>
        </p:nvSpPr>
        <p:spPr>
          <a:xfrm>
            <a:off x="973001" y="2167255"/>
            <a:ext cx="10711180" cy="18031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6254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2000" dirty="0"/>
              <a:t>信息技术为我们的生活、学习和工作带来改变的同时，个人信息隐私、软件知识产权</a:t>
            </a:r>
            <a:r>
              <a:rPr lang="en-US" altLang="zh-CN" sz="2000" dirty="0"/>
              <a:t>﹑</a:t>
            </a:r>
            <a:r>
              <a:rPr lang="zh-CN" altLang="en-US" sz="2000" dirty="0"/>
              <a:t>网络黑客等问题也层出不穷，这就涉及信息道德。一个人的信息素养的高低，与其信息伦理、道德水平的高低密不可分</a:t>
            </a:r>
            <a:r>
              <a:rPr lang="zh-CN" altLang="en-US" sz="2000" dirty="0" smtClean="0"/>
              <a:t>。</a:t>
            </a:r>
            <a:endParaRPr lang="zh-CN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3110" dirty="0"/>
              <a:t>任务实现</a:t>
            </a:r>
            <a:endParaRPr sz="3110" dirty="0"/>
          </a:p>
        </p:txBody>
      </p:sp>
      <p:sp>
        <p:nvSpPr>
          <p:cNvPr id="29" name="内容占位符 2"/>
          <p:cNvSpPr txBox="1"/>
          <p:nvPr/>
        </p:nvSpPr>
        <p:spPr>
          <a:xfrm>
            <a:off x="803932" y="1204729"/>
            <a:ext cx="10711180" cy="9015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625475" algn="l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ea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2000" dirty="0"/>
              <a:t>在日常生活和未来的工作中，良好的信息素养主要体现在以下几个方面。</a:t>
            </a:r>
            <a:endParaRPr lang="zh-CN" sz="2000" dirty="0"/>
          </a:p>
        </p:txBody>
      </p:sp>
      <p:grpSp>
        <p:nvGrpSpPr>
          <p:cNvPr id="4" name="组合 3"/>
          <p:cNvGrpSpPr/>
          <p:nvPr/>
        </p:nvGrpSpPr>
        <p:grpSpPr>
          <a:xfrm>
            <a:off x="974357" y="2421889"/>
            <a:ext cx="10394950" cy="3726181"/>
            <a:chOff x="883285" y="2837814"/>
            <a:chExt cx="10394950" cy="3726181"/>
          </a:xfrm>
        </p:grpSpPr>
        <p:cxnSp>
          <p:nvCxnSpPr>
            <p:cNvPr id="17" name="直接连接符 59"/>
            <p:cNvCxnSpPr/>
            <p:nvPr>
              <p:custDataLst>
                <p:tags r:id="rId1"/>
              </p:custDataLst>
            </p:nvPr>
          </p:nvCxnSpPr>
          <p:spPr>
            <a:xfrm>
              <a:off x="1004570" y="6563995"/>
              <a:ext cx="4919345" cy="0"/>
            </a:xfrm>
            <a:prstGeom prst="line">
              <a:avLst/>
            </a:prstGeom>
            <a:noFill/>
            <a:ln w="12700" cap="flat" cmpd="sng" algn="ctr">
              <a:solidFill>
                <a:srgbClr val="1F74AD"/>
              </a:solidFill>
              <a:prstDash val="solid"/>
              <a:miter lim="800000"/>
            </a:ln>
            <a:effectLst/>
          </p:spPr>
        </p:cxnSp>
        <p:sp>
          <p:nvSpPr>
            <p:cNvPr id="18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2098039" y="5081420"/>
              <a:ext cx="3548781" cy="1019175"/>
            </a:xfrm>
            <a:prstGeom prst="rect">
              <a:avLst/>
            </a:prstGeom>
          </p:spPr>
          <p:txBody>
            <a:bodyPr wrap="square" tIns="0">
              <a:noAutofit/>
            </a:bodyPr>
            <a:lstStyle>
              <a:defPPr>
                <a:defRPr lang="zh-CN"/>
              </a:defPPr>
              <a:lvl1pPr>
                <a:defRPr>
                  <a:solidFill>
                    <a:srgbClr val="E7E6E6">
                      <a:lumMod val="25000"/>
                    </a:srgbClr>
                  </a:solidFill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能够对收集到的信息进行归纳、分类、整理、鉴别、遴选等。</a:t>
              </a:r>
            </a:p>
          </p:txBody>
        </p:sp>
        <p:cxnSp>
          <p:nvCxnSpPr>
            <p:cNvPr id="31" name="直接连接符 56"/>
            <p:cNvCxnSpPr/>
            <p:nvPr>
              <p:custDataLst>
                <p:tags r:id="rId3"/>
              </p:custDataLst>
            </p:nvPr>
          </p:nvCxnSpPr>
          <p:spPr>
            <a:xfrm>
              <a:off x="1004570" y="4526915"/>
              <a:ext cx="4919345" cy="0"/>
            </a:xfrm>
            <a:prstGeom prst="line">
              <a:avLst/>
            </a:prstGeom>
            <a:noFill/>
            <a:ln w="12700" cap="flat" cmpd="sng" algn="ctr">
              <a:solidFill>
                <a:srgbClr val="1F74AD"/>
              </a:solidFill>
              <a:prstDash val="solid"/>
              <a:miter lim="800000"/>
            </a:ln>
            <a:effectLst/>
          </p:spPr>
        </p:cxnSp>
        <p:sp>
          <p:nvSpPr>
            <p:cNvPr id="32" name="文本框 15"/>
            <p:cNvSpPr txBox="1"/>
            <p:nvPr>
              <p:custDataLst>
                <p:tags r:id="rId4"/>
              </p:custDataLst>
            </p:nvPr>
          </p:nvSpPr>
          <p:spPr>
            <a:xfrm>
              <a:off x="2204085" y="2837814"/>
              <a:ext cx="3719830" cy="1493553"/>
            </a:xfrm>
            <a:prstGeom prst="rect">
              <a:avLst/>
            </a:prstGeom>
          </p:spPr>
          <p:txBody>
            <a:bodyPr wrap="square" tIns="0">
              <a:noAutofit/>
            </a:bodyPr>
            <a:lstStyle>
              <a:defPPr>
                <a:defRPr lang="zh-CN"/>
              </a:defPPr>
              <a:lvl1pPr>
                <a:defRPr>
                  <a:solidFill>
                    <a:srgbClr val="E7E6E6">
                      <a:lumMod val="25000"/>
                    </a:srgbClr>
                  </a:solidFill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能够熟练地使用各种信息工具，尤其是网络传播工具，如网络媒体、聊天软件、电子邮件、微信、博客等。</a:t>
              </a:r>
              <a:endParaRPr lang="zh-CN" altLang="en-US" sz="2000" spc="15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33" name="直接连接符 6"/>
            <p:cNvCxnSpPr/>
            <p:nvPr>
              <p:custDataLst>
                <p:tags r:id="rId5"/>
              </p:custDataLst>
            </p:nvPr>
          </p:nvCxnSpPr>
          <p:spPr>
            <a:xfrm>
              <a:off x="6358890" y="6563995"/>
              <a:ext cx="4919345" cy="0"/>
            </a:xfrm>
            <a:prstGeom prst="line">
              <a:avLst/>
            </a:prstGeom>
            <a:noFill/>
            <a:ln w="12700" cap="flat" cmpd="sng" algn="ctr">
              <a:solidFill>
                <a:srgbClr val="1F74AD"/>
              </a:solidFill>
              <a:prstDash val="solid"/>
              <a:miter lim="800000"/>
            </a:ln>
            <a:effectLst/>
          </p:spPr>
        </p:cxnSp>
        <p:sp>
          <p:nvSpPr>
            <p:cNvPr id="34" name="文本框 5"/>
            <p:cNvSpPr txBox="1"/>
            <p:nvPr>
              <p:custDataLst>
                <p:tags r:id="rId6"/>
              </p:custDataLst>
            </p:nvPr>
          </p:nvSpPr>
          <p:spPr>
            <a:xfrm>
              <a:off x="7440295" y="4813300"/>
              <a:ext cx="3719830" cy="1555416"/>
            </a:xfrm>
            <a:prstGeom prst="rect">
              <a:avLst/>
            </a:prstGeom>
          </p:spPr>
          <p:txBody>
            <a:bodyPr wrap="square" tIns="0">
              <a:noAutofit/>
            </a:bodyPr>
            <a:lstStyle>
              <a:defPPr>
                <a:defRPr lang="zh-CN"/>
              </a:defPPr>
              <a:lvl1pPr>
                <a:defRPr>
                  <a:solidFill>
                    <a:srgbClr val="E7E6E6">
                      <a:lumMod val="25000"/>
                    </a:srgbClr>
                  </a:solidFill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能够自觉抵御和消除垃圾信息及有害信息的干扰和侵蚀，保持正确的人生观、价值观，以及自控、自律和自我调节能力。</a:t>
              </a:r>
            </a:p>
          </p:txBody>
        </p:sp>
        <p:cxnSp>
          <p:nvCxnSpPr>
            <p:cNvPr id="35" name="直接连接符 7"/>
            <p:cNvCxnSpPr/>
            <p:nvPr>
              <p:custDataLst>
                <p:tags r:id="rId7"/>
              </p:custDataLst>
            </p:nvPr>
          </p:nvCxnSpPr>
          <p:spPr>
            <a:xfrm>
              <a:off x="6356985" y="4524375"/>
              <a:ext cx="4919345" cy="0"/>
            </a:xfrm>
            <a:prstGeom prst="line">
              <a:avLst/>
            </a:prstGeom>
            <a:noFill/>
            <a:ln w="12700" cap="flat" cmpd="sng" algn="ctr">
              <a:solidFill>
                <a:srgbClr val="1F74AD"/>
              </a:solidFill>
              <a:prstDash val="solid"/>
              <a:miter lim="800000"/>
            </a:ln>
            <a:effectLst/>
          </p:spPr>
        </p:cxnSp>
        <p:sp>
          <p:nvSpPr>
            <p:cNvPr id="36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7440295" y="2837815"/>
              <a:ext cx="3719830" cy="1493553"/>
            </a:xfrm>
            <a:prstGeom prst="rect">
              <a:avLst/>
            </a:prstGeom>
          </p:spPr>
          <p:txBody>
            <a:bodyPr wrap="square" tIns="0">
              <a:noAutofit/>
            </a:bodyPr>
            <a:lstStyle>
              <a:defPPr>
                <a:defRPr lang="zh-CN"/>
              </a:defPPr>
              <a:lvl1pPr>
                <a:defRPr>
                  <a:solidFill>
                    <a:srgbClr val="E7E6E6">
                      <a:lumMod val="25000"/>
                    </a:srgbClr>
                  </a:solidFill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0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能根据自己的学习目标有效地收集各种学习资料与信息，能熟练地运用阅读、访问、讨论、检索等获取信息的方法。</a:t>
              </a: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883285" y="2847975"/>
              <a:ext cx="1019175" cy="1019175"/>
              <a:chOff x="931811" y="2832898"/>
              <a:chExt cx="1019175" cy="1019175"/>
            </a:xfrm>
          </p:grpSpPr>
          <p:sp>
            <p:nvSpPr>
              <p:cNvPr id="38" name="椭圆 37"/>
              <p:cNvSpPr/>
              <p:nvPr>
                <p:custDataLst>
                  <p:tags r:id="rId12"/>
                </p:custDataLst>
              </p:nvPr>
            </p:nvSpPr>
            <p:spPr>
              <a:xfrm>
                <a:off x="931811" y="2832898"/>
                <a:ext cx="1019175" cy="1019175"/>
              </a:xfrm>
              <a:prstGeom prst="ellipse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 bwMode="auto">
              <a:xfrm>
                <a:off x="1178792" y="3034691"/>
                <a:ext cx="525212" cy="614045"/>
              </a:xfrm>
              <a:prstGeom prst="rect">
                <a:avLst/>
              </a:prstGeom>
              <a:noFill/>
            </p:spPr>
            <p:txBody>
              <a:bodyPr wrap="square" lIns="121954" tIns="60977" rIns="121954" bIns="60977">
                <a:spAutoFit/>
              </a:bodyPr>
              <a:lstStyle>
                <a:defPPr>
                  <a:defRPr lang="zh-CN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solidFill>
                      <a:srgbClr val="F8300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3200" dirty="0">
                    <a:solidFill>
                      <a:schemeClr val="bg1"/>
                    </a:solidFill>
                  </a:rPr>
                  <a:t>1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椭圆 39"/>
            <p:cNvSpPr/>
            <p:nvPr>
              <p:custDataLst>
                <p:tags r:id="rId9"/>
              </p:custDataLst>
            </p:nvPr>
          </p:nvSpPr>
          <p:spPr>
            <a:xfrm>
              <a:off x="6304280" y="2837815"/>
              <a:ext cx="1019175" cy="1019175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270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miter lim="800000"/>
            </a:ln>
            <a:effectLst/>
          </p:spPr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6551295" y="3049905"/>
              <a:ext cx="525145" cy="614045"/>
            </a:xfrm>
            <a:prstGeom prst="rect">
              <a:avLst/>
            </a:prstGeom>
            <a:noFill/>
          </p:spPr>
          <p:txBody>
            <a:bodyPr wrap="square" lIns="121954" tIns="60977" rIns="121954" bIns="60977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sz="1600" spc="300">
                  <a:solidFill>
                    <a:srgbClr val="F8300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defRPr>
              </a:lvl1pPr>
            </a:lstStyle>
            <a:p>
              <a:r>
                <a:rPr lang="en-US" altLang="zh-CN" sz="3200" dirty="0">
                  <a:solidFill>
                    <a:schemeClr val="bg1"/>
                  </a:solidFill>
                </a:rPr>
                <a:t>2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883285" y="4927396"/>
              <a:ext cx="1019175" cy="1019175"/>
              <a:chOff x="931811" y="2939374"/>
              <a:chExt cx="1019175" cy="1019175"/>
            </a:xfrm>
          </p:grpSpPr>
          <p:sp>
            <p:nvSpPr>
              <p:cNvPr id="43" name="椭圆 42"/>
              <p:cNvSpPr/>
              <p:nvPr>
                <p:custDataLst>
                  <p:tags r:id="rId11"/>
                </p:custDataLst>
              </p:nvPr>
            </p:nvSpPr>
            <p:spPr>
              <a:xfrm>
                <a:off x="931811" y="2939374"/>
                <a:ext cx="1019175" cy="1019175"/>
              </a:xfrm>
              <a:prstGeom prst="ellipse">
                <a:avLst/>
              </a:prstGeom>
              <a:solidFill>
                <a:srgbClr val="92D050"/>
              </a:solidFill>
              <a:ln w="12700" cap="flat" cmpd="sng" algn="ctr">
                <a:solidFill>
                  <a:srgbClr val="92D050"/>
                </a:solidFill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 bwMode="auto">
              <a:xfrm>
                <a:off x="1178792" y="3141938"/>
                <a:ext cx="525212" cy="614045"/>
              </a:xfrm>
              <a:prstGeom prst="rect">
                <a:avLst/>
              </a:prstGeom>
              <a:noFill/>
            </p:spPr>
            <p:txBody>
              <a:bodyPr wrap="square" lIns="121954" tIns="60977" rIns="121954" bIns="60977">
                <a:spAutoFit/>
              </a:bodyPr>
              <a:lstStyle>
                <a:defPPr>
                  <a:defRPr lang="zh-CN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solidFill>
                      <a:srgbClr val="F8300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3200" dirty="0">
                    <a:solidFill>
                      <a:schemeClr val="bg1"/>
                    </a:solidFill>
                  </a:rPr>
                  <a:t>3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292850" y="5128895"/>
              <a:ext cx="1019175" cy="1019175"/>
              <a:chOff x="931811" y="2832898"/>
              <a:chExt cx="1019175" cy="1019175"/>
            </a:xfrm>
          </p:grpSpPr>
          <p:sp>
            <p:nvSpPr>
              <p:cNvPr id="47" name="椭圆 46"/>
              <p:cNvSpPr/>
              <p:nvPr>
                <p:custDataLst>
                  <p:tags r:id="rId10"/>
                </p:custDataLst>
              </p:nvPr>
            </p:nvSpPr>
            <p:spPr>
              <a:xfrm>
                <a:off x="931811" y="2832898"/>
                <a:ext cx="1019175" cy="1019175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12700" cap="flat" cmpd="sng" algn="ctr">
                <a:solidFill>
                  <a:schemeClr val="accent5">
                    <a:lumMod val="75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 bwMode="auto">
              <a:xfrm>
                <a:off x="1178792" y="3034691"/>
                <a:ext cx="525212" cy="614045"/>
              </a:xfrm>
              <a:prstGeom prst="rect">
                <a:avLst/>
              </a:prstGeom>
              <a:noFill/>
            </p:spPr>
            <p:txBody>
              <a:bodyPr wrap="square" lIns="121954" tIns="60977" rIns="121954" bIns="60977">
                <a:spAutoFit/>
              </a:bodyPr>
              <a:lstStyle>
                <a:defPPr>
                  <a:defRPr lang="zh-CN"/>
                </a:defPPr>
                <a:lvl1pPr algn="ctr" fontAlgn="auto">
                  <a:spcBef>
                    <a:spcPts val="0"/>
                  </a:spcBef>
                  <a:spcAft>
                    <a:spcPts val="0"/>
                  </a:spcAft>
                  <a:defRPr sz="1600" spc="300">
                    <a:solidFill>
                      <a:srgbClr val="F8300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al" panose="020B0604020202020204" pitchFamily="34" charset="0"/>
                  </a:defRPr>
                </a:lvl1pPr>
              </a:lstStyle>
              <a:p>
                <a:r>
                  <a:rPr lang="en-US" altLang="zh-CN" sz="3200" dirty="0">
                    <a:solidFill>
                      <a:schemeClr val="bg1"/>
                    </a:solidFill>
                  </a:rPr>
                  <a:t>4</a:t>
                </a:r>
                <a:endParaRPr lang="zh-CN" altLang="en-US" sz="32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70599_3*l_h_i*1_3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19_4*l_h_i*1_2_1"/>
  <p:tag name="KSO_WM_TEMPLATE_CATEGORY" val="diagram"/>
  <p:tag name="KSO_WM_TEMPLATE_INDEX" val="71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160097_5*l_h_i*1_3_4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5"/>
  <p:tag name="KSO_WM_UNIT_ID" val="diagram160097_5*l_h_i*1_3_5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160097_5*l_h_i*1_4_2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3"/>
  <p:tag name="KSO_WM_UNIT_ID" val="diagram160097_5*l_h_i*1_4_3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160097_5*l_h_i*1_4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4"/>
  <p:tag name="KSO_WM_UNIT_ID" val="diagram160097_5*l_h_i*1_4_4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5"/>
  <p:tag name="KSO_WM_UNIT_ID" val="diagram160097_5*l_h_i*1_4_5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097_5*l_h_f*1_3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097_5*l_h_f*1_1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160097_5*l_h_f*1_4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19_4*l_h_i*1_2_1"/>
  <p:tag name="KSO_WM_TEMPLATE_CATEGORY" val="diagram"/>
  <p:tag name="KSO_WM_TEMPLATE_INDEX" val="71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097_5*l_h_f*1_2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PRESET_TEXT" val="单击此处添加文本具体内容，简明扼要的阐述您的观点。"/>
  <p:tag name="KSO_WM_UNIT_TEXT_FILL_FORE_SCHEMECOLOR_INDEX" val="13"/>
  <p:tag name="KSO_WM_UNIT_TEXT_FILL_TYP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160097_5*l_h_i*1_1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160097_5*l_h_i*1_2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160097_5*l_h_i*1_3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160097_5*l_h_i*1_4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TEXT_FILL_FORE_SCHEMECOLOR_INDEX" val="14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19_4*l_h_i*1_2_1"/>
  <p:tag name="KSO_WM_TEMPLATE_CATEGORY" val="diagram"/>
  <p:tag name="KSO_WM_TEMPLATE_INDEX" val="71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74767_2*l_i*1_1"/>
  <p:tag name="KSO_WM_TEMPLATE_CATEGORY" val="diagram"/>
  <p:tag name="KSO_WM_TEMPLATE_INDEX" val="20174767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LINE_FORE_SCHEMECOLOR_INDEX" val="6"/>
  <p:tag name="KSO_WM_UNIT_LINE_FILL_TYP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5"/>
  <p:tag name="KSO_WM_UNIT_ID" val="diagram20174767_2*l_i*1_5"/>
  <p:tag name="KSO_WM_TEMPLATE_CATEGORY" val="diagram"/>
  <p:tag name="KSO_WM_TEMPLATE_INDEX" val="20174767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LINE_FORE_SCHEMECOLOR_INDEX" val="6"/>
  <p:tag name="KSO_WM_UNIT_LINE_FILL_TYP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6"/>
  <p:tag name="KSO_WM_UNIT_ID" val="diagram20174767_2*l_i*1_6"/>
  <p:tag name="KSO_WM_TEMPLATE_CATEGORY" val="diagram"/>
  <p:tag name="KSO_WM_TEMPLATE_INDEX" val="20174767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LINE_FORE_SCHEMECOLOR_INDEX" val="6"/>
  <p:tag name="KSO_WM_UNIT_LINE_FILL_TYPE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7"/>
  <p:tag name="KSO_WM_UNIT_ID" val="diagram20174767_2*l_i*1_7"/>
  <p:tag name="KSO_WM_TEMPLATE_CATEGORY" val="diagram"/>
  <p:tag name="KSO_WM_TEMPLATE_INDEX" val="20174767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LINE_FORE_SCHEMECOLOR_INDEX" val="6"/>
  <p:tag name="KSO_WM_UNIT_LINE_FILL_TYPE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8"/>
  <p:tag name="KSO_WM_UNIT_ID" val="diagram20174767_2*l_i*1_8"/>
  <p:tag name="KSO_WM_TEMPLATE_CATEGORY" val="diagram"/>
  <p:tag name="KSO_WM_TEMPLATE_INDEX" val="20174767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LINE_FORE_SCHEMECOLOR_INDEX" val="6"/>
  <p:tag name="KSO_WM_UNIT_LINE_FILL_TYP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9"/>
  <p:tag name="KSO_WM_UNIT_ID" val="diagram20174767_2*l_i*1_9"/>
  <p:tag name="KSO_WM_TEMPLATE_CATEGORY" val="diagram"/>
  <p:tag name="KSO_WM_TEMPLATE_INDEX" val="20174767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LINE_FORE_SCHEMECOLOR_INDEX" val="6"/>
  <p:tag name="KSO_WM_UNIT_LINE_FILL_TYP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0"/>
  <p:tag name="KSO_WM_UNIT_ID" val="diagram20174767_2*l_i*1_10"/>
  <p:tag name="KSO_WM_TEMPLATE_CATEGORY" val="diagram"/>
  <p:tag name="KSO_WM_TEMPLATE_INDEX" val="20174767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LINE_FORE_SCHEMECOLOR_INDEX" val="6"/>
  <p:tag name="KSO_WM_UNIT_LINE_FILL_TYP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170599_3*l_h_f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74767_2*l_i*1_2"/>
  <p:tag name="KSO_WM_TEMPLATE_CATEGORY" val="diagram"/>
  <p:tag name="KSO_WM_TEMPLATE_INDEX" val="20174767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LINE_FORE_SCHEMECOLOR_INDEX" val="6"/>
  <p:tag name="KSO_WM_UNIT_LINE_FILL_TYP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3"/>
  <p:tag name="KSO_WM_UNIT_ID" val="diagram20174767_2*l_i*1_3"/>
  <p:tag name="KSO_WM_TEMPLATE_CATEGORY" val="diagram"/>
  <p:tag name="KSO_WM_TEMPLATE_INDEX" val="20174767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LINE_FORE_SCHEMECOLOR_INDEX" val="6"/>
  <p:tag name="KSO_WM_UNIT_LINE_FILL_TYP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74767_2*l_h_i*1_2_1"/>
  <p:tag name="KSO_WM_TEMPLATE_CATEGORY" val="diagram"/>
  <p:tag name="KSO_WM_TEMPLATE_INDEX" val="2017476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5"/>
  <p:tag name="KSO_WM_UNIT_LINE_FILL_TYP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74767_2*l_h_i*1_2_3"/>
  <p:tag name="KSO_WM_TEMPLATE_CATEGORY" val="diagram"/>
  <p:tag name="KSO_WM_TEMPLATE_INDEX" val="20174767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174767_2*l_h_i*1_2_2"/>
  <p:tag name="KSO_WM_TEMPLATE_CATEGORY" val="diagram"/>
  <p:tag name="KSO_WM_TEMPLATE_INDEX" val="2017476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74767_2*l_h_i*1_3_1"/>
  <p:tag name="KSO_WM_TEMPLATE_CATEGORY" val="diagram"/>
  <p:tag name="KSO_WM_TEMPLATE_INDEX" val="2017476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6"/>
  <p:tag name="KSO_WM_UNIT_LINE_FILL_TYP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74767_2*l_h_i*1_3_3"/>
  <p:tag name="KSO_WM_TEMPLATE_CATEGORY" val="diagram"/>
  <p:tag name="KSO_WM_TEMPLATE_INDEX" val="20174767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174767_2*l_h_i*1_3_2"/>
  <p:tag name="KSO_WM_TEMPLATE_CATEGORY" val="diagram"/>
  <p:tag name="KSO_WM_TEMPLATE_INDEX" val="201747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74767_2*l_h_i*1_1_1"/>
  <p:tag name="KSO_WM_TEMPLATE_CATEGORY" val="diagram"/>
  <p:tag name="KSO_WM_TEMPLATE_INDEX" val="2017476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LINE_FORE_SCHEMECOLOR_INDEX" val="6"/>
  <p:tag name="KSO_WM_UNIT_LINE_FILL_TYP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74767_2*l_h_i*1_1_3"/>
  <p:tag name="KSO_WM_TEMPLATE_CATEGORY" val="diagram"/>
  <p:tag name="KSO_WM_TEMPLATE_INDEX" val="20174767"/>
  <p:tag name="KSO_WM_UNIT_LAYERLEVEL" val="1_1_1"/>
  <p:tag name="KSO_WM_TAG_VERSION" val="1.0"/>
  <p:tag name="KSO_WM_BEAUTIFY_FLAG" val="#wm#"/>
  <p:tag name="KSO_WM_UNIT_LINE_FORE_SCHEMECOLOR_INDEX" val="6"/>
  <p:tag name="KSO_WM_UNIT_LINE_FILL_TYPE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70599_3*l_h_i*1_1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174767_2*l_h_i*1_1_2"/>
  <p:tag name="KSO_WM_TEMPLATE_CATEGORY" val="diagram"/>
  <p:tag name="KSO_WM_TEMPLATE_INDEX" val="2017476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h_i"/>
  <p:tag name="KSO_WM_UNIT_INDEX" val="1_3_4"/>
  <p:tag name="KSO_WM_UNIT_ID" val="diagram20181973_3*l_h_i*1_3_4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h_i"/>
  <p:tag name="KSO_WM_UNIT_INDEX" val="1_2_4"/>
  <p:tag name="KSO_WM_UNIT_ID" val="diagram20181973_3*l_h_i*1_2_4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h_i"/>
  <p:tag name="KSO_WM_UNIT_INDEX" val="1_1_4"/>
  <p:tag name="KSO_WM_UNIT_ID" val="diagram20181973_3*l_h_i*1_1_4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h_i"/>
  <p:tag name="KSO_WM_UNIT_INDEX" val="1_1_1"/>
  <p:tag name="KSO_WM_UNIT_ID" val="diagram20181973_3*l_h_i*1_1_1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h_i"/>
  <p:tag name="KSO_WM_UNIT_INDEX" val="1_1_2"/>
  <p:tag name="KSO_WM_UNIT_ID" val="diagram20181973_3*l_h_i*1_1_2"/>
  <p:tag name="KSO_WM_UNIT_LAYERLEVEL" val="1_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h_i"/>
  <p:tag name="KSO_WM_UNIT_INDEX" val="1_2_1"/>
  <p:tag name="KSO_WM_UNIT_ID" val="diagram20181973_3*l_h_i*1_2_1"/>
  <p:tag name="KSO_WM_UNIT_LAYERLEVEL" val="1_1_1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h_i"/>
  <p:tag name="KSO_WM_UNIT_INDEX" val="1_2_2"/>
  <p:tag name="KSO_WM_UNIT_ID" val="diagram20181973_3*l_h_i*1_2_2"/>
  <p:tag name="KSO_WM_UNIT_LAYERLEVEL" val="1_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h_i"/>
  <p:tag name="KSO_WM_UNIT_INDEX" val="1_1_3"/>
  <p:tag name="KSO_WM_UNIT_ID" val="diagram20181973_3*l_h_i*1_1_3"/>
  <p:tag name="KSO_WM_UNIT_LAYERLEVEL" val="1_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h_i"/>
  <p:tag name="KSO_WM_UNIT_INDEX" val="1_2_3"/>
  <p:tag name="KSO_WM_UNIT_ID" val="diagram20181973_3*l_h_i*1_2_3"/>
  <p:tag name="KSO_WM_UNIT_LAYERLEVEL" val="1_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2"/>
  <p:tag name="KSO_WM_UNIT_ID" val="diagram20170599_3*l_h_f*1_1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20181973_3*i*22"/>
  <p:tag name="KSO_WM_TEMPLATE_CATEGORY" val="diagram"/>
  <p:tag name="KSO_WM_TEMPLATE_INDEX" val="20181973"/>
  <p:tag name="KSO_WM_UNIT_INDEX" val="2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13"/>
  <p:tag name="KSO_WM_UNIT_ID" val="diagram20181973_3*l_i*1_13"/>
  <p:tag name="KSO_WM_UNIT_LAYERLEVEL" val="1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14"/>
  <p:tag name="KSO_WM_UNIT_ID" val="diagram20181973_3*l_i*1_14"/>
  <p:tag name="KSO_WM_UNIT_LAYERLEVEL" val="1_1"/>
  <p:tag name="KSO_WM_DIAGRAM_GROUP_CODE" val="l1-1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15"/>
  <p:tag name="KSO_WM_UNIT_ID" val="diagram20181973_3*l_i*1_15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16"/>
  <p:tag name="KSO_WM_UNIT_ID" val="diagram20181973_3*l_i*1_16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17"/>
  <p:tag name="KSO_WM_UNIT_ID" val="diagram20181973_3*l_i*1_17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18"/>
  <p:tag name="KSO_WM_UNIT_ID" val="diagram20181973_3*l_i*1_18"/>
  <p:tag name="KSO_WM_UNIT_LAYERLEVEL" val="1_1"/>
  <p:tag name="KSO_WM_DIAGRAM_GROUP_CODE" val="l1-1"/>
  <p:tag name="KSO_WM_UNIT_TEXT_FILL_FORE_SCHEMECOLOR_INDEX" val="13"/>
  <p:tag name="KSO_WM_UNIT_TEXT_FILL_TYPE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19"/>
  <p:tag name="KSO_WM_UNIT_ID" val="diagram20181973_3*l_i*1_19"/>
  <p:tag name="KSO_WM_UNIT_LAYERLEVEL" val="1_1"/>
  <p:tag name="KSO_WM_DIAGRAM_GROUP_CODE" val="l1-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20"/>
  <p:tag name="KSO_WM_UNIT_ID" val="diagram20181973_3*l_i*1_20"/>
  <p:tag name="KSO_WM_UNIT_LAYERLEVEL" val="1_1"/>
  <p:tag name="KSO_WM_DIAGRAM_GROUP_CODE" val="l1-1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21"/>
  <p:tag name="KSO_WM_UNIT_ID" val="diagram20181973_3*l_i*1_21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70599_3*l_h_i*1_4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22"/>
  <p:tag name="KSO_WM_UNIT_ID" val="diagram20181973_3*l_i*1_22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23"/>
  <p:tag name="KSO_WM_UNIT_ID" val="diagram20181973_3*l_i*1_23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24"/>
  <p:tag name="KSO_WM_UNIT_ID" val="diagram20181973_3*l_i*1_24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25"/>
  <p:tag name="KSO_WM_UNIT_ID" val="diagram20181973_3*l_i*1_25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26"/>
  <p:tag name="KSO_WM_UNIT_ID" val="diagram20181973_3*l_i*1_26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27"/>
  <p:tag name="KSO_WM_UNIT_ID" val="diagram20181973_3*l_i*1_27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i"/>
  <p:tag name="KSO_WM_UNIT_INDEX" val="1_28"/>
  <p:tag name="KSO_WM_UNIT_ID" val="diagram20181973_3*l_i*1_28"/>
  <p:tag name="KSO_WM_UNIT_LAYERLEVEL" val="1_1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h_i"/>
  <p:tag name="KSO_WM_UNIT_INDEX" val="1_3_1"/>
  <p:tag name="KSO_WM_UNIT_ID" val="diagram20181973_3*l_h_i*1_3_1"/>
  <p:tag name="KSO_WM_UNIT_LAYERLEVEL" val="1_1_1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h_i"/>
  <p:tag name="KSO_WM_UNIT_INDEX" val="1_3_2"/>
  <p:tag name="KSO_WM_UNIT_ID" val="diagram20181973_3*l_h_i*1_3_2"/>
  <p:tag name="KSO_WM_UNIT_LAYERLEVEL" val="1_1_1"/>
  <p:tag name="KSO_WM_DIAGRAM_GROUP_CODE" val="l1-1"/>
  <p:tag name="KSO_WM_UNIT_TEXT_FILL_FORE_SCHEMECOLOR_INDEX" val="13"/>
  <p:tag name="KSO_WM_UNIT_TEXT_FILL_TYP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973"/>
  <p:tag name="KSO_WM_TAG_VERSION" val="1.0"/>
  <p:tag name="KSO_WM_BEAUTIFY_FLAG" val="#wm#"/>
  <p:tag name="KSO_WM_UNIT_TYPE" val="l_h_i"/>
  <p:tag name="KSO_WM_UNIT_INDEX" val="1_3_3"/>
  <p:tag name="KSO_WM_UNIT_ID" val="diagram20181973_3*l_h_i*1_3_3"/>
  <p:tag name="KSO_WM_UNIT_LAYERLEVEL" val="1_1_1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diagram20170599_3*l_h_f*1_4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1_1"/>
  <p:tag name="KSO_WM_UNIT_ID" val="diagram20181256_3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1_2"/>
  <p:tag name="KSO_WM_UNIT_ID" val="diagram20181256_3*l_h_i*1_1_2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1_3"/>
  <p:tag name="KSO_WM_UNIT_ID" val="diagram20181256_3*l_h_i*1_1_3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1_4"/>
  <p:tag name="KSO_WM_UNIT_ID" val="diagram20181256_3*l_h_i*1_1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1_5"/>
  <p:tag name="KSO_WM_UNIT_ID" val="diagram20181256_3*l_h_i*1_1_5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1_6"/>
  <p:tag name="KSO_WM_UNIT_ID" val="diagram20181256_3*l_h_i*1_1_6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1_7"/>
  <p:tag name="KSO_WM_UNIT_ID" val="diagram20181256_3*l_h_i*1_1_7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1_8"/>
  <p:tag name="KSO_WM_UNIT_ID" val="diagram20181256_3*l_h_i*1_1_8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"/>
  <p:tag name="KSO_WM_UNIT_TEXT_FILL_TYPE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a"/>
  <p:tag name="KSO_WM_UNIT_INDEX" val="1_1_1"/>
  <p:tag name="KSO_WM_UNIT_ID" val="diagram20181256_3*l_h_a*1_1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输入标题"/>
  <p:tag name="KSO_WM_UNIT_TEXT_FILL_FORE_SCHEMECOLOR_INDEX" val="1"/>
  <p:tag name="KSO_WM_UNIT_TEXT_FILL_TYP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2_1"/>
  <p:tag name="KSO_WM_UNIT_ID" val="diagram20181256_3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70599_3*l_h_i*1_2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USESOURCEFORMAT_APPLY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2_2"/>
  <p:tag name="KSO_WM_UNIT_ID" val="diagram20181256_3*l_h_i*1_2_2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2_3"/>
  <p:tag name="KSO_WM_UNIT_ID" val="diagram20181256_3*l_h_i*1_2_3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2_4"/>
  <p:tag name="KSO_WM_UNIT_ID" val="diagram20181256_3*l_h_i*1_2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2_5"/>
  <p:tag name="KSO_WM_UNIT_ID" val="diagram20181256_3*l_h_i*1_2_5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2_6"/>
  <p:tag name="KSO_WM_UNIT_ID" val="diagram20181256_3*l_h_i*1_2_6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2_7"/>
  <p:tag name="KSO_WM_UNIT_ID" val="diagram20181256_3*l_h_i*1_2_7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2_8"/>
  <p:tag name="KSO_WM_UNIT_ID" val="diagram20181256_3*l_h_i*1_2_8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"/>
  <p:tag name="KSO_WM_UNIT_TEXT_FILL_TYPE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a"/>
  <p:tag name="KSO_WM_UNIT_INDEX" val="1_2_1"/>
  <p:tag name="KSO_WM_UNIT_ID" val="diagram20181256_3*l_h_a*1_2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输入标题"/>
  <p:tag name="KSO_WM_UNIT_TEXT_FILL_FORE_SCHEMECOLOR_INDEX" val="1"/>
  <p:tag name="KSO_WM_UNIT_TEXT_FILL_TYP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3_1"/>
  <p:tag name="KSO_WM_UNIT_ID" val="diagram20181256_3*l_h_i*1_3_1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3_2"/>
  <p:tag name="KSO_WM_UNIT_ID" val="diagram20181256_3*l_h_i*1_3_2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DIAGRAM_MODELTYPE" val="stripeEnum"/>
  <p:tag name="KSO_WM_UNIT_SUBTYPE" val="a"/>
  <p:tag name="KSO_WM_UNIT_PRESET_TEXT" val="单击此处添加文本具体内容，简明扼要的阐述您的观点。根据需要可酌情增减文字，以便观者准确的理解您传达的思想。"/>
  <p:tag name="KSO_WM_UNIT_NOCLEAR" val="0"/>
  <p:tag name="KSO_WM_UNIT_VALUE" val="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170599_3*l_h_f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3_3"/>
  <p:tag name="KSO_WM_UNIT_ID" val="diagram20181256_3*l_h_i*1_3_3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3_4"/>
  <p:tag name="KSO_WM_UNIT_ID" val="diagram20181256_3*l_h_i*1_3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3_5"/>
  <p:tag name="KSO_WM_UNIT_ID" val="diagram20181256_3*l_h_i*1_3_5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3_6"/>
  <p:tag name="KSO_WM_UNIT_ID" val="diagram20181256_3*l_h_i*1_3_6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3_7"/>
  <p:tag name="KSO_WM_UNIT_ID" val="diagram20181256_3*l_h_i*1_3_7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i"/>
  <p:tag name="KSO_WM_UNIT_INDEX" val="1_3_8"/>
  <p:tag name="KSO_WM_UNIT_ID" val="diagram20181256_3*l_h_i*1_3_8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"/>
  <p:tag name="KSO_WM_UNIT_TEX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20181256"/>
  <p:tag name="KSO_WM_UNIT_TYPE" val="l_h_a"/>
  <p:tag name="KSO_WM_UNIT_INDEX" val="1_3_1"/>
  <p:tag name="KSO_WM_UNIT_ID" val="diagram20181256_3*l_h_a*1_3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输入标题"/>
  <p:tag name="KSO_WM_UNIT_TEXT_FILL_FORE_SCHEMECOLOR_INDEX" val="1"/>
  <p:tag name="KSO_WM_UNIT_TEX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097_5*l_h_i*1_1_2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160097_5*l_h_i*1_1_3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097_5*l_h_i*1_1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719_4*l_h_i*1_2_1"/>
  <p:tag name="KSO_WM_TEMPLATE_CATEGORY" val="diagram"/>
  <p:tag name="KSO_WM_TEMPLATE_INDEX" val="71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160097_5*l_h_i*1_1_4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5"/>
  <p:tag name="KSO_WM_UNIT_ID" val="diagram160097_5*l_h_i*1_1_5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097_5*l_h_i*1_2_2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160097_5*l_h_i*1_2_3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097_5*l_h_i*1_2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160097_5*l_h_i*1_2_4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5"/>
  <p:tag name="KSO_WM_UNIT_ID" val="diagram160097_5*l_h_i*1_2_5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097_5*l_h_i*1_3_2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160097_5*l_h_i*1_3_3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5"/>
  <p:tag name="KSO_WM_UNIT_FILL_TYP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097_5*l_h_i*1_3_1"/>
  <p:tag name="KSO_WM_TEMPLATE_CATEGORY" val="diagram"/>
  <p:tag name="KSO_WM_TEMPLATE_INDEX" val="16009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千图网海量PPT模板www.58pic.com">
  <a:themeElements>
    <a:clrScheme name="自定义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558E"/>
      </a:accent1>
      <a:accent2>
        <a:srgbClr val="FED31C"/>
      </a:accent2>
      <a:accent3>
        <a:srgbClr val="01558E"/>
      </a:accent3>
      <a:accent4>
        <a:srgbClr val="FED31C"/>
      </a:accent4>
      <a:accent5>
        <a:srgbClr val="01558E"/>
      </a:accent5>
      <a:accent6>
        <a:srgbClr val="FED31C"/>
      </a:accent6>
      <a:hlink>
        <a:srgbClr val="01558E"/>
      </a:hlink>
      <a:folHlink>
        <a:srgbClr val="FED31C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lumMod val="95000"/>
            <a:lumOff val="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7</TotalTime>
  <Words>2432</Words>
  <Application>Microsoft Office PowerPoint</Application>
  <PresentationFormat>宽屏</PresentationFormat>
  <Paragraphs>213</Paragraphs>
  <Slides>32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Arial Unicode MS</vt:lpstr>
      <vt:lpstr>FZLTDHK-GBK1-0</vt:lpstr>
      <vt:lpstr>FZLTXIHJW-GB1-0</vt:lpstr>
      <vt:lpstr>Gill Sans</vt:lpstr>
      <vt:lpstr>Lato</vt:lpstr>
      <vt:lpstr>Lato Light</vt:lpstr>
      <vt:lpstr>等线</vt:lpstr>
      <vt:lpstr>方正黑体简体</vt:lpstr>
      <vt:lpstr>经典综艺体简</vt:lpstr>
      <vt:lpstr>宋体</vt:lpstr>
      <vt:lpstr>微软雅黑</vt:lpstr>
      <vt:lpstr>Arial</vt:lpstr>
      <vt:lpstr>Calibri Light</vt:lpstr>
      <vt:lpstr>Impact</vt:lpstr>
      <vt:lpstr>Times New Roman</vt:lpstr>
      <vt:lpstr>Wingdings</vt:lpstr>
      <vt:lpstr>千图网海量PPT模板www.58pic.com</vt:lpstr>
      <vt:lpstr>PowerPoint 演示文稿</vt:lpstr>
      <vt:lpstr>PowerPoint 演示文稿</vt:lpstr>
      <vt:lpstr>PowerPoint 演示文稿</vt:lpstr>
      <vt:lpstr>PowerPoint 演示文稿</vt:lpstr>
      <vt:lpstr>（一）信息素养的基本概念</vt:lpstr>
      <vt:lpstr>（二）信息素养的要素</vt:lpstr>
      <vt:lpstr>（二）信息素养的要素</vt:lpstr>
      <vt:lpstr>（二）信息素养的要素</vt:lpstr>
      <vt:lpstr>任务实现</vt:lpstr>
      <vt:lpstr>任务实现</vt:lpstr>
      <vt:lpstr>PowerPoint 演示文稿</vt:lpstr>
      <vt:lpstr>PowerPoint 演示文稿</vt:lpstr>
      <vt:lpstr>PowerPoint 演示文稿</vt:lpstr>
      <vt:lpstr>（一）人人网的兴衰变化</vt:lpstr>
      <vt:lpstr>（二）树立正确的职业理念</vt:lpstr>
      <vt:lpstr>（二）树立正确的职业理念</vt:lpstr>
      <vt:lpstr>（三）信息安全与自主可控</vt:lpstr>
      <vt:lpstr>（三）信息安全与自主可控</vt:lpstr>
      <vt:lpstr>（三）信息安全与自主可控</vt:lpstr>
      <vt:lpstr>（三）信息安全与自主可控</vt:lpstr>
      <vt:lpstr>任务实现</vt:lpstr>
      <vt:lpstr>任务实现</vt:lpstr>
      <vt:lpstr>PowerPoint 演示文稿</vt:lpstr>
      <vt:lpstr>PowerPoint 演示文稿</vt:lpstr>
      <vt:lpstr>PowerPoint 演示文稿</vt:lpstr>
      <vt:lpstr>（一）信息伦理概述</vt:lpstr>
      <vt:lpstr>（二）与信息伦理相关的法律法规</vt:lpstr>
      <vt:lpstr>（三）职业行为自律</vt:lpstr>
      <vt:lpstr>（三）职业行为自律</vt:lpstr>
      <vt:lpstr>任务实现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Administrator</cp:lastModifiedBy>
  <cp:revision>331</cp:revision>
  <dcterms:created xsi:type="dcterms:W3CDTF">2017-09-25T13:59:00Z</dcterms:created>
  <dcterms:modified xsi:type="dcterms:W3CDTF">2022-10-25T05:49:23Z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614F2AC92D4C474EB1D14590B727C367</vt:lpwstr>
  </property>
</Properties>
</file>