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8"/>
  </p:notesMasterIdLst>
  <p:sldIdLst>
    <p:sldId id="404" r:id="rId2"/>
    <p:sldId id="403" r:id="rId3"/>
    <p:sldId id="405" r:id="rId4"/>
    <p:sldId id="406" r:id="rId5"/>
    <p:sldId id="408" r:id="rId6"/>
    <p:sldId id="489" r:id="rId7"/>
    <p:sldId id="638" r:id="rId8"/>
    <p:sldId id="565" r:id="rId9"/>
    <p:sldId id="566" r:id="rId10"/>
    <p:sldId id="491" r:id="rId11"/>
    <p:sldId id="567" r:id="rId12"/>
    <p:sldId id="568" r:id="rId13"/>
    <p:sldId id="622" r:id="rId14"/>
    <p:sldId id="623" r:id="rId15"/>
    <p:sldId id="492" r:id="rId16"/>
    <p:sldId id="624" r:id="rId17"/>
    <p:sldId id="625" r:id="rId18"/>
    <p:sldId id="572" r:id="rId19"/>
    <p:sldId id="496" r:id="rId20"/>
    <p:sldId id="626" r:id="rId21"/>
    <p:sldId id="573" r:id="rId22"/>
    <p:sldId id="574" r:id="rId23"/>
    <p:sldId id="498" r:id="rId24"/>
    <p:sldId id="575" r:id="rId25"/>
    <p:sldId id="560" r:id="rId26"/>
    <p:sldId id="501" r:id="rId27"/>
    <p:sldId id="502" r:id="rId28"/>
    <p:sldId id="503" r:id="rId29"/>
    <p:sldId id="504" r:id="rId30"/>
    <p:sldId id="632" r:id="rId31"/>
    <p:sldId id="508" r:id="rId32"/>
    <p:sldId id="506" r:id="rId33"/>
    <p:sldId id="577" r:id="rId34"/>
    <p:sldId id="579" r:id="rId35"/>
    <p:sldId id="507" r:id="rId36"/>
    <p:sldId id="580" r:id="rId37"/>
    <p:sldId id="561" r:id="rId38"/>
    <p:sldId id="425" r:id="rId39"/>
    <p:sldId id="426" r:id="rId40"/>
    <p:sldId id="513" r:id="rId41"/>
    <p:sldId id="582" r:id="rId42"/>
    <p:sldId id="628" r:id="rId43"/>
    <p:sldId id="517" r:id="rId44"/>
    <p:sldId id="518" r:id="rId45"/>
    <p:sldId id="584" r:id="rId46"/>
    <p:sldId id="586" r:id="rId47"/>
    <p:sldId id="519" r:id="rId48"/>
    <p:sldId id="587" r:id="rId49"/>
    <p:sldId id="588" r:id="rId50"/>
    <p:sldId id="633" r:id="rId51"/>
    <p:sldId id="634" r:id="rId52"/>
    <p:sldId id="521" r:id="rId53"/>
    <p:sldId id="590" r:id="rId54"/>
    <p:sldId id="591" r:id="rId55"/>
    <p:sldId id="592" r:id="rId56"/>
    <p:sldId id="522" r:id="rId57"/>
    <p:sldId id="593" r:id="rId58"/>
    <p:sldId id="594" r:id="rId59"/>
    <p:sldId id="595" r:id="rId60"/>
    <p:sldId id="596" r:id="rId61"/>
    <p:sldId id="597" r:id="rId62"/>
    <p:sldId id="598" r:id="rId63"/>
    <p:sldId id="599" r:id="rId64"/>
    <p:sldId id="600" r:id="rId65"/>
    <p:sldId id="601" r:id="rId66"/>
    <p:sldId id="602" r:id="rId67"/>
    <p:sldId id="635" r:id="rId68"/>
    <p:sldId id="604" r:id="rId69"/>
    <p:sldId id="605" r:id="rId70"/>
    <p:sldId id="606" r:id="rId71"/>
    <p:sldId id="562" r:id="rId72"/>
    <p:sldId id="444" r:id="rId73"/>
    <p:sldId id="445" r:id="rId74"/>
    <p:sldId id="419" r:id="rId75"/>
    <p:sldId id="421" r:id="rId76"/>
    <p:sldId id="525" r:id="rId77"/>
    <p:sldId id="427" r:id="rId78"/>
    <p:sldId id="526" r:id="rId79"/>
    <p:sldId id="607" r:id="rId80"/>
    <p:sldId id="608" r:id="rId81"/>
    <p:sldId id="563" r:id="rId82"/>
    <p:sldId id="460" r:id="rId83"/>
    <p:sldId id="461" r:id="rId84"/>
    <p:sldId id="429" r:id="rId85"/>
    <p:sldId id="532" r:id="rId86"/>
    <p:sldId id="616" r:id="rId87"/>
    <p:sldId id="536" r:id="rId88"/>
    <p:sldId id="435" r:id="rId89"/>
    <p:sldId id="637" r:id="rId90"/>
    <p:sldId id="618" r:id="rId91"/>
    <p:sldId id="537" r:id="rId92"/>
    <p:sldId id="538" r:id="rId93"/>
    <p:sldId id="539" r:id="rId94"/>
    <p:sldId id="619" r:id="rId95"/>
    <p:sldId id="639" r:id="rId96"/>
    <p:sldId id="631" r:id="rId9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p15:clr>
            <a:srgbClr val="A4A3A4"/>
          </p15:clr>
        </p15:guide>
        <p15:guide id="2"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58E"/>
    <a:srgbClr val="FED31C"/>
    <a:srgbClr val="FEE57A"/>
    <a:srgbClr val="31AAFD"/>
    <a:srgbClr val="027BCE"/>
    <a:srgbClr val="E7F5FF"/>
    <a:srgbClr val="FFE885"/>
    <a:srgbClr val="FEDD50"/>
    <a:srgbClr val="0799FD"/>
    <a:srgbClr val="027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2" d="100"/>
          <a:sy n="72" d="100"/>
        </p:scale>
        <p:origin x="438" y="60"/>
      </p:cViewPr>
      <p:guideLst>
        <p:guide orient="horz" pos="2229"/>
        <p:guide pos="3838"/>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BB3CA-3609-4056-9B23-4049BCB39C60}" type="datetimeFigureOut">
              <a:rPr lang="zh-CN" altLang="en-US" smtClean="0"/>
              <a:t>2022/10/24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5CCEA-3F45-46FD-873C-10FB1242F407}" type="slidenum">
              <a:rPr lang="zh-CN" altLang="en-US" smtClean="0"/>
              <a:t>‹#›</a:t>
            </a:fld>
            <a:endParaRPr lang="zh-CN" altLang="en-US"/>
          </a:p>
        </p:txBody>
      </p:sp>
    </p:spTree>
    <p:extLst>
      <p:ext uri="{BB962C8B-B14F-4D97-AF65-F5344CB8AC3E}">
        <p14:creationId xmlns:p14="http://schemas.microsoft.com/office/powerpoint/2010/main" val="2395026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37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43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71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72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73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76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81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82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83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87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95</a:t>
            </a:fld>
            <a:endParaRPr lang="zh-CN" altLang="en-US"/>
          </a:p>
        </p:txBody>
      </p:sp>
    </p:spTree>
    <p:extLst>
      <p:ext uri="{BB962C8B-B14F-4D97-AF65-F5344CB8AC3E}">
        <p14:creationId xmlns:p14="http://schemas.microsoft.com/office/powerpoint/2010/main" val="11837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19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25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26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27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矩形 4"/>
          <p:cNvSpPr/>
          <p:nvPr userDrawn="1"/>
        </p:nvSpPr>
        <p:spPr>
          <a:xfrm>
            <a:off x="0" y="0"/>
            <a:ext cx="12192000" cy="792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792480" y="213678"/>
            <a:ext cx="10789920" cy="517842"/>
          </a:xfrm>
        </p:spPr>
        <p:txBody>
          <a:bodyPr/>
          <a:lstStyle/>
          <a:p>
            <a:r>
              <a:rPr lang="zh-CN" altLang="en-US" dirty="0"/>
              <a:t>单击此处编辑母版标题样式</a:t>
            </a:r>
          </a:p>
        </p:txBody>
      </p:sp>
      <p:sp>
        <p:nvSpPr>
          <p:cNvPr id="4" name="内容占位符 3"/>
          <p:cNvSpPr>
            <a:spLocks noGrp="1"/>
          </p:cNvSpPr>
          <p:nvPr>
            <p:ph sz="quarter" idx="10"/>
          </p:nvPr>
        </p:nvSpPr>
        <p:spPr>
          <a:xfrm>
            <a:off x="669925" y="995680"/>
            <a:ext cx="10912475" cy="5328921"/>
          </a:xfrm>
        </p:spPr>
        <p:txBody>
          <a:bodyPr/>
          <a:lstStyle>
            <a:lvl1pPr>
              <a:lnSpc>
                <a:spcPct val="130000"/>
              </a:lnSpc>
              <a:spcBef>
                <a:spcPts val="0"/>
              </a:spcBef>
              <a:defRPr/>
            </a:lvl1pPr>
          </a:lstStyle>
          <a:p>
            <a:pPr lvl="0"/>
            <a:r>
              <a:rPr lang="zh-CN" altLang="en-US" dirty="0"/>
              <a:t>单击此处编辑母版文本样式</a:t>
            </a:r>
          </a:p>
        </p:txBody>
      </p:sp>
      <p:sp>
        <p:nvSpPr>
          <p:cNvPr id="7" name="燕尾形 6"/>
          <p:cNvSpPr/>
          <p:nvPr userDrawn="1"/>
        </p:nvSpPr>
        <p:spPr>
          <a:xfrm>
            <a:off x="10958494" y="280550"/>
            <a:ext cx="308128"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燕尾形 7"/>
          <p:cNvSpPr/>
          <p:nvPr userDrawn="1"/>
        </p:nvSpPr>
        <p:spPr>
          <a:xfrm>
            <a:off x="11228998" y="280550"/>
            <a:ext cx="308128"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TextBox 15"/>
          <p:cNvSpPr txBox="1"/>
          <p:nvPr userDrawn="1"/>
        </p:nvSpPr>
        <p:spPr>
          <a:xfrm>
            <a:off x="11433862" y="325859"/>
            <a:ext cx="65043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EF1883-7A0E-4F66-9932-E581691AD397}" type="slidenum">
              <a:rPr lang="zh-CN" altLang="en-US" sz="1600" smtClean="0">
                <a:solidFill>
                  <a:schemeClr val="accent3"/>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6" name="任意多边形 15"/>
          <p:cNvSpPr/>
          <p:nvPr userDrawn="1"/>
        </p:nvSpPr>
        <p:spPr>
          <a:xfrm>
            <a:off x="119336" y="0"/>
            <a:ext cx="740200" cy="792480"/>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 name="connsiteX0-1" fmla="*/ 0 w 3596749"/>
              <a:gd name="connsiteY0-2" fmla="*/ 0 h 1268414"/>
              <a:gd name="connsiteX1-3" fmla="*/ 299302 w 3596749"/>
              <a:gd name="connsiteY1-4" fmla="*/ 0 h 1268414"/>
              <a:gd name="connsiteX2-5" fmla="*/ 795613 w 3596749"/>
              <a:gd name="connsiteY2-6" fmla="*/ 0 h 1268414"/>
              <a:gd name="connsiteX3-7" fmla="*/ 806567 w 3596749"/>
              <a:gd name="connsiteY3-8" fmla="*/ 0 h 1268414"/>
              <a:gd name="connsiteX4-9" fmla="*/ 1105869 w 3596749"/>
              <a:gd name="connsiteY4-10" fmla="*/ 0 h 1268414"/>
              <a:gd name="connsiteX5-11" fmla="*/ 1252078 w 3596749"/>
              <a:gd name="connsiteY5-12" fmla="*/ 0 h 1268414"/>
              <a:gd name="connsiteX6-13" fmla="*/ 1602180 w 3596749"/>
              <a:gd name="connsiteY6-14" fmla="*/ 0 h 1268414"/>
              <a:gd name="connsiteX7-15" fmla="*/ 1708543 w 3596749"/>
              <a:gd name="connsiteY7-16" fmla="*/ 0 h 1268414"/>
              <a:gd name="connsiteX8-17" fmla="*/ 2042864 w 3596749"/>
              <a:gd name="connsiteY8-18" fmla="*/ 0 h 1268414"/>
              <a:gd name="connsiteX9-19" fmla="*/ 2058645 w 3596749"/>
              <a:gd name="connsiteY9-20" fmla="*/ 0 h 1268414"/>
              <a:gd name="connsiteX10-21" fmla="*/ 2515110 w 3596749"/>
              <a:gd name="connsiteY10-22" fmla="*/ 0 h 1268414"/>
              <a:gd name="connsiteX11-23" fmla="*/ 3596749 w 3596749"/>
              <a:gd name="connsiteY11-24" fmla="*/ 747318 h 1268414"/>
              <a:gd name="connsiteX12-25" fmla="*/ 3075653 w 3596749"/>
              <a:gd name="connsiteY12-26" fmla="*/ 1268414 h 1268414"/>
              <a:gd name="connsiteX13-27" fmla="*/ 2744509 w 3596749"/>
              <a:gd name="connsiteY13-28" fmla="*/ 1268414 h 1268414"/>
              <a:gd name="connsiteX14-29" fmla="*/ 2359995 w 3596749"/>
              <a:gd name="connsiteY14-30" fmla="*/ 1268414 h 1268414"/>
              <a:gd name="connsiteX15-31" fmla="*/ 2288044 w 3596749"/>
              <a:gd name="connsiteY15-32" fmla="*/ 1268414 h 1268414"/>
              <a:gd name="connsiteX16-33" fmla="*/ 2269086 w 3596749"/>
              <a:gd name="connsiteY16-34" fmla="*/ 1268414 h 1268414"/>
              <a:gd name="connsiteX17-35" fmla="*/ 2018799 w 3596749"/>
              <a:gd name="connsiteY17-36" fmla="*/ 1268414 h 1268414"/>
              <a:gd name="connsiteX18-37" fmla="*/ 1937942 w 3596749"/>
              <a:gd name="connsiteY18-38" fmla="*/ 1268414 h 1268414"/>
              <a:gd name="connsiteX19-39" fmla="*/ 1831579 w 3596749"/>
              <a:gd name="connsiteY19-40" fmla="*/ 1268414 h 1268414"/>
              <a:gd name="connsiteX20-41" fmla="*/ 1562334 w 3596749"/>
              <a:gd name="connsiteY20-42" fmla="*/ 1268414 h 1268414"/>
              <a:gd name="connsiteX21-43" fmla="*/ 1553428 w 3596749"/>
              <a:gd name="connsiteY21-44" fmla="*/ 1268414 h 1268414"/>
              <a:gd name="connsiteX22-45" fmla="*/ 1532278 w 3596749"/>
              <a:gd name="connsiteY22-46" fmla="*/ 1268414 h 1268414"/>
              <a:gd name="connsiteX23-47" fmla="*/ 1481477 w 3596749"/>
              <a:gd name="connsiteY23-48" fmla="*/ 1268414 h 1268414"/>
              <a:gd name="connsiteX24-49" fmla="*/ 1212232 w 3596749"/>
              <a:gd name="connsiteY24-50" fmla="*/ 1268414 h 1268414"/>
              <a:gd name="connsiteX25-51" fmla="*/ 1105869 w 3596749"/>
              <a:gd name="connsiteY25-52" fmla="*/ 1268414 h 1268414"/>
              <a:gd name="connsiteX26-53" fmla="*/ 1025012 w 3596749"/>
              <a:gd name="connsiteY26-54" fmla="*/ 1268414 h 1268414"/>
              <a:gd name="connsiteX27-55" fmla="*/ 806567 w 3596749"/>
              <a:gd name="connsiteY27-56" fmla="*/ 1268414 h 1268414"/>
              <a:gd name="connsiteX28-57" fmla="*/ 755767 w 3596749"/>
              <a:gd name="connsiteY28-58" fmla="*/ 1268414 h 1268414"/>
              <a:gd name="connsiteX29-59" fmla="*/ 725711 w 3596749"/>
              <a:gd name="connsiteY29-60" fmla="*/ 1268414 h 1268414"/>
              <a:gd name="connsiteX30-61" fmla="*/ 299302 w 3596749"/>
              <a:gd name="connsiteY30-62" fmla="*/ 1268414 h 1268414"/>
              <a:gd name="connsiteX31-63" fmla="*/ 0 w 3596749"/>
              <a:gd name="connsiteY31-64" fmla="*/ 1268414 h 1268414"/>
              <a:gd name="connsiteX32-65" fmla="*/ 0 w 3596749"/>
              <a:gd name="connsiteY32-66" fmla="*/ 0 h 1268414"/>
              <a:gd name="connsiteX0-67" fmla="*/ 0 w 3596749"/>
              <a:gd name="connsiteY0-68" fmla="*/ 0 h 1268414"/>
              <a:gd name="connsiteX1-69" fmla="*/ 299302 w 3596749"/>
              <a:gd name="connsiteY1-70" fmla="*/ 0 h 1268414"/>
              <a:gd name="connsiteX2-71" fmla="*/ 795613 w 3596749"/>
              <a:gd name="connsiteY2-72" fmla="*/ 0 h 1268414"/>
              <a:gd name="connsiteX3-73" fmla="*/ 806567 w 3596749"/>
              <a:gd name="connsiteY3-74" fmla="*/ 0 h 1268414"/>
              <a:gd name="connsiteX4-75" fmla="*/ 1105869 w 3596749"/>
              <a:gd name="connsiteY4-76" fmla="*/ 0 h 1268414"/>
              <a:gd name="connsiteX5-77" fmla="*/ 1252078 w 3596749"/>
              <a:gd name="connsiteY5-78" fmla="*/ 0 h 1268414"/>
              <a:gd name="connsiteX6-79" fmla="*/ 1602180 w 3596749"/>
              <a:gd name="connsiteY6-80" fmla="*/ 0 h 1268414"/>
              <a:gd name="connsiteX7-81" fmla="*/ 1708543 w 3596749"/>
              <a:gd name="connsiteY7-82" fmla="*/ 0 h 1268414"/>
              <a:gd name="connsiteX8-83" fmla="*/ 2042864 w 3596749"/>
              <a:gd name="connsiteY8-84" fmla="*/ 0 h 1268414"/>
              <a:gd name="connsiteX9-85" fmla="*/ 2058645 w 3596749"/>
              <a:gd name="connsiteY9-86" fmla="*/ 0 h 1268414"/>
              <a:gd name="connsiteX10-87" fmla="*/ 2515110 w 3596749"/>
              <a:gd name="connsiteY10-88" fmla="*/ 0 h 1268414"/>
              <a:gd name="connsiteX11-89" fmla="*/ 3596749 w 3596749"/>
              <a:gd name="connsiteY11-90" fmla="*/ 747318 h 1268414"/>
              <a:gd name="connsiteX12-91" fmla="*/ 2744509 w 3596749"/>
              <a:gd name="connsiteY12-92" fmla="*/ 1268414 h 1268414"/>
              <a:gd name="connsiteX13-93" fmla="*/ 2359995 w 3596749"/>
              <a:gd name="connsiteY13-94" fmla="*/ 1268414 h 1268414"/>
              <a:gd name="connsiteX14-95" fmla="*/ 2288044 w 3596749"/>
              <a:gd name="connsiteY14-96" fmla="*/ 1268414 h 1268414"/>
              <a:gd name="connsiteX15-97" fmla="*/ 2269086 w 3596749"/>
              <a:gd name="connsiteY15-98" fmla="*/ 1268414 h 1268414"/>
              <a:gd name="connsiteX16-99" fmla="*/ 2018799 w 3596749"/>
              <a:gd name="connsiteY16-100" fmla="*/ 1268414 h 1268414"/>
              <a:gd name="connsiteX17-101" fmla="*/ 1937942 w 3596749"/>
              <a:gd name="connsiteY17-102" fmla="*/ 1268414 h 1268414"/>
              <a:gd name="connsiteX18-103" fmla="*/ 1831579 w 3596749"/>
              <a:gd name="connsiteY18-104" fmla="*/ 1268414 h 1268414"/>
              <a:gd name="connsiteX19-105" fmla="*/ 1562334 w 3596749"/>
              <a:gd name="connsiteY19-106" fmla="*/ 1268414 h 1268414"/>
              <a:gd name="connsiteX20-107" fmla="*/ 1553428 w 3596749"/>
              <a:gd name="connsiteY20-108" fmla="*/ 1268414 h 1268414"/>
              <a:gd name="connsiteX21-109" fmla="*/ 1532278 w 3596749"/>
              <a:gd name="connsiteY21-110" fmla="*/ 1268414 h 1268414"/>
              <a:gd name="connsiteX22-111" fmla="*/ 1481477 w 3596749"/>
              <a:gd name="connsiteY22-112" fmla="*/ 1268414 h 1268414"/>
              <a:gd name="connsiteX23-113" fmla="*/ 1212232 w 3596749"/>
              <a:gd name="connsiteY23-114" fmla="*/ 1268414 h 1268414"/>
              <a:gd name="connsiteX24-115" fmla="*/ 1105869 w 3596749"/>
              <a:gd name="connsiteY24-116" fmla="*/ 1268414 h 1268414"/>
              <a:gd name="connsiteX25-117" fmla="*/ 1025012 w 3596749"/>
              <a:gd name="connsiteY25-118" fmla="*/ 1268414 h 1268414"/>
              <a:gd name="connsiteX26-119" fmla="*/ 806567 w 3596749"/>
              <a:gd name="connsiteY26-120" fmla="*/ 1268414 h 1268414"/>
              <a:gd name="connsiteX27-121" fmla="*/ 755767 w 3596749"/>
              <a:gd name="connsiteY27-122" fmla="*/ 1268414 h 1268414"/>
              <a:gd name="connsiteX28-123" fmla="*/ 725711 w 3596749"/>
              <a:gd name="connsiteY28-124" fmla="*/ 1268414 h 1268414"/>
              <a:gd name="connsiteX29-125" fmla="*/ 299302 w 3596749"/>
              <a:gd name="connsiteY29-126" fmla="*/ 1268414 h 1268414"/>
              <a:gd name="connsiteX30-127" fmla="*/ 0 w 3596749"/>
              <a:gd name="connsiteY30-128" fmla="*/ 1268414 h 1268414"/>
              <a:gd name="connsiteX31-129" fmla="*/ 0 w 3596749"/>
              <a:gd name="connsiteY31-130" fmla="*/ 0 h 1268414"/>
              <a:gd name="connsiteX0-131" fmla="*/ 0 w 3596749"/>
              <a:gd name="connsiteY0-132" fmla="*/ 0 h 1268414"/>
              <a:gd name="connsiteX1-133" fmla="*/ 299302 w 3596749"/>
              <a:gd name="connsiteY1-134" fmla="*/ 0 h 1268414"/>
              <a:gd name="connsiteX2-135" fmla="*/ 795613 w 3596749"/>
              <a:gd name="connsiteY2-136" fmla="*/ 0 h 1268414"/>
              <a:gd name="connsiteX3-137" fmla="*/ 806567 w 3596749"/>
              <a:gd name="connsiteY3-138" fmla="*/ 0 h 1268414"/>
              <a:gd name="connsiteX4-139" fmla="*/ 1105869 w 3596749"/>
              <a:gd name="connsiteY4-140" fmla="*/ 0 h 1268414"/>
              <a:gd name="connsiteX5-141" fmla="*/ 1252078 w 3596749"/>
              <a:gd name="connsiteY5-142" fmla="*/ 0 h 1268414"/>
              <a:gd name="connsiteX6-143" fmla="*/ 1602180 w 3596749"/>
              <a:gd name="connsiteY6-144" fmla="*/ 0 h 1268414"/>
              <a:gd name="connsiteX7-145" fmla="*/ 1708543 w 3596749"/>
              <a:gd name="connsiteY7-146" fmla="*/ 0 h 1268414"/>
              <a:gd name="connsiteX8-147" fmla="*/ 2042864 w 3596749"/>
              <a:gd name="connsiteY8-148" fmla="*/ 0 h 1268414"/>
              <a:gd name="connsiteX9-149" fmla="*/ 2058645 w 3596749"/>
              <a:gd name="connsiteY9-150" fmla="*/ 0 h 1268414"/>
              <a:gd name="connsiteX10-151" fmla="*/ 2515110 w 3596749"/>
              <a:gd name="connsiteY10-152" fmla="*/ 0 h 1268414"/>
              <a:gd name="connsiteX11-153" fmla="*/ 3596749 w 3596749"/>
              <a:gd name="connsiteY11-154" fmla="*/ 747318 h 1268414"/>
              <a:gd name="connsiteX12-155" fmla="*/ 2359995 w 3596749"/>
              <a:gd name="connsiteY12-156" fmla="*/ 1268414 h 1268414"/>
              <a:gd name="connsiteX13-157" fmla="*/ 2288044 w 3596749"/>
              <a:gd name="connsiteY13-158" fmla="*/ 1268414 h 1268414"/>
              <a:gd name="connsiteX14-159" fmla="*/ 2269086 w 3596749"/>
              <a:gd name="connsiteY14-160" fmla="*/ 1268414 h 1268414"/>
              <a:gd name="connsiteX15-161" fmla="*/ 2018799 w 3596749"/>
              <a:gd name="connsiteY15-162" fmla="*/ 1268414 h 1268414"/>
              <a:gd name="connsiteX16-163" fmla="*/ 1937942 w 3596749"/>
              <a:gd name="connsiteY16-164" fmla="*/ 1268414 h 1268414"/>
              <a:gd name="connsiteX17-165" fmla="*/ 1831579 w 3596749"/>
              <a:gd name="connsiteY17-166" fmla="*/ 1268414 h 1268414"/>
              <a:gd name="connsiteX18-167" fmla="*/ 1562334 w 3596749"/>
              <a:gd name="connsiteY18-168" fmla="*/ 1268414 h 1268414"/>
              <a:gd name="connsiteX19-169" fmla="*/ 1553428 w 3596749"/>
              <a:gd name="connsiteY19-170" fmla="*/ 1268414 h 1268414"/>
              <a:gd name="connsiteX20-171" fmla="*/ 1532278 w 3596749"/>
              <a:gd name="connsiteY20-172" fmla="*/ 1268414 h 1268414"/>
              <a:gd name="connsiteX21-173" fmla="*/ 1481477 w 3596749"/>
              <a:gd name="connsiteY21-174" fmla="*/ 1268414 h 1268414"/>
              <a:gd name="connsiteX22-175" fmla="*/ 1212232 w 3596749"/>
              <a:gd name="connsiteY22-176" fmla="*/ 1268414 h 1268414"/>
              <a:gd name="connsiteX23-177" fmla="*/ 1105869 w 3596749"/>
              <a:gd name="connsiteY23-178" fmla="*/ 1268414 h 1268414"/>
              <a:gd name="connsiteX24-179" fmla="*/ 1025012 w 3596749"/>
              <a:gd name="connsiteY24-180" fmla="*/ 1268414 h 1268414"/>
              <a:gd name="connsiteX25-181" fmla="*/ 806567 w 3596749"/>
              <a:gd name="connsiteY25-182" fmla="*/ 1268414 h 1268414"/>
              <a:gd name="connsiteX26-183" fmla="*/ 755767 w 3596749"/>
              <a:gd name="connsiteY26-184" fmla="*/ 1268414 h 1268414"/>
              <a:gd name="connsiteX27-185" fmla="*/ 725711 w 3596749"/>
              <a:gd name="connsiteY27-186" fmla="*/ 1268414 h 1268414"/>
              <a:gd name="connsiteX28-187" fmla="*/ 299302 w 3596749"/>
              <a:gd name="connsiteY28-188" fmla="*/ 1268414 h 1268414"/>
              <a:gd name="connsiteX29-189" fmla="*/ 0 w 3596749"/>
              <a:gd name="connsiteY29-190" fmla="*/ 1268414 h 1268414"/>
              <a:gd name="connsiteX30-191" fmla="*/ 0 w 3596749"/>
              <a:gd name="connsiteY30-192" fmla="*/ 0 h 1268414"/>
              <a:gd name="connsiteX0-193" fmla="*/ 0 w 3596749"/>
              <a:gd name="connsiteY0-194" fmla="*/ 0 h 1268414"/>
              <a:gd name="connsiteX1-195" fmla="*/ 299302 w 3596749"/>
              <a:gd name="connsiteY1-196" fmla="*/ 0 h 1268414"/>
              <a:gd name="connsiteX2-197" fmla="*/ 795613 w 3596749"/>
              <a:gd name="connsiteY2-198" fmla="*/ 0 h 1268414"/>
              <a:gd name="connsiteX3-199" fmla="*/ 806567 w 3596749"/>
              <a:gd name="connsiteY3-200" fmla="*/ 0 h 1268414"/>
              <a:gd name="connsiteX4-201" fmla="*/ 1105869 w 3596749"/>
              <a:gd name="connsiteY4-202" fmla="*/ 0 h 1268414"/>
              <a:gd name="connsiteX5-203" fmla="*/ 1252078 w 3596749"/>
              <a:gd name="connsiteY5-204" fmla="*/ 0 h 1268414"/>
              <a:gd name="connsiteX6-205" fmla="*/ 1602180 w 3596749"/>
              <a:gd name="connsiteY6-206" fmla="*/ 0 h 1268414"/>
              <a:gd name="connsiteX7-207" fmla="*/ 1708543 w 3596749"/>
              <a:gd name="connsiteY7-208" fmla="*/ 0 h 1268414"/>
              <a:gd name="connsiteX8-209" fmla="*/ 2042864 w 3596749"/>
              <a:gd name="connsiteY8-210" fmla="*/ 0 h 1268414"/>
              <a:gd name="connsiteX9-211" fmla="*/ 2058645 w 3596749"/>
              <a:gd name="connsiteY9-212" fmla="*/ 0 h 1268414"/>
              <a:gd name="connsiteX10-213" fmla="*/ 2515110 w 3596749"/>
              <a:gd name="connsiteY10-214" fmla="*/ 0 h 1268414"/>
              <a:gd name="connsiteX11-215" fmla="*/ 3596749 w 3596749"/>
              <a:gd name="connsiteY11-216" fmla="*/ 747318 h 1268414"/>
              <a:gd name="connsiteX12-217" fmla="*/ 2288044 w 3596749"/>
              <a:gd name="connsiteY12-218" fmla="*/ 1268414 h 1268414"/>
              <a:gd name="connsiteX13-219" fmla="*/ 2269086 w 3596749"/>
              <a:gd name="connsiteY13-220" fmla="*/ 1268414 h 1268414"/>
              <a:gd name="connsiteX14-221" fmla="*/ 2018799 w 3596749"/>
              <a:gd name="connsiteY14-222" fmla="*/ 1268414 h 1268414"/>
              <a:gd name="connsiteX15-223" fmla="*/ 1937942 w 3596749"/>
              <a:gd name="connsiteY15-224" fmla="*/ 1268414 h 1268414"/>
              <a:gd name="connsiteX16-225" fmla="*/ 1831579 w 3596749"/>
              <a:gd name="connsiteY16-226" fmla="*/ 1268414 h 1268414"/>
              <a:gd name="connsiteX17-227" fmla="*/ 1562334 w 3596749"/>
              <a:gd name="connsiteY17-228" fmla="*/ 1268414 h 1268414"/>
              <a:gd name="connsiteX18-229" fmla="*/ 1553428 w 3596749"/>
              <a:gd name="connsiteY18-230" fmla="*/ 1268414 h 1268414"/>
              <a:gd name="connsiteX19-231" fmla="*/ 1532278 w 3596749"/>
              <a:gd name="connsiteY19-232" fmla="*/ 1268414 h 1268414"/>
              <a:gd name="connsiteX20-233" fmla="*/ 1481477 w 3596749"/>
              <a:gd name="connsiteY20-234" fmla="*/ 1268414 h 1268414"/>
              <a:gd name="connsiteX21-235" fmla="*/ 1212232 w 3596749"/>
              <a:gd name="connsiteY21-236" fmla="*/ 1268414 h 1268414"/>
              <a:gd name="connsiteX22-237" fmla="*/ 1105869 w 3596749"/>
              <a:gd name="connsiteY22-238" fmla="*/ 1268414 h 1268414"/>
              <a:gd name="connsiteX23-239" fmla="*/ 1025012 w 3596749"/>
              <a:gd name="connsiteY23-240" fmla="*/ 1268414 h 1268414"/>
              <a:gd name="connsiteX24-241" fmla="*/ 806567 w 3596749"/>
              <a:gd name="connsiteY24-242" fmla="*/ 1268414 h 1268414"/>
              <a:gd name="connsiteX25-243" fmla="*/ 755767 w 3596749"/>
              <a:gd name="connsiteY25-244" fmla="*/ 1268414 h 1268414"/>
              <a:gd name="connsiteX26-245" fmla="*/ 725711 w 3596749"/>
              <a:gd name="connsiteY26-246" fmla="*/ 1268414 h 1268414"/>
              <a:gd name="connsiteX27-247" fmla="*/ 299302 w 3596749"/>
              <a:gd name="connsiteY27-248" fmla="*/ 1268414 h 1268414"/>
              <a:gd name="connsiteX28-249" fmla="*/ 0 w 3596749"/>
              <a:gd name="connsiteY28-250" fmla="*/ 1268414 h 1268414"/>
              <a:gd name="connsiteX29-251" fmla="*/ 0 w 3596749"/>
              <a:gd name="connsiteY29-252" fmla="*/ 0 h 1268414"/>
              <a:gd name="connsiteX0-253" fmla="*/ 0 w 3596749"/>
              <a:gd name="connsiteY0-254" fmla="*/ 0 h 1268414"/>
              <a:gd name="connsiteX1-255" fmla="*/ 299302 w 3596749"/>
              <a:gd name="connsiteY1-256" fmla="*/ 0 h 1268414"/>
              <a:gd name="connsiteX2-257" fmla="*/ 795613 w 3596749"/>
              <a:gd name="connsiteY2-258" fmla="*/ 0 h 1268414"/>
              <a:gd name="connsiteX3-259" fmla="*/ 806567 w 3596749"/>
              <a:gd name="connsiteY3-260" fmla="*/ 0 h 1268414"/>
              <a:gd name="connsiteX4-261" fmla="*/ 1105869 w 3596749"/>
              <a:gd name="connsiteY4-262" fmla="*/ 0 h 1268414"/>
              <a:gd name="connsiteX5-263" fmla="*/ 1252078 w 3596749"/>
              <a:gd name="connsiteY5-264" fmla="*/ 0 h 1268414"/>
              <a:gd name="connsiteX6-265" fmla="*/ 1602180 w 3596749"/>
              <a:gd name="connsiteY6-266" fmla="*/ 0 h 1268414"/>
              <a:gd name="connsiteX7-267" fmla="*/ 1708543 w 3596749"/>
              <a:gd name="connsiteY7-268" fmla="*/ 0 h 1268414"/>
              <a:gd name="connsiteX8-269" fmla="*/ 2042864 w 3596749"/>
              <a:gd name="connsiteY8-270" fmla="*/ 0 h 1268414"/>
              <a:gd name="connsiteX9-271" fmla="*/ 2058645 w 3596749"/>
              <a:gd name="connsiteY9-272" fmla="*/ 0 h 1268414"/>
              <a:gd name="connsiteX10-273" fmla="*/ 3596749 w 3596749"/>
              <a:gd name="connsiteY10-274" fmla="*/ 747318 h 1268414"/>
              <a:gd name="connsiteX11-275" fmla="*/ 2288044 w 3596749"/>
              <a:gd name="connsiteY11-276" fmla="*/ 1268414 h 1268414"/>
              <a:gd name="connsiteX12-277" fmla="*/ 2269086 w 3596749"/>
              <a:gd name="connsiteY12-278" fmla="*/ 1268414 h 1268414"/>
              <a:gd name="connsiteX13-279" fmla="*/ 2018799 w 3596749"/>
              <a:gd name="connsiteY13-280" fmla="*/ 1268414 h 1268414"/>
              <a:gd name="connsiteX14-281" fmla="*/ 1937942 w 3596749"/>
              <a:gd name="connsiteY14-282" fmla="*/ 1268414 h 1268414"/>
              <a:gd name="connsiteX15-283" fmla="*/ 1831579 w 3596749"/>
              <a:gd name="connsiteY15-284" fmla="*/ 1268414 h 1268414"/>
              <a:gd name="connsiteX16-285" fmla="*/ 1562334 w 3596749"/>
              <a:gd name="connsiteY16-286" fmla="*/ 1268414 h 1268414"/>
              <a:gd name="connsiteX17-287" fmla="*/ 1553428 w 3596749"/>
              <a:gd name="connsiteY17-288" fmla="*/ 1268414 h 1268414"/>
              <a:gd name="connsiteX18-289" fmla="*/ 1532278 w 3596749"/>
              <a:gd name="connsiteY18-290" fmla="*/ 1268414 h 1268414"/>
              <a:gd name="connsiteX19-291" fmla="*/ 1481477 w 3596749"/>
              <a:gd name="connsiteY19-292" fmla="*/ 1268414 h 1268414"/>
              <a:gd name="connsiteX20-293" fmla="*/ 1212232 w 3596749"/>
              <a:gd name="connsiteY20-294" fmla="*/ 1268414 h 1268414"/>
              <a:gd name="connsiteX21-295" fmla="*/ 1105869 w 3596749"/>
              <a:gd name="connsiteY21-296" fmla="*/ 1268414 h 1268414"/>
              <a:gd name="connsiteX22-297" fmla="*/ 1025012 w 3596749"/>
              <a:gd name="connsiteY22-298" fmla="*/ 1268414 h 1268414"/>
              <a:gd name="connsiteX23-299" fmla="*/ 806567 w 3596749"/>
              <a:gd name="connsiteY23-300" fmla="*/ 1268414 h 1268414"/>
              <a:gd name="connsiteX24-301" fmla="*/ 755767 w 3596749"/>
              <a:gd name="connsiteY24-302" fmla="*/ 1268414 h 1268414"/>
              <a:gd name="connsiteX25-303" fmla="*/ 725711 w 3596749"/>
              <a:gd name="connsiteY25-304" fmla="*/ 1268414 h 1268414"/>
              <a:gd name="connsiteX26-305" fmla="*/ 299302 w 3596749"/>
              <a:gd name="connsiteY26-306" fmla="*/ 1268414 h 1268414"/>
              <a:gd name="connsiteX27-307" fmla="*/ 0 w 3596749"/>
              <a:gd name="connsiteY27-308" fmla="*/ 1268414 h 1268414"/>
              <a:gd name="connsiteX28-309" fmla="*/ 0 w 3596749"/>
              <a:gd name="connsiteY28-310" fmla="*/ 0 h 1268414"/>
              <a:gd name="connsiteX0-311" fmla="*/ 0 w 3596749"/>
              <a:gd name="connsiteY0-312" fmla="*/ 0 h 1268414"/>
              <a:gd name="connsiteX1-313" fmla="*/ 299302 w 3596749"/>
              <a:gd name="connsiteY1-314" fmla="*/ 0 h 1268414"/>
              <a:gd name="connsiteX2-315" fmla="*/ 795613 w 3596749"/>
              <a:gd name="connsiteY2-316" fmla="*/ 0 h 1268414"/>
              <a:gd name="connsiteX3-317" fmla="*/ 806567 w 3596749"/>
              <a:gd name="connsiteY3-318" fmla="*/ 0 h 1268414"/>
              <a:gd name="connsiteX4-319" fmla="*/ 1105869 w 3596749"/>
              <a:gd name="connsiteY4-320" fmla="*/ 0 h 1268414"/>
              <a:gd name="connsiteX5-321" fmla="*/ 1252078 w 3596749"/>
              <a:gd name="connsiteY5-322" fmla="*/ 0 h 1268414"/>
              <a:gd name="connsiteX6-323" fmla="*/ 1602180 w 3596749"/>
              <a:gd name="connsiteY6-324" fmla="*/ 0 h 1268414"/>
              <a:gd name="connsiteX7-325" fmla="*/ 1708543 w 3596749"/>
              <a:gd name="connsiteY7-326" fmla="*/ 0 h 1268414"/>
              <a:gd name="connsiteX8-327" fmla="*/ 2042864 w 3596749"/>
              <a:gd name="connsiteY8-328" fmla="*/ 0 h 1268414"/>
              <a:gd name="connsiteX9-329" fmla="*/ 3596749 w 3596749"/>
              <a:gd name="connsiteY9-330" fmla="*/ 747318 h 1268414"/>
              <a:gd name="connsiteX10-331" fmla="*/ 2288044 w 3596749"/>
              <a:gd name="connsiteY10-332" fmla="*/ 1268414 h 1268414"/>
              <a:gd name="connsiteX11-333" fmla="*/ 2269086 w 3596749"/>
              <a:gd name="connsiteY11-334" fmla="*/ 1268414 h 1268414"/>
              <a:gd name="connsiteX12-335" fmla="*/ 2018799 w 3596749"/>
              <a:gd name="connsiteY12-336" fmla="*/ 1268414 h 1268414"/>
              <a:gd name="connsiteX13-337" fmla="*/ 1937942 w 3596749"/>
              <a:gd name="connsiteY13-338" fmla="*/ 1268414 h 1268414"/>
              <a:gd name="connsiteX14-339" fmla="*/ 1831579 w 3596749"/>
              <a:gd name="connsiteY14-340" fmla="*/ 1268414 h 1268414"/>
              <a:gd name="connsiteX15-341" fmla="*/ 1562334 w 3596749"/>
              <a:gd name="connsiteY15-342" fmla="*/ 1268414 h 1268414"/>
              <a:gd name="connsiteX16-343" fmla="*/ 1553428 w 3596749"/>
              <a:gd name="connsiteY16-344" fmla="*/ 1268414 h 1268414"/>
              <a:gd name="connsiteX17-345" fmla="*/ 1532278 w 3596749"/>
              <a:gd name="connsiteY17-346" fmla="*/ 1268414 h 1268414"/>
              <a:gd name="connsiteX18-347" fmla="*/ 1481477 w 3596749"/>
              <a:gd name="connsiteY18-348" fmla="*/ 1268414 h 1268414"/>
              <a:gd name="connsiteX19-349" fmla="*/ 1212232 w 3596749"/>
              <a:gd name="connsiteY19-350" fmla="*/ 1268414 h 1268414"/>
              <a:gd name="connsiteX20-351" fmla="*/ 1105869 w 3596749"/>
              <a:gd name="connsiteY20-352" fmla="*/ 1268414 h 1268414"/>
              <a:gd name="connsiteX21-353" fmla="*/ 1025012 w 3596749"/>
              <a:gd name="connsiteY21-354" fmla="*/ 1268414 h 1268414"/>
              <a:gd name="connsiteX22-355" fmla="*/ 806567 w 3596749"/>
              <a:gd name="connsiteY22-356" fmla="*/ 1268414 h 1268414"/>
              <a:gd name="connsiteX23-357" fmla="*/ 755767 w 3596749"/>
              <a:gd name="connsiteY23-358" fmla="*/ 1268414 h 1268414"/>
              <a:gd name="connsiteX24-359" fmla="*/ 725711 w 3596749"/>
              <a:gd name="connsiteY24-360" fmla="*/ 1268414 h 1268414"/>
              <a:gd name="connsiteX25-361" fmla="*/ 299302 w 3596749"/>
              <a:gd name="connsiteY25-362" fmla="*/ 1268414 h 1268414"/>
              <a:gd name="connsiteX26-363" fmla="*/ 0 w 3596749"/>
              <a:gd name="connsiteY26-364" fmla="*/ 1268414 h 1268414"/>
              <a:gd name="connsiteX27-365" fmla="*/ 0 w 3596749"/>
              <a:gd name="connsiteY27-366" fmla="*/ 0 h 1268414"/>
              <a:gd name="connsiteX0-367" fmla="*/ 0 w 3596749"/>
              <a:gd name="connsiteY0-368" fmla="*/ 0 h 1268414"/>
              <a:gd name="connsiteX1-369" fmla="*/ 299302 w 3596749"/>
              <a:gd name="connsiteY1-370" fmla="*/ 0 h 1268414"/>
              <a:gd name="connsiteX2-371" fmla="*/ 795613 w 3596749"/>
              <a:gd name="connsiteY2-372" fmla="*/ 0 h 1268414"/>
              <a:gd name="connsiteX3-373" fmla="*/ 806567 w 3596749"/>
              <a:gd name="connsiteY3-374" fmla="*/ 0 h 1268414"/>
              <a:gd name="connsiteX4-375" fmla="*/ 1105869 w 3596749"/>
              <a:gd name="connsiteY4-376" fmla="*/ 0 h 1268414"/>
              <a:gd name="connsiteX5-377" fmla="*/ 1252078 w 3596749"/>
              <a:gd name="connsiteY5-378" fmla="*/ 0 h 1268414"/>
              <a:gd name="connsiteX6-379" fmla="*/ 1602180 w 3596749"/>
              <a:gd name="connsiteY6-380" fmla="*/ 0 h 1268414"/>
              <a:gd name="connsiteX7-381" fmla="*/ 1708543 w 3596749"/>
              <a:gd name="connsiteY7-382" fmla="*/ 0 h 1268414"/>
              <a:gd name="connsiteX8-383" fmla="*/ 3596749 w 3596749"/>
              <a:gd name="connsiteY8-384" fmla="*/ 747318 h 1268414"/>
              <a:gd name="connsiteX9-385" fmla="*/ 2288044 w 3596749"/>
              <a:gd name="connsiteY9-386" fmla="*/ 1268414 h 1268414"/>
              <a:gd name="connsiteX10-387" fmla="*/ 2269086 w 3596749"/>
              <a:gd name="connsiteY10-388" fmla="*/ 1268414 h 1268414"/>
              <a:gd name="connsiteX11-389" fmla="*/ 2018799 w 3596749"/>
              <a:gd name="connsiteY11-390" fmla="*/ 1268414 h 1268414"/>
              <a:gd name="connsiteX12-391" fmla="*/ 1937942 w 3596749"/>
              <a:gd name="connsiteY12-392" fmla="*/ 1268414 h 1268414"/>
              <a:gd name="connsiteX13-393" fmla="*/ 1831579 w 3596749"/>
              <a:gd name="connsiteY13-394" fmla="*/ 1268414 h 1268414"/>
              <a:gd name="connsiteX14-395" fmla="*/ 1562334 w 3596749"/>
              <a:gd name="connsiteY14-396" fmla="*/ 1268414 h 1268414"/>
              <a:gd name="connsiteX15-397" fmla="*/ 1553428 w 3596749"/>
              <a:gd name="connsiteY15-398" fmla="*/ 1268414 h 1268414"/>
              <a:gd name="connsiteX16-399" fmla="*/ 1532278 w 3596749"/>
              <a:gd name="connsiteY16-400" fmla="*/ 1268414 h 1268414"/>
              <a:gd name="connsiteX17-401" fmla="*/ 1481477 w 3596749"/>
              <a:gd name="connsiteY17-402" fmla="*/ 1268414 h 1268414"/>
              <a:gd name="connsiteX18-403" fmla="*/ 1212232 w 3596749"/>
              <a:gd name="connsiteY18-404" fmla="*/ 1268414 h 1268414"/>
              <a:gd name="connsiteX19-405" fmla="*/ 1105869 w 3596749"/>
              <a:gd name="connsiteY19-406" fmla="*/ 1268414 h 1268414"/>
              <a:gd name="connsiteX20-407" fmla="*/ 1025012 w 3596749"/>
              <a:gd name="connsiteY20-408" fmla="*/ 1268414 h 1268414"/>
              <a:gd name="connsiteX21-409" fmla="*/ 806567 w 3596749"/>
              <a:gd name="connsiteY21-410" fmla="*/ 1268414 h 1268414"/>
              <a:gd name="connsiteX22-411" fmla="*/ 755767 w 3596749"/>
              <a:gd name="connsiteY22-412" fmla="*/ 1268414 h 1268414"/>
              <a:gd name="connsiteX23-413" fmla="*/ 725711 w 3596749"/>
              <a:gd name="connsiteY23-414" fmla="*/ 1268414 h 1268414"/>
              <a:gd name="connsiteX24-415" fmla="*/ 299302 w 3596749"/>
              <a:gd name="connsiteY24-416" fmla="*/ 1268414 h 1268414"/>
              <a:gd name="connsiteX25-417" fmla="*/ 0 w 3596749"/>
              <a:gd name="connsiteY25-418" fmla="*/ 1268414 h 1268414"/>
              <a:gd name="connsiteX26-419" fmla="*/ 0 w 3596749"/>
              <a:gd name="connsiteY26-420" fmla="*/ 0 h 1268414"/>
              <a:gd name="connsiteX0-421" fmla="*/ 0 w 3596749"/>
              <a:gd name="connsiteY0-422" fmla="*/ 0 h 1268414"/>
              <a:gd name="connsiteX1-423" fmla="*/ 299302 w 3596749"/>
              <a:gd name="connsiteY1-424" fmla="*/ 0 h 1268414"/>
              <a:gd name="connsiteX2-425" fmla="*/ 795613 w 3596749"/>
              <a:gd name="connsiteY2-426" fmla="*/ 0 h 1268414"/>
              <a:gd name="connsiteX3-427" fmla="*/ 806567 w 3596749"/>
              <a:gd name="connsiteY3-428" fmla="*/ 0 h 1268414"/>
              <a:gd name="connsiteX4-429" fmla="*/ 1105869 w 3596749"/>
              <a:gd name="connsiteY4-430" fmla="*/ 0 h 1268414"/>
              <a:gd name="connsiteX5-431" fmla="*/ 1252078 w 3596749"/>
              <a:gd name="connsiteY5-432" fmla="*/ 0 h 1268414"/>
              <a:gd name="connsiteX6-433" fmla="*/ 1602180 w 3596749"/>
              <a:gd name="connsiteY6-434" fmla="*/ 0 h 1268414"/>
              <a:gd name="connsiteX7-435" fmla="*/ 1708543 w 3596749"/>
              <a:gd name="connsiteY7-436" fmla="*/ 0 h 1268414"/>
              <a:gd name="connsiteX8-437" fmla="*/ 3596749 w 3596749"/>
              <a:gd name="connsiteY8-438" fmla="*/ 747318 h 1268414"/>
              <a:gd name="connsiteX9-439" fmla="*/ 2288044 w 3596749"/>
              <a:gd name="connsiteY9-440" fmla="*/ 1268414 h 1268414"/>
              <a:gd name="connsiteX10-441" fmla="*/ 2018799 w 3596749"/>
              <a:gd name="connsiteY10-442" fmla="*/ 1268414 h 1268414"/>
              <a:gd name="connsiteX11-443" fmla="*/ 1937942 w 3596749"/>
              <a:gd name="connsiteY11-444" fmla="*/ 1268414 h 1268414"/>
              <a:gd name="connsiteX12-445" fmla="*/ 1831579 w 3596749"/>
              <a:gd name="connsiteY12-446" fmla="*/ 1268414 h 1268414"/>
              <a:gd name="connsiteX13-447" fmla="*/ 1562334 w 3596749"/>
              <a:gd name="connsiteY13-448" fmla="*/ 1268414 h 1268414"/>
              <a:gd name="connsiteX14-449" fmla="*/ 1553428 w 3596749"/>
              <a:gd name="connsiteY14-450" fmla="*/ 1268414 h 1268414"/>
              <a:gd name="connsiteX15-451" fmla="*/ 1532278 w 3596749"/>
              <a:gd name="connsiteY15-452" fmla="*/ 1268414 h 1268414"/>
              <a:gd name="connsiteX16-453" fmla="*/ 1481477 w 3596749"/>
              <a:gd name="connsiteY16-454" fmla="*/ 1268414 h 1268414"/>
              <a:gd name="connsiteX17-455" fmla="*/ 1212232 w 3596749"/>
              <a:gd name="connsiteY17-456" fmla="*/ 1268414 h 1268414"/>
              <a:gd name="connsiteX18-457" fmla="*/ 1105869 w 3596749"/>
              <a:gd name="connsiteY18-458" fmla="*/ 1268414 h 1268414"/>
              <a:gd name="connsiteX19-459" fmla="*/ 1025012 w 3596749"/>
              <a:gd name="connsiteY19-460" fmla="*/ 1268414 h 1268414"/>
              <a:gd name="connsiteX20-461" fmla="*/ 806567 w 3596749"/>
              <a:gd name="connsiteY20-462" fmla="*/ 1268414 h 1268414"/>
              <a:gd name="connsiteX21-463" fmla="*/ 755767 w 3596749"/>
              <a:gd name="connsiteY21-464" fmla="*/ 1268414 h 1268414"/>
              <a:gd name="connsiteX22-465" fmla="*/ 725711 w 3596749"/>
              <a:gd name="connsiteY22-466" fmla="*/ 1268414 h 1268414"/>
              <a:gd name="connsiteX23-467" fmla="*/ 299302 w 3596749"/>
              <a:gd name="connsiteY23-468" fmla="*/ 1268414 h 1268414"/>
              <a:gd name="connsiteX24-469" fmla="*/ 0 w 3596749"/>
              <a:gd name="connsiteY24-470" fmla="*/ 1268414 h 1268414"/>
              <a:gd name="connsiteX25-471" fmla="*/ 0 w 3596749"/>
              <a:gd name="connsiteY25-472" fmla="*/ 0 h 1268414"/>
              <a:gd name="connsiteX0-473" fmla="*/ 0 w 3596749"/>
              <a:gd name="connsiteY0-474" fmla="*/ 0 h 1268414"/>
              <a:gd name="connsiteX1-475" fmla="*/ 299302 w 3596749"/>
              <a:gd name="connsiteY1-476" fmla="*/ 0 h 1268414"/>
              <a:gd name="connsiteX2-477" fmla="*/ 795613 w 3596749"/>
              <a:gd name="connsiteY2-478" fmla="*/ 0 h 1268414"/>
              <a:gd name="connsiteX3-479" fmla="*/ 806567 w 3596749"/>
              <a:gd name="connsiteY3-480" fmla="*/ 0 h 1268414"/>
              <a:gd name="connsiteX4-481" fmla="*/ 1105869 w 3596749"/>
              <a:gd name="connsiteY4-482" fmla="*/ 0 h 1268414"/>
              <a:gd name="connsiteX5-483" fmla="*/ 1252078 w 3596749"/>
              <a:gd name="connsiteY5-484" fmla="*/ 0 h 1268414"/>
              <a:gd name="connsiteX6-485" fmla="*/ 1602180 w 3596749"/>
              <a:gd name="connsiteY6-486" fmla="*/ 0 h 1268414"/>
              <a:gd name="connsiteX7-487" fmla="*/ 1708543 w 3596749"/>
              <a:gd name="connsiteY7-488" fmla="*/ 0 h 1268414"/>
              <a:gd name="connsiteX8-489" fmla="*/ 3596749 w 3596749"/>
              <a:gd name="connsiteY8-490" fmla="*/ 747318 h 1268414"/>
              <a:gd name="connsiteX9-491" fmla="*/ 2018799 w 3596749"/>
              <a:gd name="connsiteY9-492" fmla="*/ 1268414 h 1268414"/>
              <a:gd name="connsiteX10-493" fmla="*/ 1937942 w 3596749"/>
              <a:gd name="connsiteY10-494" fmla="*/ 1268414 h 1268414"/>
              <a:gd name="connsiteX11-495" fmla="*/ 1831579 w 3596749"/>
              <a:gd name="connsiteY11-496" fmla="*/ 1268414 h 1268414"/>
              <a:gd name="connsiteX12-497" fmla="*/ 1562334 w 3596749"/>
              <a:gd name="connsiteY12-498" fmla="*/ 1268414 h 1268414"/>
              <a:gd name="connsiteX13-499" fmla="*/ 1553428 w 3596749"/>
              <a:gd name="connsiteY13-500" fmla="*/ 1268414 h 1268414"/>
              <a:gd name="connsiteX14-501" fmla="*/ 1532278 w 3596749"/>
              <a:gd name="connsiteY14-502" fmla="*/ 1268414 h 1268414"/>
              <a:gd name="connsiteX15-503" fmla="*/ 1481477 w 3596749"/>
              <a:gd name="connsiteY15-504" fmla="*/ 1268414 h 1268414"/>
              <a:gd name="connsiteX16-505" fmla="*/ 1212232 w 3596749"/>
              <a:gd name="connsiteY16-506" fmla="*/ 1268414 h 1268414"/>
              <a:gd name="connsiteX17-507" fmla="*/ 1105869 w 3596749"/>
              <a:gd name="connsiteY17-508" fmla="*/ 1268414 h 1268414"/>
              <a:gd name="connsiteX18-509" fmla="*/ 1025012 w 3596749"/>
              <a:gd name="connsiteY18-510" fmla="*/ 1268414 h 1268414"/>
              <a:gd name="connsiteX19-511" fmla="*/ 806567 w 3596749"/>
              <a:gd name="connsiteY19-512" fmla="*/ 1268414 h 1268414"/>
              <a:gd name="connsiteX20-513" fmla="*/ 755767 w 3596749"/>
              <a:gd name="connsiteY20-514" fmla="*/ 1268414 h 1268414"/>
              <a:gd name="connsiteX21-515" fmla="*/ 725711 w 3596749"/>
              <a:gd name="connsiteY21-516" fmla="*/ 1268414 h 1268414"/>
              <a:gd name="connsiteX22-517" fmla="*/ 299302 w 3596749"/>
              <a:gd name="connsiteY22-518" fmla="*/ 1268414 h 1268414"/>
              <a:gd name="connsiteX23-519" fmla="*/ 0 w 3596749"/>
              <a:gd name="connsiteY23-520" fmla="*/ 1268414 h 1268414"/>
              <a:gd name="connsiteX24-521" fmla="*/ 0 w 3596749"/>
              <a:gd name="connsiteY24-522" fmla="*/ 0 h 12684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3596749" y="747318"/>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8680" y="0"/>
            <a:ext cx="740200" cy="792480"/>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 name="connsiteX0-1" fmla="*/ 0 w 3596749"/>
              <a:gd name="connsiteY0-2" fmla="*/ 0 h 1268414"/>
              <a:gd name="connsiteX1-3" fmla="*/ 299302 w 3596749"/>
              <a:gd name="connsiteY1-4" fmla="*/ 0 h 1268414"/>
              <a:gd name="connsiteX2-5" fmla="*/ 795613 w 3596749"/>
              <a:gd name="connsiteY2-6" fmla="*/ 0 h 1268414"/>
              <a:gd name="connsiteX3-7" fmla="*/ 806567 w 3596749"/>
              <a:gd name="connsiteY3-8" fmla="*/ 0 h 1268414"/>
              <a:gd name="connsiteX4-9" fmla="*/ 1105869 w 3596749"/>
              <a:gd name="connsiteY4-10" fmla="*/ 0 h 1268414"/>
              <a:gd name="connsiteX5-11" fmla="*/ 1252078 w 3596749"/>
              <a:gd name="connsiteY5-12" fmla="*/ 0 h 1268414"/>
              <a:gd name="connsiteX6-13" fmla="*/ 1602180 w 3596749"/>
              <a:gd name="connsiteY6-14" fmla="*/ 0 h 1268414"/>
              <a:gd name="connsiteX7-15" fmla="*/ 1708543 w 3596749"/>
              <a:gd name="connsiteY7-16" fmla="*/ 0 h 1268414"/>
              <a:gd name="connsiteX8-17" fmla="*/ 2042864 w 3596749"/>
              <a:gd name="connsiteY8-18" fmla="*/ 0 h 1268414"/>
              <a:gd name="connsiteX9-19" fmla="*/ 2058645 w 3596749"/>
              <a:gd name="connsiteY9-20" fmla="*/ 0 h 1268414"/>
              <a:gd name="connsiteX10-21" fmla="*/ 2515110 w 3596749"/>
              <a:gd name="connsiteY10-22" fmla="*/ 0 h 1268414"/>
              <a:gd name="connsiteX11-23" fmla="*/ 3596749 w 3596749"/>
              <a:gd name="connsiteY11-24" fmla="*/ 747318 h 1268414"/>
              <a:gd name="connsiteX12-25" fmla="*/ 3075653 w 3596749"/>
              <a:gd name="connsiteY12-26" fmla="*/ 1268414 h 1268414"/>
              <a:gd name="connsiteX13-27" fmla="*/ 2744509 w 3596749"/>
              <a:gd name="connsiteY13-28" fmla="*/ 1268414 h 1268414"/>
              <a:gd name="connsiteX14-29" fmla="*/ 2359995 w 3596749"/>
              <a:gd name="connsiteY14-30" fmla="*/ 1268414 h 1268414"/>
              <a:gd name="connsiteX15-31" fmla="*/ 2288044 w 3596749"/>
              <a:gd name="connsiteY15-32" fmla="*/ 1268414 h 1268414"/>
              <a:gd name="connsiteX16-33" fmla="*/ 2269086 w 3596749"/>
              <a:gd name="connsiteY16-34" fmla="*/ 1268414 h 1268414"/>
              <a:gd name="connsiteX17-35" fmla="*/ 2018799 w 3596749"/>
              <a:gd name="connsiteY17-36" fmla="*/ 1268414 h 1268414"/>
              <a:gd name="connsiteX18-37" fmla="*/ 1937942 w 3596749"/>
              <a:gd name="connsiteY18-38" fmla="*/ 1268414 h 1268414"/>
              <a:gd name="connsiteX19-39" fmla="*/ 1831579 w 3596749"/>
              <a:gd name="connsiteY19-40" fmla="*/ 1268414 h 1268414"/>
              <a:gd name="connsiteX20-41" fmla="*/ 1562334 w 3596749"/>
              <a:gd name="connsiteY20-42" fmla="*/ 1268414 h 1268414"/>
              <a:gd name="connsiteX21-43" fmla="*/ 1553428 w 3596749"/>
              <a:gd name="connsiteY21-44" fmla="*/ 1268414 h 1268414"/>
              <a:gd name="connsiteX22-45" fmla="*/ 1532278 w 3596749"/>
              <a:gd name="connsiteY22-46" fmla="*/ 1268414 h 1268414"/>
              <a:gd name="connsiteX23-47" fmla="*/ 1481477 w 3596749"/>
              <a:gd name="connsiteY23-48" fmla="*/ 1268414 h 1268414"/>
              <a:gd name="connsiteX24-49" fmla="*/ 1212232 w 3596749"/>
              <a:gd name="connsiteY24-50" fmla="*/ 1268414 h 1268414"/>
              <a:gd name="connsiteX25-51" fmla="*/ 1105869 w 3596749"/>
              <a:gd name="connsiteY25-52" fmla="*/ 1268414 h 1268414"/>
              <a:gd name="connsiteX26-53" fmla="*/ 1025012 w 3596749"/>
              <a:gd name="connsiteY26-54" fmla="*/ 1268414 h 1268414"/>
              <a:gd name="connsiteX27-55" fmla="*/ 806567 w 3596749"/>
              <a:gd name="connsiteY27-56" fmla="*/ 1268414 h 1268414"/>
              <a:gd name="connsiteX28-57" fmla="*/ 755767 w 3596749"/>
              <a:gd name="connsiteY28-58" fmla="*/ 1268414 h 1268414"/>
              <a:gd name="connsiteX29-59" fmla="*/ 725711 w 3596749"/>
              <a:gd name="connsiteY29-60" fmla="*/ 1268414 h 1268414"/>
              <a:gd name="connsiteX30-61" fmla="*/ 299302 w 3596749"/>
              <a:gd name="connsiteY30-62" fmla="*/ 1268414 h 1268414"/>
              <a:gd name="connsiteX31-63" fmla="*/ 0 w 3596749"/>
              <a:gd name="connsiteY31-64" fmla="*/ 1268414 h 1268414"/>
              <a:gd name="connsiteX32-65" fmla="*/ 0 w 3596749"/>
              <a:gd name="connsiteY32-66" fmla="*/ 0 h 1268414"/>
              <a:gd name="connsiteX0-67" fmla="*/ 0 w 3596749"/>
              <a:gd name="connsiteY0-68" fmla="*/ 0 h 1268414"/>
              <a:gd name="connsiteX1-69" fmla="*/ 299302 w 3596749"/>
              <a:gd name="connsiteY1-70" fmla="*/ 0 h 1268414"/>
              <a:gd name="connsiteX2-71" fmla="*/ 795613 w 3596749"/>
              <a:gd name="connsiteY2-72" fmla="*/ 0 h 1268414"/>
              <a:gd name="connsiteX3-73" fmla="*/ 806567 w 3596749"/>
              <a:gd name="connsiteY3-74" fmla="*/ 0 h 1268414"/>
              <a:gd name="connsiteX4-75" fmla="*/ 1105869 w 3596749"/>
              <a:gd name="connsiteY4-76" fmla="*/ 0 h 1268414"/>
              <a:gd name="connsiteX5-77" fmla="*/ 1252078 w 3596749"/>
              <a:gd name="connsiteY5-78" fmla="*/ 0 h 1268414"/>
              <a:gd name="connsiteX6-79" fmla="*/ 1602180 w 3596749"/>
              <a:gd name="connsiteY6-80" fmla="*/ 0 h 1268414"/>
              <a:gd name="connsiteX7-81" fmla="*/ 1708543 w 3596749"/>
              <a:gd name="connsiteY7-82" fmla="*/ 0 h 1268414"/>
              <a:gd name="connsiteX8-83" fmla="*/ 2042864 w 3596749"/>
              <a:gd name="connsiteY8-84" fmla="*/ 0 h 1268414"/>
              <a:gd name="connsiteX9-85" fmla="*/ 2058645 w 3596749"/>
              <a:gd name="connsiteY9-86" fmla="*/ 0 h 1268414"/>
              <a:gd name="connsiteX10-87" fmla="*/ 2515110 w 3596749"/>
              <a:gd name="connsiteY10-88" fmla="*/ 0 h 1268414"/>
              <a:gd name="connsiteX11-89" fmla="*/ 3596749 w 3596749"/>
              <a:gd name="connsiteY11-90" fmla="*/ 747318 h 1268414"/>
              <a:gd name="connsiteX12-91" fmla="*/ 2744509 w 3596749"/>
              <a:gd name="connsiteY12-92" fmla="*/ 1268414 h 1268414"/>
              <a:gd name="connsiteX13-93" fmla="*/ 2359995 w 3596749"/>
              <a:gd name="connsiteY13-94" fmla="*/ 1268414 h 1268414"/>
              <a:gd name="connsiteX14-95" fmla="*/ 2288044 w 3596749"/>
              <a:gd name="connsiteY14-96" fmla="*/ 1268414 h 1268414"/>
              <a:gd name="connsiteX15-97" fmla="*/ 2269086 w 3596749"/>
              <a:gd name="connsiteY15-98" fmla="*/ 1268414 h 1268414"/>
              <a:gd name="connsiteX16-99" fmla="*/ 2018799 w 3596749"/>
              <a:gd name="connsiteY16-100" fmla="*/ 1268414 h 1268414"/>
              <a:gd name="connsiteX17-101" fmla="*/ 1937942 w 3596749"/>
              <a:gd name="connsiteY17-102" fmla="*/ 1268414 h 1268414"/>
              <a:gd name="connsiteX18-103" fmla="*/ 1831579 w 3596749"/>
              <a:gd name="connsiteY18-104" fmla="*/ 1268414 h 1268414"/>
              <a:gd name="connsiteX19-105" fmla="*/ 1562334 w 3596749"/>
              <a:gd name="connsiteY19-106" fmla="*/ 1268414 h 1268414"/>
              <a:gd name="connsiteX20-107" fmla="*/ 1553428 w 3596749"/>
              <a:gd name="connsiteY20-108" fmla="*/ 1268414 h 1268414"/>
              <a:gd name="connsiteX21-109" fmla="*/ 1532278 w 3596749"/>
              <a:gd name="connsiteY21-110" fmla="*/ 1268414 h 1268414"/>
              <a:gd name="connsiteX22-111" fmla="*/ 1481477 w 3596749"/>
              <a:gd name="connsiteY22-112" fmla="*/ 1268414 h 1268414"/>
              <a:gd name="connsiteX23-113" fmla="*/ 1212232 w 3596749"/>
              <a:gd name="connsiteY23-114" fmla="*/ 1268414 h 1268414"/>
              <a:gd name="connsiteX24-115" fmla="*/ 1105869 w 3596749"/>
              <a:gd name="connsiteY24-116" fmla="*/ 1268414 h 1268414"/>
              <a:gd name="connsiteX25-117" fmla="*/ 1025012 w 3596749"/>
              <a:gd name="connsiteY25-118" fmla="*/ 1268414 h 1268414"/>
              <a:gd name="connsiteX26-119" fmla="*/ 806567 w 3596749"/>
              <a:gd name="connsiteY26-120" fmla="*/ 1268414 h 1268414"/>
              <a:gd name="connsiteX27-121" fmla="*/ 755767 w 3596749"/>
              <a:gd name="connsiteY27-122" fmla="*/ 1268414 h 1268414"/>
              <a:gd name="connsiteX28-123" fmla="*/ 725711 w 3596749"/>
              <a:gd name="connsiteY28-124" fmla="*/ 1268414 h 1268414"/>
              <a:gd name="connsiteX29-125" fmla="*/ 299302 w 3596749"/>
              <a:gd name="connsiteY29-126" fmla="*/ 1268414 h 1268414"/>
              <a:gd name="connsiteX30-127" fmla="*/ 0 w 3596749"/>
              <a:gd name="connsiteY30-128" fmla="*/ 1268414 h 1268414"/>
              <a:gd name="connsiteX31-129" fmla="*/ 0 w 3596749"/>
              <a:gd name="connsiteY31-130" fmla="*/ 0 h 1268414"/>
              <a:gd name="connsiteX0-131" fmla="*/ 0 w 3596749"/>
              <a:gd name="connsiteY0-132" fmla="*/ 0 h 1268414"/>
              <a:gd name="connsiteX1-133" fmla="*/ 299302 w 3596749"/>
              <a:gd name="connsiteY1-134" fmla="*/ 0 h 1268414"/>
              <a:gd name="connsiteX2-135" fmla="*/ 795613 w 3596749"/>
              <a:gd name="connsiteY2-136" fmla="*/ 0 h 1268414"/>
              <a:gd name="connsiteX3-137" fmla="*/ 806567 w 3596749"/>
              <a:gd name="connsiteY3-138" fmla="*/ 0 h 1268414"/>
              <a:gd name="connsiteX4-139" fmla="*/ 1105869 w 3596749"/>
              <a:gd name="connsiteY4-140" fmla="*/ 0 h 1268414"/>
              <a:gd name="connsiteX5-141" fmla="*/ 1252078 w 3596749"/>
              <a:gd name="connsiteY5-142" fmla="*/ 0 h 1268414"/>
              <a:gd name="connsiteX6-143" fmla="*/ 1602180 w 3596749"/>
              <a:gd name="connsiteY6-144" fmla="*/ 0 h 1268414"/>
              <a:gd name="connsiteX7-145" fmla="*/ 1708543 w 3596749"/>
              <a:gd name="connsiteY7-146" fmla="*/ 0 h 1268414"/>
              <a:gd name="connsiteX8-147" fmla="*/ 2042864 w 3596749"/>
              <a:gd name="connsiteY8-148" fmla="*/ 0 h 1268414"/>
              <a:gd name="connsiteX9-149" fmla="*/ 2058645 w 3596749"/>
              <a:gd name="connsiteY9-150" fmla="*/ 0 h 1268414"/>
              <a:gd name="connsiteX10-151" fmla="*/ 2515110 w 3596749"/>
              <a:gd name="connsiteY10-152" fmla="*/ 0 h 1268414"/>
              <a:gd name="connsiteX11-153" fmla="*/ 3596749 w 3596749"/>
              <a:gd name="connsiteY11-154" fmla="*/ 747318 h 1268414"/>
              <a:gd name="connsiteX12-155" fmla="*/ 2359995 w 3596749"/>
              <a:gd name="connsiteY12-156" fmla="*/ 1268414 h 1268414"/>
              <a:gd name="connsiteX13-157" fmla="*/ 2288044 w 3596749"/>
              <a:gd name="connsiteY13-158" fmla="*/ 1268414 h 1268414"/>
              <a:gd name="connsiteX14-159" fmla="*/ 2269086 w 3596749"/>
              <a:gd name="connsiteY14-160" fmla="*/ 1268414 h 1268414"/>
              <a:gd name="connsiteX15-161" fmla="*/ 2018799 w 3596749"/>
              <a:gd name="connsiteY15-162" fmla="*/ 1268414 h 1268414"/>
              <a:gd name="connsiteX16-163" fmla="*/ 1937942 w 3596749"/>
              <a:gd name="connsiteY16-164" fmla="*/ 1268414 h 1268414"/>
              <a:gd name="connsiteX17-165" fmla="*/ 1831579 w 3596749"/>
              <a:gd name="connsiteY17-166" fmla="*/ 1268414 h 1268414"/>
              <a:gd name="connsiteX18-167" fmla="*/ 1562334 w 3596749"/>
              <a:gd name="connsiteY18-168" fmla="*/ 1268414 h 1268414"/>
              <a:gd name="connsiteX19-169" fmla="*/ 1553428 w 3596749"/>
              <a:gd name="connsiteY19-170" fmla="*/ 1268414 h 1268414"/>
              <a:gd name="connsiteX20-171" fmla="*/ 1532278 w 3596749"/>
              <a:gd name="connsiteY20-172" fmla="*/ 1268414 h 1268414"/>
              <a:gd name="connsiteX21-173" fmla="*/ 1481477 w 3596749"/>
              <a:gd name="connsiteY21-174" fmla="*/ 1268414 h 1268414"/>
              <a:gd name="connsiteX22-175" fmla="*/ 1212232 w 3596749"/>
              <a:gd name="connsiteY22-176" fmla="*/ 1268414 h 1268414"/>
              <a:gd name="connsiteX23-177" fmla="*/ 1105869 w 3596749"/>
              <a:gd name="connsiteY23-178" fmla="*/ 1268414 h 1268414"/>
              <a:gd name="connsiteX24-179" fmla="*/ 1025012 w 3596749"/>
              <a:gd name="connsiteY24-180" fmla="*/ 1268414 h 1268414"/>
              <a:gd name="connsiteX25-181" fmla="*/ 806567 w 3596749"/>
              <a:gd name="connsiteY25-182" fmla="*/ 1268414 h 1268414"/>
              <a:gd name="connsiteX26-183" fmla="*/ 755767 w 3596749"/>
              <a:gd name="connsiteY26-184" fmla="*/ 1268414 h 1268414"/>
              <a:gd name="connsiteX27-185" fmla="*/ 725711 w 3596749"/>
              <a:gd name="connsiteY27-186" fmla="*/ 1268414 h 1268414"/>
              <a:gd name="connsiteX28-187" fmla="*/ 299302 w 3596749"/>
              <a:gd name="connsiteY28-188" fmla="*/ 1268414 h 1268414"/>
              <a:gd name="connsiteX29-189" fmla="*/ 0 w 3596749"/>
              <a:gd name="connsiteY29-190" fmla="*/ 1268414 h 1268414"/>
              <a:gd name="connsiteX30-191" fmla="*/ 0 w 3596749"/>
              <a:gd name="connsiteY30-192" fmla="*/ 0 h 1268414"/>
              <a:gd name="connsiteX0-193" fmla="*/ 0 w 3596749"/>
              <a:gd name="connsiteY0-194" fmla="*/ 0 h 1268414"/>
              <a:gd name="connsiteX1-195" fmla="*/ 299302 w 3596749"/>
              <a:gd name="connsiteY1-196" fmla="*/ 0 h 1268414"/>
              <a:gd name="connsiteX2-197" fmla="*/ 795613 w 3596749"/>
              <a:gd name="connsiteY2-198" fmla="*/ 0 h 1268414"/>
              <a:gd name="connsiteX3-199" fmla="*/ 806567 w 3596749"/>
              <a:gd name="connsiteY3-200" fmla="*/ 0 h 1268414"/>
              <a:gd name="connsiteX4-201" fmla="*/ 1105869 w 3596749"/>
              <a:gd name="connsiteY4-202" fmla="*/ 0 h 1268414"/>
              <a:gd name="connsiteX5-203" fmla="*/ 1252078 w 3596749"/>
              <a:gd name="connsiteY5-204" fmla="*/ 0 h 1268414"/>
              <a:gd name="connsiteX6-205" fmla="*/ 1602180 w 3596749"/>
              <a:gd name="connsiteY6-206" fmla="*/ 0 h 1268414"/>
              <a:gd name="connsiteX7-207" fmla="*/ 1708543 w 3596749"/>
              <a:gd name="connsiteY7-208" fmla="*/ 0 h 1268414"/>
              <a:gd name="connsiteX8-209" fmla="*/ 2042864 w 3596749"/>
              <a:gd name="connsiteY8-210" fmla="*/ 0 h 1268414"/>
              <a:gd name="connsiteX9-211" fmla="*/ 2058645 w 3596749"/>
              <a:gd name="connsiteY9-212" fmla="*/ 0 h 1268414"/>
              <a:gd name="connsiteX10-213" fmla="*/ 2515110 w 3596749"/>
              <a:gd name="connsiteY10-214" fmla="*/ 0 h 1268414"/>
              <a:gd name="connsiteX11-215" fmla="*/ 3596749 w 3596749"/>
              <a:gd name="connsiteY11-216" fmla="*/ 747318 h 1268414"/>
              <a:gd name="connsiteX12-217" fmla="*/ 2288044 w 3596749"/>
              <a:gd name="connsiteY12-218" fmla="*/ 1268414 h 1268414"/>
              <a:gd name="connsiteX13-219" fmla="*/ 2269086 w 3596749"/>
              <a:gd name="connsiteY13-220" fmla="*/ 1268414 h 1268414"/>
              <a:gd name="connsiteX14-221" fmla="*/ 2018799 w 3596749"/>
              <a:gd name="connsiteY14-222" fmla="*/ 1268414 h 1268414"/>
              <a:gd name="connsiteX15-223" fmla="*/ 1937942 w 3596749"/>
              <a:gd name="connsiteY15-224" fmla="*/ 1268414 h 1268414"/>
              <a:gd name="connsiteX16-225" fmla="*/ 1831579 w 3596749"/>
              <a:gd name="connsiteY16-226" fmla="*/ 1268414 h 1268414"/>
              <a:gd name="connsiteX17-227" fmla="*/ 1562334 w 3596749"/>
              <a:gd name="connsiteY17-228" fmla="*/ 1268414 h 1268414"/>
              <a:gd name="connsiteX18-229" fmla="*/ 1553428 w 3596749"/>
              <a:gd name="connsiteY18-230" fmla="*/ 1268414 h 1268414"/>
              <a:gd name="connsiteX19-231" fmla="*/ 1532278 w 3596749"/>
              <a:gd name="connsiteY19-232" fmla="*/ 1268414 h 1268414"/>
              <a:gd name="connsiteX20-233" fmla="*/ 1481477 w 3596749"/>
              <a:gd name="connsiteY20-234" fmla="*/ 1268414 h 1268414"/>
              <a:gd name="connsiteX21-235" fmla="*/ 1212232 w 3596749"/>
              <a:gd name="connsiteY21-236" fmla="*/ 1268414 h 1268414"/>
              <a:gd name="connsiteX22-237" fmla="*/ 1105869 w 3596749"/>
              <a:gd name="connsiteY22-238" fmla="*/ 1268414 h 1268414"/>
              <a:gd name="connsiteX23-239" fmla="*/ 1025012 w 3596749"/>
              <a:gd name="connsiteY23-240" fmla="*/ 1268414 h 1268414"/>
              <a:gd name="connsiteX24-241" fmla="*/ 806567 w 3596749"/>
              <a:gd name="connsiteY24-242" fmla="*/ 1268414 h 1268414"/>
              <a:gd name="connsiteX25-243" fmla="*/ 755767 w 3596749"/>
              <a:gd name="connsiteY25-244" fmla="*/ 1268414 h 1268414"/>
              <a:gd name="connsiteX26-245" fmla="*/ 725711 w 3596749"/>
              <a:gd name="connsiteY26-246" fmla="*/ 1268414 h 1268414"/>
              <a:gd name="connsiteX27-247" fmla="*/ 299302 w 3596749"/>
              <a:gd name="connsiteY27-248" fmla="*/ 1268414 h 1268414"/>
              <a:gd name="connsiteX28-249" fmla="*/ 0 w 3596749"/>
              <a:gd name="connsiteY28-250" fmla="*/ 1268414 h 1268414"/>
              <a:gd name="connsiteX29-251" fmla="*/ 0 w 3596749"/>
              <a:gd name="connsiteY29-252" fmla="*/ 0 h 1268414"/>
              <a:gd name="connsiteX0-253" fmla="*/ 0 w 3596749"/>
              <a:gd name="connsiteY0-254" fmla="*/ 0 h 1268414"/>
              <a:gd name="connsiteX1-255" fmla="*/ 299302 w 3596749"/>
              <a:gd name="connsiteY1-256" fmla="*/ 0 h 1268414"/>
              <a:gd name="connsiteX2-257" fmla="*/ 795613 w 3596749"/>
              <a:gd name="connsiteY2-258" fmla="*/ 0 h 1268414"/>
              <a:gd name="connsiteX3-259" fmla="*/ 806567 w 3596749"/>
              <a:gd name="connsiteY3-260" fmla="*/ 0 h 1268414"/>
              <a:gd name="connsiteX4-261" fmla="*/ 1105869 w 3596749"/>
              <a:gd name="connsiteY4-262" fmla="*/ 0 h 1268414"/>
              <a:gd name="connsiteX5-263" fmla="*/ 1252078 w 3596749"/>
              <a:gd name="connsiteY5-264" fmla="*/ 0 h 1268414"/>
              <a:gd name="connsiteX6-265" fmla="*/ 1602180 w 3596749"/>
              <a:gd name="connsiteY6-266" fmla="*/ 0 h 1268414"/>
              <a:gd name="connsiteX7-267" fmla="*/ 1708543 w 3596749"/>
              <a:gd name="connsiteY7-268" fmla="*/ 0 h 1268414"/>
              <a:gd name="connsiteX8-269" fmla="*/ 2042864 w 3596749"/>
              <a:gd name="connsiteY8-270" fmla="*/ 0 h 1268414"/>
              <a:gd name="connsiteX9-271" fmla="*/ 2058645 w 3596749"/>
              <a:gd name="connsiteY9-272" fmla="*/ 0 h 1268414"/>
              <a:gd name="connsiteX10-273" fmla="*/ 3596749 w 3596749"/>
              <a:gd name="connsiteY10-274" fmla="*/ 747318 h 1268414"/>
              <a:gd name="connsiteX11-275" fmla="*/ 2288044 w 3596749"/>
              <a:gd name="connsiteY11-276" fmla="*/ 1268414 h 1268414"/>
              <a:gd name="connsiteX12-277" fmla="*/ 2269086 w 3596749"/>
              <a:gd name="connsiteY12-278" fmla="*/ 1268414 h 1268414"/>
              <a:gd name="connsiteX13-279" fmla="*/ 2018799 w 3596749"/>
              <a:gd name="connsiteY13-280" fmla="*/ 1268414 h 1268414"/>
              <a:gd name="connsiteX14-281" fmla="*/ 1937942 w 3596749"/>
              <a:gd name="connsiteY14-282" fmla="*/ 1268414 h 1268414"/>
              <a:gd name="connsiteX15-283" fmla="*/ 1831579 w 3596749"/>
              <a:gd name="connsiteY15-284" fmla="*/ 1268414 h 1268414"/>
              <a:gd name="connsiteX16-285" fmla="*/ 1562334 w 3596749"/>
              <a:gd name="connsiteY16-286" fmla="*/ 1268414 h 1268414"/>
              <a:gd name="connsiteX17-287" fmla="*/ 1553428 w 3596749"/>
              <a:gd name="connsiteY17-288" fmla="*/ 1268414 h 1268414"/>
              <a:gd name="connsiteX18-289" fmla="*/ 1532278 w 3596749"/>
              <a:gd name="connsiteY18-290" fmla="*/ 1268414 h 1268414"/>
              <a:gd name="connsiteX19-291" fmla="*/ 1481477 w 3596749"/>
              <a:gd name="connsiteY19-292" fmla="*/ 1268414 h 1268414"/>
              <a:gd name="connsiteX20-293" fmla="*/ 1212232 w 3596749"/>
              <a:gd name="connsiteY20-294" fmla="*/ 1268414 h 1268414"/>
              <a:gd name="connsiteX21-295" fmla="*/ 1105869 w 3596749"/>
              <a:gd name="connsiteY21-296" fmla="*/ 1268414 h 1268414"/>
              <a:gd name="connsiteX22-297" fmla="*/ 1025012 w 3596749"/>
              <a:gd name="connsiteY22-298" fmla="*/ 1268414 h 1268414"/>
              <a:gd name="connsiteX23-299" fmla="*/ 806567 w 3596749"/>
              <a:gd name="connsiteY23-300" fmla="*/ 1268414 h 1268414"/>
              <a:gd name="connsiteX24-301" fmla="*/ 755767 w 3596749"/>
              <a:gd name="connsiteY24-302" fmla="*/ 1268414 h 1268414"/>
              <a:gd name="connsiteX25-303" fmla="*/ 725711 w 3596749"/>
              <a:gd name="connsiteY25-304" fmla="*/ 1268414 h 1268414"/>
              <a:gd name="connsiteX26-305" fmla="*/ 299302 w 3596749"/>
              <a:gd name="connsiteY26-306" fmla="*/ 1268414 h 1268414"/>
              <a:gd name="connsiteX27-307" fmla="*/ 0 w 3596749"/>
              <a:gd name="connsiteY27-308" fmla="*/ 1268414 h 1268414"/>
              <a:gd name="connsiteX28-309" fmla="*/ 0 w 3596749"/>
              <a:gd name="connsiteY28-310" fmla="*/ 0 h 1268414"/>
              <a:gd name="connsiteX0-311" fmla="*/ 0 w 3596749"/>
              <a:gd name="connsiteY0-312" fmla="*/ 0 h 1268414"/>
              <a:gd name="connsiteX1-313" fmla="*/ 299302 w 3596749"/>
              <a:gd name="connsiteY1-314" fmla="*/ 0 h 1268414"/>
              <a:gd name="connsiteX2-315" fmla="*/ 795613 w 3596749"/>
              <a:gd name="connsiteY2-316" fmla="*/ 0 h 1268414"/>
              <a:gd name="connsiteX3-317" fmla="*/ 806567 w 3596749"/>
              <a:gd name="connsiteY3-318" fmla="*/ 0 h 1268414"/>
              <a:gd name="connsiteX4-319" fmla="*/ 1105869 w 3596749"/>
              <a:gd name="connsiteY4-320" fmla="*/ 0 h 1268414"/>
              <a:gd name="connsiteX5-321" fmla="*/ 1252078 w 3596749"/>
              <a:gd name="connsiteY5-322" fmla="*/ 0 h 1268414"/>
              <a:gd name="connsiteX6-323" fmla="*/ 1602180 w 3596749"/>
              <a:gd name="connsiteY6-324" fmla="*/ 0 h 1268414"/>
              <a:gd name="connsiteX7-325" fmla="*/ 1708543 w 3596749"/>
              <a:gd name="connsiteY7-326" fmla="*/ 0 h 1268414"/>
              <a:gd name="connsiteX8-327" fmla="*/ 2042864 w 3596749"/>
              <a:gd name="connsiteY8-328" fmla="*/ 0 h 1268414"/>
              <a:gd name="connsiteX9-329" fmla="*/ 3596749 w 3596749"/>
              <a:gd name="connsiteY9-330" fmla="*/ 747318 h 1268414"/>
              <a:gd name="connsiteX10-331" fmla="*/ 2288044 w 3596749"/>
              <a:gd name="connsiteY10-332" fmla="*/ 1268414 h 1268414"/>
              <a:gd name="connsiteX11-333" fmla="*/ 2269086 w 3596749"/>
              <a:gd name="connsiteY11-334" fmla="*/ 1268414 h 1268414"/>
              <a:gd name="connsiteX12-335" fmla="*/ 2018799 w 3596749"/>
              <a:gd name="connsiteY12-336" fmla="*/ 1268414 h 1268414"/>
              <a:gd name="connsiteX13-337" fmla="*/ 1937942 w 3596749"/>
              <a:gd name="connsiteY13-338" fmla="*/ 1268414 h 1268414"/>
              <a:gd name="connsiteX14-339" fmla="*/ 1831579 w 3596749"/>
              <a:gd name="connsiteY14-340" fmla="*/ 1268414 h 1268414"/>
              <a:gd name="connsiteX15-341" fmla="*/ 1562334 w 3596749"/>
              <a:gd name="connsiteY15-342" fmla="*/ 1268414 h 1268414"/>
              <a:gd name="connsiteX16-343" fmla="*/ 1553428 w 3596749"/>
              <a:gd name="connsiteY16-344" fmla="*/ 1268414 h 1268414"/>
              <a:gd name="connsiteX17-345" fmla="*/ 1532278 w 3596749"/>
              <a:gd name="connsiteY17-346" fmla="*/ 1268414 h 1268414"/>
              <a:gd name="connsiteX18-347" fmla="*/ 1481477 w 3596749"/>
              <a:gd name="connsiteY18-348" fmla="*/ 1268414 h 1268414"/>
              <a:gd name="connsiteX19-349" fmla="*/ 1212232 w 3596749"/>
              <a:gd name="connsiteY19-350" fmla="*/ 1268414 h 1268414"/>
              <a:gd name="connsiteX20-351" fmla="*/ 1105869 w 3596749"/>
              <a:gd name="connsiteY20-352" fmla="*/ 1268414 h 1268414"/>
              <a:gd name="connsiteX21-353" fmla="*/ 1025012 w 3596749"/>
              <a:gd name="connsiteY21-354" fmla="*/ 1268414 h 1268414"/>
              <a:gd name="connsiteX22-355" fmla="*/ 806567 w 3596749"/>
              <a:gd name="connsiteY22-356" fmla="*/ 1268414 h 1268414"/>
              <a:gd name="connsiteX23-357" fmla="*/ 755767 w 3596749"/>
              <a:gd name="connsiteY23-358" fmla="*/ 1268414 h 1268414"/>
              <a:gd name="connsiteX24-359" fmla="*/ 725711 w 3596749"/>
              <a:gd name="connsiteY24-360" fmla="*/ 1268414 h 1268414"/>
              <a:gd name="connsiteX25-361" fmla="*/ 299302 w 3596749"/>
              <a:gd name="connsiteY25-362" fmla="*/ 1268414 h 1268414"/>
              <a:gd name="connsiteX26-363" fmla="*/ 0 w 3596749"/>
              <a:gd name="connsiteY26-364" fmla="*/ 1268414 h 1268414"/>
              <a:gd name="connsiteX27-365" fmla="*/ 0 w 3596749"/>
              <a:gd name="connsiteY27-366" fmla="*/ 0 h 1268414"/>
              <a:gd name="connsiteX0-367" fmla="*/ 0 w 3596749"/>
              <a:gd name="connsiteY0-368" fmla="*/ 0 h 1268414"/>
              <a:gd name="connsiteX1-369" fmla="*/ 299302 w 3596749"/>
              <a:gd name="connsiteY1-370" fmla="*/ 0 h 1268414"/>
              <a:gd name="connsiteX2-371" fmla="*/ 795613 w 3596749"/>
              <a:gd name="connsiteY2-372" fmla="*/ 0 h 1268414"/>
              <a:gd name="connsiteX3-373" fmla="*/ 806567 w 3596749"/>
              <a:gd name="connsiteY3-374" fmla="*/ 0 h 1268414"/>
              <a:gd name="connsiteX4-375" fmla="*/ 1105869 w 3596749"/>
              <a:gd name="connsiteY4-376" fmla="*/ 0 h 1268414"/>
              <a:gd name="connsiteX5-377" fmla="*/ 1252078 w 3596749"/>
              <a:gd name="connsiteY5-378" fmla="*/ 0 h 1268414"/>
              <a:gd name="connsiteX6-379" fmla="*/ 1602180 w 3596749"/>
              <a:gd name="connsiteY6-380" fmla="*/ 0 h 1268414"/>
              <a:gd name="connsiteX7-381" fmla="*/ 1708543 w 3596749"/>
              <a:gd name="connsiteY7-382" fmla="*/ 0 h 1268414"/>
              <a:gd name="connsiteX8-383" fmla="*/ 3596749 w 3596749"/>
              <a:gd name="connsiteY8-384" fmla="*/ 747318 h 1268414"/>
              <a:gd name="connsiteX9-385" fmla="*/ 2288044 w 3596749"/>
              <a:gd name="connsiteY9-386" fmla="*/ 1268414 h 1268414"/>
              <a:gd name="connsiteX10-387" fmla="*/ 2269086 w 3596749"/>
              <a:gd name="connsiteY10-388" fmla="*/ 1268414 h 1268414"/>
              <a:gd name="connsiteX11-389" fmla="*/ 2018799 w 3596749"/>
              <a:gd name="connsiteY11-390" fmla="*/ 1268414 h 1268414"/>
              <a:gd name="connsiteX12-391" fmla="*/ 1937942 w 3596749"/>
              <a:gd name="connsiteY12-392" fmla="*/ 1268414 h 1268414"/>
              <a:gd name="connsiteX13-393" fmla="*/ 1831579 w 3596749"/>
              <a:gd name="connsiteY13-394" fmla="*/ 1268414 h 1268414"/>
              <a:gd name="connsiteX14-395" fmla="*/ 1562334 w 3596749"/>
              <a:gd name="connsiteY14-396" fmla="*/ 1268414 h 1268414"/>
              <a:gd name="connsiteX15-397" fmla="*/ 1553428 w 3596749"/>
              <a:gd name="connsiteY15-398" fmla="*/ 1268414 h 1268414"/>
              <a:gd name="connsiteX16-399" fmla="*/ 1532278 w 3596749"/>
              <a:gd name="connsiteY16-400" fmla="*/ 1268414 h 1268414"/>
              <a:gd name="connsiteX17-401" fmla="*/ 1481477 w 3596749"/>
              <a:gd name="connsiteY17-402" fmla="*/ 1268414 h 1268414"/>
              <a:gd name="connsiteX18-403" fmla="*/ 1212232 w 3596749"/>
              <a:gd name="connsiteY18-404" fmla="*/ 1268414 h 1268414"/>
              <a:gd name="connsiteX19-405" fmla="*/ 1105869 w 3596749"/>
              <a:gd name="connsiteY19-406" fmla="*/ 1268414 h 1268414"/>
              <a:gd name="connsiteX20-407" fmla="*/ 1025012 w 3596749"/>
              <a:gd name="connsiteY20-408" fmla="*/ 1268414 h 1268414"/>
              <a:gd name="connsiteX21-409" fmla="*/ 806567 w 3596749"/>
              <a:gd name="connsiteY21-410" fmla="*/ 1268414 h 1268414"/>
              <a:gd name="connsiteX22-411" fmla="*/ 755767 w 3596749"/>
              <a:gd name="connsiteY22-412" fmla="*/ 1268414 h 1268414"/>
              <a:gd name="connsiteX23-413" fmla="*/ 725711 w 3596749"/>
              <a:gd name="connsiteY23-414" fmla="*/ 1268414 h 1268414"/>
              <a:gd name="connsiteX24-415" fmla="*/ 299302 w 3596749"/>
              <a:gd name="connsiteY24-416" fmla="*/ 1268414 h 1268414"/>
              <a:gd name="connsiteX25-417" fmla="*/ 0 w 3596749"/>
              <a:gd name="connsiteY25-418" fmla="*/ 1268414 h 1268414"/>
              <a:gd name="connsiteX26-419" fmla="*/ 0 w 3596749"/>
              <a:gd name="connsiteY26-420" fmla="*/ 0 h 1268414"/>
              <a:gd name="connsiteX0-421" fmla="*/ 0 w 3596749"/>
              <a:gd name="connsiteY0-422" fmla="*/ 0 h 1268414"/>
              <a:gd name="connsiteX1-423" fmla="*/ 299302 w 3596749"/>
              <a:gd name="connsiteY1-424" fmla="*/ 0 h 1268414"/>
              <a:gd name="connsiteX2-425" fmla="*/ 795613 w 3596749"/>
              <a:gd name="connsiteY2-426" fmla="*/ 0 h 1268414"/>
              <a:gd name="connsiteX3-427" fmla="*/ 806567 w 3596749"/>
              <a:gd name="connsiteY3-428" fmla="*/ 0 h 1268414"/>
              <a:gd name="connsiteX4-429" fmla="*/ 1105869 w 3596749"/>
              <a:gd name="connsiteY4-430" fmla="*/ 0 h 1268414"/>
              <a:gd name="connsiteX5-431" fmla="*/ 1252078 w 3596749"/>
              <a:gd name="connsiteY5-432" fmla="*/ 0 h 1268414"/>
              <a:gd name="connsiteX6-433" fmla="*/ 1602180 w 3596749"/>
              <a:gd name="connsiteY6-434" fmla="*/ 0 h 1268414"/>
              <a:gd name="connsiteX7-435" fmla="*/ 1708543 w 3596749"/>
              <a:gd name="connsiteY7-436" fmla="*/ 0 h 1268414"/>
              <a:gd name="connsiteX8-437" fmla="*/ 3596749 w 3596749"/>
              <a:gd name="connsiteY8-438" fmla="*/ 747318 h 1268414"/>
              <a:gd name="connsiteX9-439" fmla="*/ 2288044 w 3596749"/>
              <a:gd name="connsiteY9-440" fmla="*/ 1268414 h 1268414"/>
              <a:gd name="connsiteX10-441" fmla="*/ 2018799 w 3596749"/>
              <a:gd name="connsiteY10-442" fmla="*/ 1268414 h 1268414"/>
              <a:gd name="connsiteX11-443" fmla="*/ 1937942 w 3596749"/>
              <a:gd name="connsiteY11-444" fmla="*/ 1268414 h 1268414"/>
              <a:gd name="connsiteX12-445" fmla="*/ 1831579 w 3596749"/>
              <a:gd name="connsiteY12-446" fmla="*/ 1268414 h 1268414"/>
              <a:gd name="connsiteX13-447" fmla="*/ 1562334 w 3596749"/>
              <a:gd name="connsiteY13-448" fmla="*/ 1268414 h 1268414"/>
              <a:gd name="connsiteX14-449" fmla="*/ 1553428 w 3596749"/>
              <a:gd name="connsiteY14-450" fmla="*/ 1268414 h 1268414"/>
              <a:gd name="connsiteX15-451" fmla="*/ 1532278 w 3596749"/>
              <a:gd name="connsiteY15-452" fmla="*/ 1268414 h 1268414"/>
              <a:gd name="connsiteX16-453" fmla="*/ 1481477 w 3596749"/>
              <a:gd name="connsiteY16-454" fmla="*/ 1268414 h 1268414"/>
              <a:gd name="connsiteX17-455" fmla="*/ 1212232 w 3596749"/>
              <a:gd name="connsiteY17-456" fmla="*/ 1268414 h 1268414"/>
              <a:gd name="connsiteX18-457" fmla="*/ 1105869 w 3596749"/>
              <a:gd name="connsiteY18-458" fmla="*/ 1268414 h 1268414"/>
              <a:gd name="connsiteX19-459" fmla="*/ 1025012 w 3596749"/>
              <a:gd name="connsiteY19-460" fmla="*/ 1268414 h 1268414"/>
              <a:gd name="connsiteX20-461" fmla="*/ 806567 w 3596749"/>
              <a:gd name="connsiteY20-462" fmla="*/ 1268414 h 1268414"/>
              <a:gd name="connsiteX21-463" fmla="*/ 755767 w 3596749"/>
              <a:gd name="connsiteY21-464" fmla="*/ 1268414 h 1268414"/>
              <a:gd name="connsiteX22-465" fmla="*/ 725711 w 3596749"/>
              <a:gd name="connsiteY22-466" fmla="*/ 1268414 h 1268414"/>
              <a:gd name="connsiteX23-467" fmla="*/ 299302 w 3596749"/>
              <a:gd name="connsiteY23-468" fmla="*/ 1268414 h 1268414"/>
              <a:gd name="connsiteX24-469" fmla="*/ 0 w 3596749"/>
              <a:gd name="connsiteY24-470" fmla="*/ 1268414 h 1268414"/>
              <a:gd name="connsiteX25-471" fmla="*/ 0 w 3596749"/>
              <a:gd name="connsiteY25-472" fmla="*/ 0 h 1268414"/>
              <a:gd name="connsiteX0-473" fmla="*/ 0 w 3596749"/>
              <a:gd name="connsiteY0-474" fmla="*/ 0 h 1268414"/>
              <a:gd name="connsiteX1-475" fmla="*/ 299302 w 3596749"/>
              <a:gd name="connsiteY1-476" fmla="*/ 0 h 1268414"/>
              <a:gd name="connsiteX2-477" fmla="*/ 795613 w 3596749"/>
              <a:gd name="connsiteY2-478" fmla="*/ 0 h 1268414"/>
              <a:gd name="connsiteX3-479" fmla="*/ 806567 w 3596749"/>
              <a:gd name="connsiteY3-480" fmla="*/ 0 h 1268414"/>
              <a:gd name="connsiteX4-481" fmla="*/ 1105869 w 3596749"/>
              <a:gd name="connsiteY4-482" fmla="*/ 0 h 1268414"/>
              <a:gd name="connsiteX5-483" fmla="*/ 1252078 w 3596749"/>
              <a:gd name="connsiteY5-484" fmla="*/ 0 h 1268414"/>
              <a:gd name="connsiteX6-485" fmla="*/ 1602180 w 3596749"/>
              <a:gd name="connsiteY6-486" fmla="*/ 0 h 1268414"/>
              <a:gd name="connsiteX7-487" fmla="*/ 1708543 w 3596749"/>
              <a:gd name="connsiteY7-488" fmla="*/ 0 h 1268414"/>
              <a:gd name="connsiteX8-489" fmla="*/ 3596749 w 3596749"/>
              <a:gd name="connsiteY8-490" fmla="*/ 747318 h 1268414"/>
              <a:gd name="connsiteX9-491" fmla="*/ 2018799 w 3596749"/>
              <a:gd name="connsiteY9-492" fmla="*/ 1268414 h 1268414"/>
              <a:gd name="connsiteX10-493" fmla="*/ 1937942 w 3596749"/>
              <a:gd name="connsiteY10-494" fmla="*/ 1268414 h 1268414"/>
              <a:gd name="connsiteX11-495" fmla="*/ 1831579 w 3596749"/>
              <a:gd name="connsiteY11-496" fmla="*/ 1268414 h 1268414"/>
              <a:gd name="connsiteX12-497" fmla="*/ 1562334 w 3596749"/>
              <a:gd name="connsiteY12-498" fmla="*/ 1268414 h 1268414"/>
              <a:gd name="connsiteX13-499" fmla="*/ 1553428 w 3596749"/>
              <a:gd name="connsiteY13-500" fmla="*/ 1268414 h 1268414"/>
              <a:gd name="connsiteX14-501" fmla="*/ 1532278 w 3596749"/>
              <a:gd name="connsiteY14-502" fmla="*/ 1268414 h 1268414"/>
              <a:gd name="connsiteX15-503" fmla="*/ 1481477 w 3596749"/>
              <a:gd name="connsiteY15-504" fmla="*/ 1268414 h 1268414"/>
              <a:gd name="connsiteX16-505" fmla="*/ 1212232 w 3596749"/>
              <a:gd name="connsiteY16-506" fmla="*/ 1268414 h 1268414"/>
              <a:gd name="connsiteX17-507" fmla="*/ 1105869 w 3596749"/>
              <a:gd name="connsiteY17-508" fmla="*/ 1268414 h 1268414"/>
              <a:gd name="connsiteX18-509" fmla="*/ 1025012 w 3596749"/>
              <a:gd name="connsiteY18-510" fmla="*/ 1268414 h 1268414"/>
              <a:gd name="connsiteX19-511" fmla="*/ 806567 w 3596749"/>
              <a:gd name="connsiteY19-512" fmla="*/ 1268414 h 1268414"/>
              <a:gd name="connsiteX20-513" fmla="*/ 755767 w 3596749"/>
              <a:gd name="connsiteY20-514" fmla="*/ 1268414 h 1268414"/>
              <a:gd name="connsiteX21-515" fmla="*/ 725711 w 3596749"/>
              <a:gd name="connsiteY21-516" fmla="*/ 1268414 h 1268414"/>
              <a:gd name="connsiteX22-517" fmla="*/ 299302 w 3596749"/>
              <a:gd name="connsiteY22-518" fmla="*/ 1268414 h 1268414"/>
              <a:gd name="connsiteX23-519" fmla="*/ 0 w 3596749"/>
              <a:gd name="connsiteY23-520" fmla="*/ 1268414 h 1268414"/>
              <a:gd name="connsiteX24-521" fmla="*/ 0 w 3596749"/>
              <a:gd name="connsiteY24-522" fmla="*/ 0 h 12684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3596749" y="747318"/>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0"/>
            <a:ext cx="12192000" cy="5048250"/>
          </a:xfrm>
          <a:custGeom>
            <a:avLst/>
            <a:gdLst>
              <a:gd name="connsiteX0" fmla="*/ 0 w 12192000"/>
              <a:gd name="connsiteY0" fmla="*/ 0 h 5048250"/>
              <a:gd name="connsiteX1" fmla="*/ 12192000 w 12192000"/>
              <a:gd name="connsiteY1" fmla="*/ 0 h 5048250"/>
              <a:gd name="connsiteX2" fmla="*/ 12192000 w 12192000"/>
              <a:gd name="connsiteY2" fmla="*/ 5048250 h 5048250"/>
              <a:gd name="connsiteX3" fmla="*/ 0 w 12192000"/>
              <a:gd name="connsiteY3" fmla="*/ 5048250 h 5048250"/>
            </a:gdLst>
            <a:ahLst/>
            <a:cxnLst>
              <a:cxn ang="0">
                <a:pos x="connsiteX0" y="connsiteY0"/>
              </a:cxn>
              <a:cxn ang="0">
                <a:pos x="connsiteX1" y="connsiteY1"/>
              </a:cxn>
              <a:cxn ang="0">
                <a:pos x="connsiteX2" y="connsiteY2"/>
              </a:cxn>
              <a:cxn ang="0">
                <a:pos x="connsiteX3" y="connsiteY3"/>
              </a:cxn>
            </a:cxnLst>
            <a:rect l="l" t="t" r="r" b="b"/>
            <a:pathLst>
              <a:path w="12192000" h="5048250">
                <a:moveTo>
                  <a:pt x="0" y="0"/>
                </a:moveTo>
                <a:lnTo>
                  <a:pt x="12192000" y="0"/>
                </a:lnTo>
                <a:lnTo>
                  <a:pt x="12192000" y="5048250"/>
                </a:lnTo>
                <a:lnTo>
                  <a:pt x="0" y="5048250"/>
                </a:lnTo>
                <a:close/>
              </a:path>
            </a:pathLst>
          </a:custGeom>
        </p:spPr>
        <p:txBody>
          <a:bodyPr wrap="square">
            <a:noAutofit/>
          </a:body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7" y="1669143"/>
            <a:ext cx="7402285" cy="3976914"/>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209823"/>
            <a:ext cx="10781714" cy="524724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Content Placeholder 2"/>
          <p:cNvSpPr>
            <a:spLocks noGrp="1"/>
          </p:cNvSpPr>
          <p:nvPr>
            <p:ph idx="13"/>
          </p:nvPr>
        </p:nvSpPr>
        <p:spPr>
          <a:xfrm>
            <a:off x="841375" y="739180"/>
            <a:ext cx="10747058" cy="464458"/>
          </a:xfrm>
          <a:prstGeom prst="rect">
            <a:avLst/>
          </a:prstGeom>
        </p:spPr>
        <p:txBody>
          <a:bodyPr/>
          <a:lstStyle>
            <a:lvl1pPr marL="0" indent="0">
              <a:lnSpc>
                <a:spcPct val="120000"/>
              </a:lnSpc>
              <a:buSzPct val="80000"/>
              <a:buFont typeface="Wingdings" panose="05000000000000000000" pitchFamily="2" charset="2"/>
              <a:buNone/>
              <a:defRPr b="0">
                <a:solidFill>
                  <a:srgbClr val="07836E"/>
                </a:solidFill>
              </a:defRPr>
            </a:lvl1pPr>
          </a:lstStyle>
          <a:p>
            <a:pPr lvl="0"/>
            <a:r>
              <a:rPr lang="en-US" dirty="0"/>
              <a:t>Click to edit Master text styles</a:t>
            </a:r>
          </a:p>
        </p:txBody>
      </p:sp>
    </p:spTree>
    <p:extLst>
      <p:ext uri="{BB962C8B-B14F-4D97-AF65-F5344CB8AC3E}">
        <p14:creationId xmlns:p14="http://schemas.microsoft.com/office/powerpoint/2010/main" val="3619251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3" name="标题占位符 2"/>
          <p:cNvSpPr>
            <a:spLocks noGrp="1"/>
          </p:cNvSpPr>
          <p:nvPr>
            <p:ph type="title"/>
          </p:nvPr>
        </p:nvSpPr>
        <p:spPr>
          <a:xfrm>
            <a:off x="609600" y="274638"/>
            <a:ext cx="10972800" cy="51784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4" name="文本占位符 3"/>
          <p:cNvSpPr>
            <a:spLocks noGrp="1"/>
          </p:cNvSpPr>
          <p:nvPr>
            <p:ph type="body" idx="1"/>
          </p:nvPr>
        </p:nvSpPr>
        <p:spPr>
          <a:xfrm>
            <a:off x="609600" y="1036320"/>
            <a:ext cx="10972800" cy="5089843"/>
          </a:xfrm>
          <a:prstGeom prst="rect">
            <a:avLst/>
          </a:prstGeom>
        </p:spPr>
        <p:txBody>
          <a:bodyPr vert="horz" lIns="91440" tIns="45720" rIns="91440" bIns="45720" rtlCol="0">
            <a:normAutofit/>
          </a:bodyPr>
          <a:lstStyle/>
          <a:p>
            <a:pPr lvl="0"/>
            <a:r>
              <a:rPr lang="zh-CN" altLang="en-US" dirty="0"/>
              <a:t>单击此处编辑母版文本样式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2800" kern="1200">
          <a:solidFill>
            <a:schemeClr val="tx1"/>
          </a:solidFill>
          <a:latin typeface="+mn-ea"/>
          <a:ea typeface="+mn-ea"/>
          <a:cs typeface="+mj-cs"/>
        </a:defRPr>
      </a:lvl1pPr>
    </p:titleStyle>
    <p:bodyStyle>
      <a:lvl1pPr marL="0" indent="625475"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slideLayout" Target="../slideLayouts/slideLayout2.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8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03.png"/><Relationship Id="rId5" Type="http://schemas.openxmlformats.org/officeDocument/2006/relationships/slideLayout" Target="../slideLayouts/slideLayout2.xml"/><Relationship Id="rId4" Type="http://schemas.openxmlformats.org/officeDocument/2006/relationships/tags" Target="../tags/tag26.xml"/></Relationships>
</file>

<file path=ppt/slides/_rels/slide86.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slideLayout" Target="../slideLayouts/slideLayout2.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矩形 16"/>
          <p:cNvSpPr/>
          <p:nvPr/>
        </p:nvSpPr>
        <p:spPr>
          <a:xfrm>
            <a:off x="7341951" y="4504609"/>
            <a:ext cx="3826336" cy="523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046362" y="1164201"/>
            <a:ext cx="5082926" cy="430374"/>
          </a:xfrm>
          <a:prstGeom prst="rect">
            <a:avLst/>
          </a:prstGeom>
          <a:noFill/>
        </p:spPr>
        <p:txBody>
          <a:bodyPr wrap="square" rtlCol="0">
            <a:spAutoFit/>
            <a:scene3d>
              <a:camera prst="orthographicFront"/>
              <a:lightRig rig="threePt" dir="t"/>
            </a:scene3d>
            <a:sp3d contourW="12700"/>
          </a:bodyPr>
          <a:lstStyle/>
          <a:p>
            <a:pPr lvl="0" algn="r">
              <a:lnSpc>
                <a:spcPct val="120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工业和信息化精品系列教材</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6440896" y="3544999"/>
            <a:ext cx="4891702" cy="646331"/>
          </a:xfrm>
          <a:prstGeom prst="rect">
            <a:avLst/>
          </a:prstGeom>
        </p:spPr>
        <p:txBody>
          <a:bodyPr wrap="square">
            <a:spAutoFit/>
          </a:bodyPr>
          <a:lstStyle/>
          <a:p>
            <a:pPr algn="r"/>
            <a:r>
              <a:rPr lang="zh-CN" altLang="en-US" dirty="0"/>
              <a:t>信息技术（基础模块）</a:t>
            </a:r>
          </a:p>
          <a:p>
            <a:pPr algn="r"/>
            <a:r>
              <a:rPr lang="zh-CN" altLang="en-US" dirty="0"/>
              <a:t>（</a:t>
            </a:r>
            <a:r>
              <a:rPr lang="en-US" altLang="zh-CN" dirty="0"/>
              <a:t>WPS Office</a:t>
            </a:r>
            <a:r>
              <a:rPr lang="zh-CN" altLang="en-US" dirty="0"/>
              <a:t>）（慕课版）</a:t>
            </a:r>
            <a:endParaRPr lang="zh-CN" altLang="en-US" dirty="0"/>
          </a:p>
        </p:txBody>
      </p:sp>
      <p:sp>
        <p:nvSpPr>
          <p:cNvPr id="15" name="文本框 23"/>
          <p:cNvSpPr txBox="1"/>
          <p:nvPr/>
        </p:nvSpPr>
        <p:spPr>
          <a:xfrm>
            <a:off x="5765800" y="2567226"/>
            <a:ext cx="5444513" cy="861774"/>
          </a:xfrm>
          <a:prstGeom prst="rect">
            <a:avLst/>
          </a:prstGeom>
          <a:noFill/>
        </p:spPr>
        <p:txBody>
          <a:bodyPr wrap="square" rtlCol="0">
            <a:spAutoFit/>
            <a:scene3d>
              <a:camera prst="orthographicFront"/>
              <a:lightRig rig="threePt" dir="t"/>
            </a:scene3d>
            <a:sp3d contourW="12700"/>
          </a:bodyPr>
          <a:lstStyle/>
          <a:p>
            <a:pPr lvl="0" algn="r">
              <a:defRPr/>
            </a:pPr>
            <a:r>
              <a:rPr lang="zh-CN" altLang="en-US" sz="5000" b="1" dirty="0">
                <a:solidFill>
                  <a:schemeClr val="accent3"/>
                </a:solidFill>
              </a:rPr>
              <a:t>演示文稿制作</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 y="0"/>
            <a:ext cx="5338394" cy="6858000"/>
          </a:xfrm>
          <a:prstGeom prst="rect">
            <a:avLst/>
          </a:prstGeom>
        </p:spPr>
      </p:pic>
      <p:sp>
        <p:nvSpPr>
          <p:cNvPr id="8" name="矩形 7"/>
          <p:cNvSpPr/>
          <p:nvPr/>
        </p:nvSpPr>
        <p:spPr>
          <a:xfrm>
            <a:off x="9358256" y="1872423"/>
            <a:ext cx="1683530" cy="5975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9503557" y="1884615"/>
            <a:ext cx="1415275" cy="584775"/>
          </a:xfrm>
          <a:prstGeom prst="rect">
            <a:avLst/>
          </a:prstGeom>
          <a:noFill/>
          <a:ln>
            <a:noFill/>
          </a:ln>
        </p:spPr>
        <p:txBody>
          <a:bodyPr wrap="square" rtlCol="0">
            <a:spAutoFit/>
          </a:bodyPr>
          <a:lstStyle/>
          <a:p>
            <a:r>
              <a:rPr lang="zh-CN" altLang="en-US" sz="3200" dirty="0">
                <a:solidFill>
                  <a:schemeClr val="accent3"/>
                </a:solidFill>
              </a:rPr>
              <a:t>模</a:t>
            </a:r>
            <a:r>
              <a:rPr lang="zh-CN" altLang="en-US" sz="3200" dirty="0" smtClean="0">
                <a:solidFill>
                  <a:schemeClr val="accent3"/>
                </a:solidFill>
              </a:rPr>
              <a:t>块三</a:t>
            </a:r>
            <a:endParaRPr lang="en-US" altLang="zh-CN" sz="3200" dirty="0">
              <a:solidFill>
                <a:schemeClr val="accent3"/>
              </a:solidFill>
            </a:endParaRPr>
          </a:p>
        </p:txBody>
      </p:sp>
      <p:cxnSp>
        <p:nvCxnSpPr>
          <p:cNvPr id="6" name="直接连接符 5"/>
          <p:cNvCxnSpPr/>
          <p:nvPr/>
        </p:nvCxnSpPr>
        <p:spPr>
          <a:xfrm flipH="1">
            <a:off x="6440896" y="4421527"/>
            <a:ext cx="4658765"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0028" y="4607295"/>
            <a:ext cx="1638608" cy="3410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（四）演示文稿的基本操作</a:t>
            </a:r>
          </a:p>
        </p:txBody>
      </p:sp>
      <p:sp>
        <p:nvSpPr>
          <p:cNvPr id="42" name="矩形 41"/>
          <p:cNvSpPr/>
          <p:nvPr/>
        </p:nvSpPr>
        <p:spPr>
          <a:xfrm>
            <a:off x="1274324" y="1161593"/>
            <a:ext cx="3442055"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3121213" cy="533482"/>
          </a:xfrm>
        </p:spPr>
        <p:txBody>
          <a:bodyPr>
            <a:normAutofit lnSpcReduction="10000"/>
          </a:bodyPr>
          <a:lstStyle/>
          <a:p>
            <a:pPr indent="0"/>
            <a:r>
              <a:rPr lang="en-US" altLang="zh-CN" dirty="0">
                <a:solidFill>
                  <a:schemeClr val="bg1"/>
                </a:solidFill>
              </a:rPr>
              <a:t>1</a:t>
            </a:r>
            <a:r>
              <a:rPr lang="zh-CN" altLang="en-US" dirty="0">
                <a:solidFill>
                  <a:schemeClr val="bg1"/>
                </a:solidFill>
              </a:rPr>
              <a:t>．新建演示文稿</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8" name="内容占位符 2"/>
          <p:cNvSpPr txBox="1"/>
          <p:nvPr/>
        </p:nvSpPr>
        <p:spPr>
          <a:xfrm>
            <a:off x="859122" y="2083291"/>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新建演示文稿的方法很多，如新建空白演示文稿、利用模板新建演示文稿等，用户可根据实际需求进行选</a:t>
            </a:r>
            <a:r>
              <a:rPr lang="zh-CN" altLang="en-US" sz="2000" dirty="0" smtClean="0"/>
              <a:t>择。</a:t>
            </a:r>
            <a:endParaRPr lang="en-US" altLang="zh-CN" sz="2000" dirty="0"/>
          </a:p>
        </p:txBody>
      </p:sp>
      <p:sp>
        <p:nvSpPr>
          <p:cNvPr id="21" name="TextBox 6"/>
          <p:cNvSpPr txBox="1"/>
          <p:nvPr/>
        </p:nvSpPr>
        <p:spPr>
          <a:xfrm>
            <a:off x="1052679" y="3209903"/>
            <a:ext cx="3978874" cy="3323987"/>
          </a:xfrm>
          <a:prstGeom prst="rect">
            <a:avLst/>
          </a:prstGeom>
          <a:noFill/>
        </p:spPr>
        <p:txBody>
          <a:bodyPr wrap="square" rtlCol="0">
            <a:spAutoFit/>
          </a:bodyPr>
          <a:lstStyle/>
          <a:p>
            <a:pPr marL="342900" indent="-342900">
              <a:lnSpc>
                <a:spcPct val="150000"/>
              </a:lnSpc>
              <a:buClr>
                <a:schemeClr val="tx1"/>
              </a:buClr>
              <a:buFont typeface="Wingdings" panose="05000000000000000000" pitchFamily="2" charset="2"/>
              <a:buChar char="Ø"/>
            </a:pPr>
            <a:r>
              <a:rPr lang="zh-CN" altLang="en-US" sz="2000" b="1" dirty="0">
                <a:latin typeface="+mn-ea"/>
              </a:rPr>
              <a:t>新建空白演示文稿</a:t>
            </a:r>
            <a:r>
              <a:rPr lang="zh-CN" altLang="en-US" sz="2000" b="1" dirty="0" smtClean="0">
                <a:latin typeface="+mn-ea"/>
              </a:rPr>
              <a:t>：</a:t>
            </a:r>
            <a:r>
              <a:rPr lang="zh-CN" altLang="en-US" sz="2000" dirty="0" smtClean="0">
                <a:latin typeface="+mn-ea"/>
              </a:rPr>
              <a:t>启动</a:t>
            </a:r>
            <a:r>
              <a:rPr lang="en-US" altLang="zh-CN" sz="2000" dirty="0">
                <a:latin typeface="+mn-ea"/>
              </a:rPr>
              <a:t>WPS Office</a:t>
            </a:r>
            <a:r>
              <a:rPr lang="zh-CN" altLang="en-US" sz="2000" dirty="0">
                <a:latin typeface="+mn-ea"/>
              </a:rPr>
              <a:t>，在“首页”选项卡中单击“新建”按钮 </a:t>
            </a:r>
            <a:r>
              <a:rPr lang="zh-CN" altLang="en-US" sz="2000" dirty="0" smtClean="0">
                <a:latin typeface="+mn-ea"/>
              </a:rPr>
              <a:t>，在</a:t>
            </a:r>
            <a:r>
              <a:rPr lang="zh-CN" altLang="en-US" sz="2000" dirty="0">
                <a:latin typeface="+mn-ea"/>
              </a:rPr>
              <a:t>左侧导航栏中选择“新建演示”选项，然后在右侧选择“新建空白演示”选项</a:t>
            </a:r>
            <a:r>
              <a:rPr lang="zh-CN" altLang="en-US" sz="2000" dirty="0" smtClean="0">
                <a:latin typeface="+mn-ea"/>
              </a:rPr>
              <a:t>，便</a:t>
            </a:r>
            <a:r>
              <a:rPr lang="zh-CN" altLang="en-US" sz="2000" dirty="0">
                <a:latin typeface="+mn-ea"/>
              </a:rPr>
              <a:t>可新建一个名为“演示文稿</a:t>
            </a:r>
            <a:r>
              <a:rPr lang="en-US" altLang="zh-CN" sz="2000" dirty="0">
                <a:latin typeface="+mn-ea"/>
              </a:rPr>
              <a:t>1”</a:t>
            </a:r>
            <a:r>
              <a:rPr lang="zh-CN" altLang="en-US" sz="2000" dirty="0">
                <a:latin typeface="+mn-ea"/>
              </a:rPr>
              <a:t>的空白演示文稿。</a:t>
            </a:r>
            <a:endParaRPr lang="en-US" altLang="zh-CN" sz="2000" dirty="0">
              <a:latin typeface="+mn-ea"/>
            </a:endParaRPr>
          </a:p>
        </p:txBody>
      </p:sp>
      <p:sp>
        <p:nvSpPr>
          <p:cNvPr id="16" name="TextBox 6"/>
          <p:cNvSpPr txBox="1"/>
          <p:nvPr/>
        </p:nvSpPr>
        <p:spPr>
          <a:xfrm>
            <a:off x="5893780" y="3178199"/>
            <a:ext cx="5502717" cy="2862322"/>
          </a:xfrm>
          <a:prstGeom prst="rect">
            <a:avLst/>
          </a:prstGeom>
          <a:noFill/>
        </p:spPr>
        <p:txBody>
          <a:bodyPr wrap="square" rtlCol="0">
            <a:spAutoFit/>
          </a:bodyPr>
          <a:lstStyle/>
          <a:p>
            <a:pPr marL="342900" indent="-342900">
              <a:lnSpc>
                <a:spcPct val="150000"/>
              </a:lnSpc>
              <a:buClr>
                <a:schemeClr val="tx1"/>
              </a:buClr>
              <a:buFont typeface="Wingdings" panose="05000000000000000000" pitchFamily="2" charset="2"/>
              <a:buChar char="Ø"/>
            </a:pPr>
            <a:r>
              <a:rPr lang="zh-CN" altLang="en-US" sz="2000" b="1" dirty="0" smtClean="0">
                <a:latin typeface="+mn-ea"/>
              </a:rPr>
              <a:t>利</a:t>
            </a:r>
            <a:r>
              <a:rPr lang="zh-CN" altLang="en-US" sz="2000" b="1" dirty="0">
                <a:latin typeface="+mn-ea"/>
              </a:rPr>
              <a:t>用模板新建演示文稿</a:t>
            </a:r>
            <a:r>
              <a:rPr lang="zh-CN" altLang="en-US" sz="2000" b="1" dirty="0" smtClean="0">
                <a:latin typeface="+mn-ea"/>
              </a:rPr>
              <a:t>：</a:t>
            </a:r>
            <a:r>
              <a:rPr lang="zh-CN" altLang="en-US" sz="2000" dirty="0" smtClean="0">
                <a:latin typeface="+mn-ea"/>
              </a:rPr>
              <a:t>在</a:t>
            </a:r>
            <a:r>
              <a:rPr lang="zh-CN" altLang="en-US" sz="2000" dirty="0">
                <a:latin typeface="+mn-ea"/>
              </a:rPr>
              <a:t>演示文稿操作界面选择“文件”</a:t>
            </a:r>
            <a:r>
              <a:rPr lang="en-US" altLang="zh-CN" sz="2000" dirty="0">
                <a:latin typeface="+mn-ea"/>
              </a:rPr>
              <a:t>/“</a:t>
            </a:r>
            <a:r>
              <a:rPr lang="zh-CN" altLang="en-US" sz="2000" dirty="0">
                <a:latin typeface="+mn-ea"/>
              </a:rPr>
              <a:t>新建”命令，打开“新建”选项卡，选择一个已有的模板选项，或在搜索框中输入模板关键字后按“</a:t>
            </a:r>
            <a:r>
              <a:rPr lang="en-US" altLang="zh-CN" sz="2000" dirty="0">
                <a:latin typeface="+mn-ea"/>
              </a:rPr>
              <a:t>Enter”</a:t>
            </a:r>
            <a:r>
              <a:rPr lang="zh-CN" altLang="en-US" sz="2000" dirty="0">
                <a:latin typeface="+mn-ea"/>
              </a:rPr>
              <a:t>键，选择一个搜索到的模板选项，然后单击相应的下载按钮，便可根据所选模板新建演示文稿。</a:t>
            </a:r>
            <a:endParaRPr lang="en-US" altLang="zh-CN" sz="2000" dirty="0">
              <a:latin typeface="+mn-ea"/>
            </a:endParaRPr>
          </a:p>
        </p:txBody>
      </p:sp>
      <p:cxnSp>
        <p:nvCxnSpPr>
          <p:cNvPr id="17" name="直接连接符 16"/>
          <p:cNvCxnSpPr/>
          <p:nvPr/>
        </p:nvCxnSpPr>
        <p:spPr>
          <a:xfrm>
            <a:off x="5471699" y="3317033"/>
            <a:ext cx="0" cy="27234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（四）演示文稿的基本操作</a:t>
            </a:r>
          </a:p>
        </p:txBody>
      </p:sp>
      <p:sp>
        <p:nvSpPr>
          <p:cNvPr id="42" name="矩形 41"/>
          <p:cNvSpPr/>
          <p:nvPr/>
        </p:nvSpPr>
        <p:spPr>
          <a:xfrm>
            <a:off x="1274324" y="1161593"/>
            <a:ext cx="3442055"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3121213" cy="533482"/>
          </a:xfrm>
        </p:spPr>
        <p:txBody>
          <a:bodyPr>
            <a:normAutofit lnSpcReduction="10000"/>
          </a:bodyPr>
          <a:lstStyle/>
          <a:p>
            <a:pPr indent="0"/>
            <a:r>
              <a:rPr lang="en-US" altLang="zh-CN" dirty="0">
                <a:solidFill>
                  <a:schemeClr val="bg1"/>
                </a:solidFill>
              </a:rPr>
              <a:t>2</a:t>
            </a:r>
            <a:r>
              <a:rPr lang="zh-CN" altLang="en-US" dirty="0">
                <a:solidFill>
                  <a:schemeClr val="bg1"/>
                </a:solidFill>
              </a:rPr>
              <a:t>．打开演示文稿</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8" name="内容占位符 2"/>
          <p:cNvSpPr txBox="1"/>
          <p:nvPr/>
        </p:nvSpPr>
        <p:spPr>
          <a:xfrm>
            <a:off x="825146" y="2131417"/>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当需要对演示文稿进行编辑、查看或放映操作时，应先将其打开。打开演示文稿的方法主要包括以</a:t>
            </a:r>
            <a:r>
              <a:rPr lang="zh-CN" altLang="en-US" sz="2000" dirty="0" smtClean="0"/>
              <a:t>下</a:t>
            </a:r>
            <a:r>
              <a:rPr lang="en-US" altLang="zh-CN" sz="2000" dirty="0" smtClean="0"/>
              <a:t>4</a:t>
            </a:r>
            <a:r>
              <a:rPr lang="zh-CN" altLang="en-US" sz="2000" dirty="0" smtClean="0"/>
              <a:t>种</a:t>
            </a:r>
            <a:r>
              <a:rPr lang="zh-CN" altLang="en-US" sz="2000" dirty="0"/>
              <a:t>。</a:t>
            </a:r>
            <a:endParaRPr lang="en-US" altLang="zh-CN" sz="2000" dirty="0"/>
          </a:p>
        </p:txBody>
      </p:sp>
      <p:grpSp>
        <p:nvGrpSpPr>
          <p:cNvPr id="22" name="组合 21"/>
          <p:cNvGrpSpPr/>
          <p:nvPr/>
        </p:nvGrpSpPr>
        <p:grpSpPr>
          <a:xfrm>
            <a:off x="1075897" y="3427403"/>
            <a:ext cx="10256320" cy="2787746"/>
            <a:chOff x="-530" y="2396"/>
            <a:chExt cx="20326" cy="7088"/>
          </a:xfrm>
        </p:grpSpPr>
        <p:grpSp>
          <p:nvGrpSpPr>
            <p:cNvPr id="23" name="组合 22"/>
            <p:cNvGrpSpPr/>
            <p:nvPr/>
          </p:nvGrpSpPr>
          <p:grpSpPr>
            <a:xfrm>
              <a:off x="9605" y="4564"/>
              <a:ext cx="3257" cy="2570"/>
              <a:chOff x="4249737" y="2613025"/>
              <a:chExt cx="2066925" cy="1631950"/>
            </a:xfrm>
            <a:solidFill>
              <a:srgbClr val="A1C921"/>
            </a:solidFill>
            <a:effectLst>
              <a:outerShdw blurRad="177800" dist="114300" dir="2700000" algn="tl" rotWithShape="0">
                <a:prstClr val="black">
                  <a:alpha val="40000"/>
                </a:prstClr>
              </a:outerShdw>
            </a:effectLst>
          </p:grpSpPr>
          <p:sp>
            <p:nvSpPr>
              <p:cNvPr id="62" name="Freeform 5"/>
              <p:cNvSpPr/>
              <p:nvPr/>
            </p:nvSpPr>
            <p:spPr bwMode="auto">
              <a:xfrm>
                <a:off x="4249737" y="2613025"/>
                <a:ext cx="2066925" cy="815975"/>
              </a:xfrm>
              <a:custGeom>
                <a:avLst/>
                <a:gdLst>
                  <a:gd name="T0" fmla="*/ 824 w 1302"/>
                  <a:gd name="T1" fmla="*/ 0 h 514"/>
                  <a:gd name="T2" fmla="*/ 513 w 1302"/>
                  <a:gd name="T3" fmla="*/ 0 h 514"/>
                  <a:gd name="T4" fmla="*/ 0 w 1302"/>
                  <a:gd name="T5" fmla="*/ 514 h 514"/>
                  <a:gd name="T6" fmla="*/ 1302 w 1302"/>
                  <a:gd name="T7" fmla="*/ 514 h 514"/>
                  <a:gd name="T8" fmla="*/ 824 w 1302"/>
                  <a:gd name="T9" fmla="*/ 0 h 514"/>
                </a:gdLst>
                <a:ahLst/>
                <a:cxnLst>
                  <a:cxn ang="0">
                    <a:pos x="T0" y="T1"/>
                  </a:cxn>
                  <a:cxn ang="0">
                    <a:pos x="T2" y="T3"/>
                  </a:cxn>
                  <a:cxn ang="0">
                    <a:pos x="T4" y="T5"/>
                  </a:cxn>
                  <a:cxn ang="0">
                    <a:pos x="T6" y="T7"/>
                  </a:cxn>
                  <a:cxn ang="0">
                    <a:pos x="T8" y="T9"/>
                  </a:cxn>
                </a:cxnLst>
                <a:rect l="0" t="0" r="r" b="b"/>
                <a:pathLst>
                  <a:path w="1302" h="514">
                    <a:moveTo>
                      <a:pt x="824" y="0"/>
                    </a:moveTo>
                    <a:lnTo>
                      <a:pt x="513" y="0"/>
                    </a:lnTo>
                    <a:lnTo>
                      <a:pt x="0" y="514"/>
                    </a:lnTo>
                    <a:lnTo>
                      <a:pt x="1302" y="514"/>
                    </a:lnTo>
                    <a:lnTo>
                      <a:pt x="8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6"/>
              <p:cNvSpPr/>
              <p:nvPr/>
            </p:nvSpPr>
            <p:spPr bwMode="auto">
              <a:xfrm>
                <a:off x="4249737" y="3429000"/>
                <a:ext cx="2066925" cy="815975"/>
              </a:xfrm>
              <a:custGeom>
                <a:avLst/>
                <a:gdLst>
                  <a:gd name="T0" fmla="*/ 824 w 1302"/>
                  <a:gd name="T1" fmla="*/ 514 h 514"/>
                  <a:gd name="T2" fmla="*/ 513 w 1302"/>
                  <a:gd name="T3" fmla="*/ 514 h 514"/>
                  <a:gd name="T4" fmla="*/ 0 w 1302"/>
                  <a:gd name="T5" fmla="*/ 0 h 514"/>
                  <a:gd name="T6" fmla="*/ 1302 w 1302"/>
                  <a:gd name="T7" fmla="*/ 0 h 514"/>
                  <a:gd name="T8" fmla="*/ 824 w 1302"/>
                  <a:gd name="T9" fmla="*/ 514 h 514"/>
                </a:gdLst>
                <a:ahLst/>
                <a:cxnLst>
                  <a:cxn ang="0">
                    <a:pos x="T0" y="T1"/>
                  </a:cxn>
                  <a:cxn ang="0">
                    <a:pos x="T2" y="T3"/>
                  </a:cxn>
                  <a:cxn ang="0">
                    <a:pos x="T4" y="T5"/>
                  </a:cxn>
                  <a:cxn ang="0">
                    <a:pos x="T6" y="T7"/>
                  </a:cxn>
                  <a:cxn ang="0">
                    <a:pos x="T8" y="T9"/>
                  </a:cxn>
                </a:cxnLst>
                <a:rect l="0" t="0" r="r" b="b"/>
                <a:pathLst>
                  <a:path w="1302" h="514">
                    <a:moveTo>
                      <a:pt x="824" y="514"/>
                    </a:moveTo>
                    <a:lnTo>
                      <a:pt x="513" y="514"/>
                    </a:lnTo>
                    <a:lnTo>
                      <a:pt x="0" y="0"/>
                    </a:lnTo>
                    <a:lnTo>
                      <a:pt x="1302" y="0"/>
                    </a:lnTo>
                    <a:lnTo>
                      <a:pt x="824" y="5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8304" y="2457"/>
              <a:ext cx="2571" cy="3245"/>
              <a:chOff x="3424238" y="1275517"/>
              <a:chExt cx="1631950" cy="2060575"/>
            </a:xfrm>
            <a:solidFill>
              <a:srgbClr val="C00000"/>
            </a:solidFill>
            <a:effectLst>
              <a:outerShdw blurRad="177800" dist="114300" dir="2700000" algn="tl" rotWithShape="0">
                <a:prstClr val="black">
                  <a:alpha val="40000"/>
                </a:prstClr>
              </a:outerShdw>
            </a:effectLst>
          </p:grpSpPr>
          <p:sp>
            <p:nvSpPr>
              <p:cNvPr id="60" name="Freeform 10"/>
              <p:cNvSpPr/>
              <p:nvPr/>
            </p:nvSpPr>
            <p:spPr bwMode="auto">
              <a:xfrm>
                <a:off x="3424238" y="1275517"/>
                <a:ext cx="815975" cy="2060575"/>
              </a:xfrm>
              <a:custGeom>
                <a:avLst/>
                <a:gdLst>
                  <a:gd name="T0" fmla="*/ 0 w 514"/>
                  <a:gd name="T1" fmla="*/ 474 h 1298"/>
                  <a:gd name="T2" fmla="*/ 0 w 514"/>
                  <a:gd name="T3" fmla="*/ 785 h 1298"/>
                  <a:gd name="T4" fmla="*/ 514 w 514"/>
                  <a:gd name="T5" fmla="*/ 1298 h 1298"/>
                  <a:gd name="T6" fmla="*/ 514 w 514"/>
                  <a:gd name="T7" fmla="*/ 0 h 1298"/>
                  <a:gd name="T8" fmla="*/ 0 w 514"/>
                  <a:gd name="T9" fmla="*/ 474 h 1298"/>
                </a:gdLst>
                <a:ahLst/>
                <a:cxnLst>
                  <a:cxn ang="0">
                    <a:pos x="T0" y="T1"/>
                  </a:cxn>
                  <a:cxn ang="0">
                    <a:pos x="T2" y="T3"/>
                  </a:cxn>
                  <a:cxn ang="0">
                    <a:pos x="T4" y="T5"/>
                  </a:cxn>
                  <a:cxn ang="0">
                    <a:pos x="T6" y="T7"/>
                  </a:cxn>
                  <a:cxn ang="0">
                    <a:pos x="T8" y="T9"/>
                  </a:cxn>
                </a:cxnLst>
                <a:rect l="0" t="0" r="r" b="b"/>
                <a:pathLst>
                  <a:path w="514" h="1298">
                    <a:moveTo>
                      <a:pt x="0" y="474"/>
                    </a:moveTo>
                    <a:lnTo>
                      <a:pt x="0" y="785"/>
                    </a:lnTo>
                    <a:lnTo>
                      <a:pt x="514" y="1298"/>
                    </a:lnTo>
                    <a:lnTo>
                      <a:pt x="514" y="0"/>
                    </a:lnTo>
                    <a:lnTo>
                      <a:pt x="0" y="474"/>
                    </a:ln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1"/>
              <p:cNvSpPr/>
              <p:nvPr/>
            </p:nvSpPr>
            <p:spPr bwMode="auto">
              <a:xfrm>
                <a:off x="4240213" y="1275517"/>
                <a:ext cx="815975" cy="2060575"/>
              </a:xfrm>
              <a:custGeom>
                <a:avLst/>
                <a:gdLst>
                  <a:gd name="T0" fmla="*/ 514 w 514"/>
                  <a:gd name="T1" fmla="*/ 474 h 1298"/>
                  <a:gd name="T2" fmla="*/ 514 w 514"/>
                  <a:gd name="T3" fmla="*/ 785 h 1298"/>
                  <a:gd name="T4" fmla="*/ 0 w 514"/>
                  <a:gd name="T5" fmla="*/ 1298 h 1298"/>
                  <a:gd name="T6" fmla="*/ 0 w 514"/>
                  <a:gd name="T7" fmla="*/ 0 h 1298"/>
                  <a:gd name="T8" fmla="*/ 514 w 514"/>
                  <a:gd name="T9" fmla="*/ 474 h 1298"/>
                </a:gdLst>
                <a:ahLst/>
                <a:cxnLst>
                  <a:cxn ang="0">
                    <a:pos x="T0" y="T1"/>
                  </a:cxn>
                  <a:cxn ang="0">
                    <a:pos x="T2" y="T3"/>
                  </a:cxn>
                  <a:cxn ang="0">
                    <a:pos x="T4" y="T5"/>
                  </a:cxn>
                  <a:cxn ang="0">
                    <a:pos x="T6" y="T7"/>
                  </a:cxn>
                  <a:cxn ang="0">
                    <a:pos x="T8" y="T9"/>
                  </a:cxn>
                </a:cxnLst>
                <a:rect l="0" t="0" r="r" b="b"/>
                <a:pathLst>
                  <a:path w="514" h="1298">
                    <a:moveTo>
                      <a:pt x="514" y="474"/>
                    </a:moveTo>
                    <a:lnTo>
                      <a:pt x="514" y="785"/>
                    </a:lnTo>
                    <a:lnTo>
                      <a:pt x="0" y="1298"/>
                    </a:lnTo>
                    <a:lnTo>
                      <a:pt x="0" y="0"/>
                    </a:lnTo>
                    <a:lnTo>
                      <a:pt x="514" y="474"/>
                    </a:ln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组合 24"/>
            <p:cNvGrpSpPr/>
            <p:nvPr/>
          </p:nvGrpSpPr>
          <p:grpSpPr>
            <a:xfrm>
              <a:off x="6341" y="4564"/>
              <a:ext cx="3249" cy="2570"/>
              <a:chOff x="2178050" y="2613025"/>
              <a:chExt cx="2062163" cy="1631950"/>
            </a:xfrm>
            <a:solidFill>
              <a:srgbClr val="FFC000"/>
            </a:solidFill>
            <a:effectLst>
              <a:outerShdw blurRad="177800" dist="114300" dir="2700000" algn="tl" rotWithShape="0">
                <a:prstClr val="black">
                  <a:alpha val="40000"/>
                </a:prstClr>
              </a:outerShdw>
            </a:effectLst>
          </p:grpSpPr>
          <p:sp>
            <p:nvSpPr>
              <p:cNvPr id="58" name="Freeform 15"/>
              <p:cNvSpPr/>
              <p:nvPr/>
            </p:nvSpPr>
            <p:spPr bwMode="auto">
              <a:xfrm>
                <a:off x="2178050" y="3429000"/>
                <a:ext cx="2062163" cy="815975"/>
              </a:xfrm>
              <a:custGeom>
                <a:avLst/>
                <a:gdLst>
                  <a:gd name="T0" fmla="*/ 477 w 1299"/>
                  <a:gd name="T1" fmla="*/ 514 h 514"/>
                  <a:gd name="T2" fmla="*/ 786 w 1299"/>
                  <a:gd name="T3" fmla="*/ 514 h 514"/>
                  <a:gd name="T4" fmla="*/ 1299 w 1299"/>
                  <a:gd name="T5" fmla="*/ 0 h 514"/>
                  <a:gd name="T6" fmla="*/ 0 w 1299"/>
                  <a:gd name="T7" fmla="*/ 0 h 514"/>
                  <a:gd name="T8" fmla="*/ 477 w 1299"/>
                  <a:gd name="T9" fmla="*/ 514 h 514"/>
                </a:gdLst>
                <a:ahLst/>
                <a:cxnLst>
                  <a:cxn ang="0">
                    <a:pos x="T0" y="T1"/>
                  </a:cxn>
                  <a:cxn ang="0">
                    <a:pos x="T2" y="T3"/>
                  </a:cxn>
                  <a:cxn ang="0">
                    <a:pos x="T4" y="T5"/>
                  </a:cxn>
                  <a:cxn ang="0">
                    <a:pos x="T6" y="T7"/>
                  </a:cxn>
                  <a:cxn ang="0">
                    <a:pos x="T8" y="T9"/>
                  </a:cxn>
                </a:cxnLst>
                <a:rect l="0" t="0" r="r" b="b"/>
                <a:pathLst>
                  <a:path w="1299" h="514">
                    <a:moveTo>
                      <a:pt x="477" y="514"/>
                    </a:moveTo>
                    <a:lnTo>
                      <a:pt x="786" y="514"/>
                    </a:lnTo>
                    <a:lnTo>
                      <a:pt x="1299" y="0"/>
                    </a:lnTo>
                    <a:lnTo>
                      <a:pt x="0" y="0"/>
                    </a:lnTo>
                    <a:lnTo>
                      <a:pt x="477" y="5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6"/>
              <p:cNvSpPr/>
              <p:nvPr/>
            </p:nvSpPr>
            <p:spPr bwMode="auto">
              <a:xfrm>
                <a:off x="2178050" y="2613025"/>
                <a:ext cx="2062163" cy="815975"/>
              </a:xfrm>
              <a:custGeom>
                <a:avLst/>
                <a:gdLst>
                  <a:gd name="T0" fmla="*/ 477 w 1299"/>
                  <a:gd name="T1" fmla="*/ 0 h 514"/>
                  <a:gd name="T2" fmla="*/ 786 w 1299"/>
                  <a:gd name="T3" fmla="*/ 0 h 514"/>
                  <a:gd name="T4" fmla="*/ 1299 w 1299"/>
                  <a:gd name="T5" fmla="*/ 514 h 514"/>
                  <a:gd name="T6" fmla="*/ 0 w 1299"/>
                  <a:gd name="T7" fmla="*/ 514 h 514"/>
                  <a:gd name="T8" fmla="*/ 477 w 1299"/>
                  <a:gd name="T9" fmla="*/ 0 h 514"/>
                </a:gdLst>
                <a:ahLst/>
                <a:cxnLst>
                  <a:cxn ang="0">
                    <a:pos x="T0" y="T1"/>
                  </a:cxn>
                  <a:cxn ang="0">
                    <a:pos x="T2" y="T3"/>
                  </a:cxn>
                  <a:cxn ang="0">
                    <a:pos x="T4" y="T5"/>
                  </a:cxn>
                  <a:cxn ang="0">
                    <a:pos x="T6" y="T7"/>
                  </a:cxn>
                  <a:cxn ang="0">
                    <a:pos x="T8" y="T9"/>
                  </a:cxn>
                </a:cxnLst>
                <a:rect l="0" t="0" r="r" b="b"/>
                <a:pathLst>
                  <a:path w="1299" h="514">
                    <a:moveTo>
                      <a:pt x="477" y="0"/>
                    </a:moveTo>
                    <a:lnTo>
                      <a:pt x="786" y="0"/>
                    </a:lnTo>
                    <a:lnTo>
                      <a:pt x="1299" y="514"/>
                    </a:lnTo>
                    <a:lnTo>
                      <a:pt x="0" y="514"/>
                    </a:lnTo>
                    <a:lnTo>
                      <a:pt x="47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8304" y="5992"/>
              <a:ext cx="2571" cy="3255"/>
              <a:chOff x="3424238" y="3520217"/>
              <a:chExt cx="1631950" cy="2066925"/>
            </a:xfrm>
            <a:solidFill>
              <a:srgbClr val="3333FF"/>
            </a:solidFill>
            <a:effectLst>
              <a:outerShdw blurRad="177800" dist="114300" dir="2700000" algn="tl" rotWithShape="0">
                <a:prstClr val="black">
                  <a:alpha val="40000"/>
                </a:prstClr>
              </a:outerShdw>
            </a:effectLst>
          </p:grpSpPr>
          <p:sp>
            <p:nvSpPr>
              <p:cNvPr id="56" name="Freeform 20"/>
              <p:cNvSpPr/>
              <p:nvPr/>
            </p:nvSpPr>
            <p:spPr bwMode="auto">
              <a:xfrm>
                <a:off x="4240213" y="3520217"/>
                <a:ext cx="815975" cy="2066925"/>
              </a:xfrm>
              <a:custGeom>
                <a:avLst/>
                <a:gdLst>
                  <a:gd name="T0" fmla="*/ 514 w 514"/>
                  <a:gd name="T1" fmla="*/ 824 h 1302"/>
                  <a:gd name="T2" fmla="*/ 514 w 514"/>
                  <a:gd name="T3" fmla="*/ 513 h 1302"/>
                  <a:gd name="T4" fmla="*/ 0 w 514"/>
                  <a:gd name="T5" fmla="*/ 0 h 1302"/>
                  <a:gd name="T6" fmla="*/ 0 w 514"/>
                  <a:gd name="T7" fmla="*/ 1302 h 1302"/>
                  <a:gd name="T8" fmla="*/ 514 w 514"/>
                  <a:gd name="T9" fmla="*/ 824 h 1302"/>
                </a:gdLst>
                <a:ahLst/>
                <a:cxnLst>
                  <a:cxn ang="0">
                    <a:pos x="T0" y="T1"/>
                  </a:cxn>
                  <a:cxn ang="0">
                    <a:pos x="T2" y="T3"/>
                  </a:cxn>
                  <a:cxn ang="0">
                    <a:pos x="T4" y="T5"/>
                  </a:cxn>
                  <a:cxn ang="0">
                    <a:pos x="T6" y="T7"/>
                  </a:cxn>
                  <a:cxn ang="0">
                    <a:pos x="T8" y="T9"/>
                  </a:cxn>
                </a:cxnLst>
                <a:rect l="0" t="0" r="r" b="b"/>
                <a:pathLst>
                  <a:path w="514" h="1302">
                    <a:moveTo>
                      <a:pt x="514" y="824"/>
                    </a:moveTo>
                    <a:lnTo>
                      <a:pt x="514" y="513"/>
                    </a:lnTo>
                    <a:lnTo>
                      <a:pt x="0" y="0"/>
                    </a:lnTo>
                    <a:lnTo>
                      <a:pt x="0" y="1302"/>
                    </a:lnTo>
                    <a:lnTo>
                      <a:pt x="514" y="824"/>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1"/>
              <p:cNvSpPr/>
              <p:nvPr/>
            </p:nvSpPr>
            <p:spPr bwMode="auto">
              <a:xfrm>
                <a:off x="3424238" y="3520217"/>
                <a:ext cx="815975" cy="2066925"/>
              </a:xfrm>
              <a:custGeom>
                <a:avLst/>
                <a:gdLst>
                  <a:gd name="T0" fmla="*/ 0 w 514"/>
                  <a:gd name="T1" fmla="*/ 824 h 1302"/>
                  <a:gd name="T2" fmla="*/ 0 w 514"/>
                  <a:gd name="T3" fmla="*/ 513 h 1302"/>
                  <a:gd name="T4" fmla="*/ 514 w 514"/>
                  <a:gd name="T5" fmla="*/ 0 h 1302"/>
                  <a:gd name="T6" fmla="*/ 514 w 514"/>
                  <a:gd name="T7" fmla="*/ 1302 h 1302"/>
                  <a:gd name="T8" fmla="*/ 0 w 514"/>
                  <a:gd name="T9" fmla="*/ 824 h 1302"/>
                </a:gdLst>
                <a:ahLst/>
                <a:cxnLst>
                  <a:cxn ang="0">
                    <a:pos x="T0" y="T1"/>
                  </a:cxn>
                  <a:cxn ang="0">
                    <a:pos x="T2" y="T3"/>
                  </a:cxn>
                  <a:cxn ang="0">
                    <a:pos x="T4" y="T5"/>
                  </a:cxn>
                  <a:cxn ang="0">
                    <a:pos x="T6" y="T7"/>
                  </a:cxn>
                  <a:cxn ang="0">
                    <a:pos x="T8" y="T9"/>
                  </a:cxn>
                </a:cxnLst>
                <a:rect l="0" t="0" r="r" b="b"/>
                <a:pathLst>
                  <a:path w="514" h="1302">
                    <a:moveTo>
                      <a:pt x="0" y="824"/>
                    </a:moveTo>
                    <a:lnTo>
                      <a:pt x="0" y="513"/>
                    </a:lnTo>
                    <a:lnTo>
                      <a:pt x="514" y="0"/>
                    </a:lnTo>
                    <a:lnTo>
                      <a:pt x="514" y="1302"/>
                    </a:lnTo>
                    <a:lnTo>
                      <a:pt x="0" y="824"/>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 name="Freeform 27"/>
            <p:cNvSpPr>
              <a:spLocks noChangeAspect="1" noEditPoints="1"/>
            </p:cNvSpPr>
            <p:nvPr/>
          </p:nvSpPr>
          <p:spPr bwMode="auto">
            <a:xfrm>
              <a:off x="7681" y="5449"/>
              <a:ext cx="785" cy="794"/>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29" name="Freeform 13"/>
            <p:cNvSpPr>
              <a:spLocks noChangeAspect="1" noEditPoints="1"/>
            </p:cNvSpPr>
            <p:nvPr/>
          </p:nvSpPr>
          <p:spPr bwMode="auto">
            <a:xfrm>
              <a:off x="9165" y="7282"/>
              <a:ext cx="880" cy="794"/>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alpha val="89000"/>
              </a:schemeClr>
            </a:solidFill>
            <a:ln>
              <a:noFill/>
            </a:ln>
          </p:spPr>
          <p:txBody>
            <a:bodyPr vert="horz" wrap="square" lIns="91440" tIns="45720" rIns="91440" bIns="45720" numCol="1" anchor="t" anchorCtr="0" compatLnSpc="1"/>
            <a:lstStyle/>
            <a:p>
              <a:endParaRPr lang="zh-CN" altLang="en-US"/>
            </a:p>
          </p:txBody>
        </p:sp>
        <p:sp>
          <p:nvSpPr>
            <p:cNvPr id="36" name="Freeform 9"/>
            <p:cNvSpPr>
              <a:spLocks noChangeAspect="1" noEditPoints="1"/>
            </p:cNvSpPr>
            <p:nvPr/>
          </p:nvSpPr>
          <p:spPr bwMode="auto">
            <a:xfrm>
              <a:off x="10575" y="5408"/>
              <a:ext cx="1316" cy="763"/>
            </a:xfrm>
            <a:custGeom>
              <a:avLst/>
              <a:gdLst>
                <a:gd name="T0" fmla="*/ 114 w 132"/>
                <a:gd name="T1" fmla="*/ 26 h 67"/>
                <a:gd name="T2" fmla="*/ 108 w 132"/>
                <a:gd name="T3" fmla="*/ 32 h 67"/>
                <a:gd name="T4" fmla="*/ 110 w 132"/>
                <a:gd name="T5" fmla="*/ 37 h 67"/>
                <a:gd name="T6" fmla="*/ 99 w 132"/>
                <a:gd name="T7" fmla="*/ 55 h 67"/>
                <a:gd name="T8" fmla="*/ 100 w 132"/>
                <a:gd name="T9" fmla="*/ 55 h 67"/>
                <a:gd name="T10" fmla="*/ 107 w 132"/>
                <a:gd name="T11" fmla="*/ 49 h 67"/>
                <a:gd name="T12" fmla="*/ 104 w 132"/>
                <a:gd name="T13" fmla="*/ 67 h 67"/>
                <a:gd name="T14" fmla="*/ 110 w 132"/>
                <a:gd name="T15" fmla="*/ 67 h 67"/>
                <a:gd name="T16" fmla="*/ 114 w 132"/>
                <a:gd name="T17" fmla="*/ 60 h 67"/>
                <a:gd name="T18" fmla="*/ 119 w 132"/>
                <a:gd name="T19" fmla="*/ 67 h 67"/>
                <a:gd name="T20" fmla="*/ 124 w 132"/>
                <a:gd name="T21" fmla="*/ 67 h 67"/>
                <a:gd name="T22" fmla="*/ 121 w 132"/>
                <a:gd name="T23" fmla="*/ 49 h 67"/>
                <a:gd name="T24" fmla="*/ 128 w 132"/>
                <a:gd name="T25" fmla="*/ 55 h 67"/>
                <a:gd name="T26" fmla="*/ 130 w 132"/>
                <a:gd name="T27" fmla="*/ 55 h 67"/>
                <a:gd name="T28" fmla="*/ 118 w 132"/>
                <a:gd name="T29" fmla="*/ 37 h 67"/>
                <a:gd name="T30" fmla="*/ 121 w 132"/>
                <a:gd name="T31" fmla="*/ 32 h 67"/>
                <a:gd name="T32" fmla="*/ 114 w 132"/>
                <a:gd name="T33" fmla="*/ 26 h 67"/>
                <a:gd name="T34" fmla="*/ 18 w 132"/>
                <a:gd name="T35" fmla="*/ 26 h 67"/>
                <a:gd name="T36" fmla="*/ 11 w 132"/>
                <a:gd name="T37" fmla="*/ 32 h 67"/>
                <a:gd name="T38" fmla="*/ 13 w 132"/>
                <a:gd name="T39" fmla="*/ 37 h 67"/>
                <a:gd name="T40" fmla="*/ 2 w 132"/>
                <a:gd name="T41" fmla="*/ 55 h 67"/>
                <a:gd name="T42" fmla="*/ 3 w 132"/>
                <a:gd name="T43" fmla="*/ 55 h 67"/>
                <a:gd name="T44" fmla="*/ 11 w 132"/>
                <a:gd name="T45" fmla="*/ 49 h 67"/>
                <a:gd name="T46" fmla="*/ 7 w 132"/>
                <a:gd name="T47" fmla="*/ 67 h 67"/>
                <a:gd name="T48" fmla="*/ 13 w 132"/>
                <a:gd name="T49" fmla="*/ 67 h 67"/>
                <a:gd name="T50" fmla="*/ 18 w 132"/>
                <a:gd name="T51" fmla="*/ 60 h 67"/>
                <a:gd name="T52" fmla="*/ 22 w 132"/>
                <a:gd name="T53" fmla="*/ 67 h 67"/>
                <a:gd name="T54" fmla="*/ 28 w 132"/>
                <a:gd name="T55" fmla="*/ 67 h 67"/>
                <a:gd name="T56" fmla="*/ 24 w 132"/>
                <a:gd name="T57" fmla="*/ 49 h 67"/>
                <a:gd name="T58" fmla="*/ 32 w 132"/>
                <a:gd name="T59" fmla="*/ 55 h 67"/>
                <a:gd name="T60" fmla="*/ 33 w 132"/>
                <a:gd name="T61" fmla="*/ 55 h 67"/>
                <a:gd name="T62" fmla="*/ 22 w 132"/>
                <a:gd name="T63" fmla="*/ 37 h 67"/>
                <a:gd name="T64" fmla="*/ 24 w 132"/>
                <a:gd name="T65" fmla="*/ 32 h 67"/>
                <a:gd name="T66" fmla="*/ 18 w 132"/>
                <a:gd name="T67" fmla="*/ 26 h 67"/>
                <a:gd name="T68" fmla="*/ 67 w 132"/>
                <a:gd name="T69" fmla="*/ 0 h 67"/>
                <a:gd name="T70" fmla="*/ 57 w 132"/>
                <a:gd name="T71" fmla="*/ 10 h 67"/>
                <a:gd name="T72" fmla="*/ 60 w 132"/>
                <a:gd name="T73" fmla="*/ 18 h 67"/>
                <a:gd name="T74" fmla="*/ 42 w 132"/>
                <a:gd name="T75" fmla="*/ 47 h 67"/>
                <a:gd name="T76" fmla="*/ 44 w 132"/>
                <a:gd name="T77" fmla="*/ 48 h 67"/>
                <a:gd name="T78" fmla="*/ 56 w 132"/>
                <a:gd name="T79" fmla="*/ 38 h 67"/>
                <a:gd name="T80" fmla="*/ 50 w 132"/>
                <a:gd name="T81" fmla="*/ 67 h 67"/>
                <a:gd name="T82" fmla="*/ 60 w 132"/>
                <a:gd name="T83" fmla="*/ 67 h 67"/>
                <a:gd name="T84" fmla="*/ 67 w 132"/>
                <a:gd name="T85" fmla="*/ 55 h 67"/>
                <a:gd name="T86" fmla="*/ 74 w 132"/>
                <a:gd name="T87" fmla="*/ 67 h 67"/>
                <a:gd name="T88" fmla="*/ 84 w 132"/>
                <a:gd name="T89" fmla="*/ 67 h 67"/>
                <a:gd name="T90" fmla="*/ 78 w 132"/>
                <a:gd name="T91" fmla="*/ 38 h 67"/>
                <a:gd name="T92" fmla="*/ 90 w 132"/>
                <a:gd name="T93" fmla="*/ 48 h 67"/>
                <a:gd name="T94" fmla="*/ 92 w 132"/>
                <a:gd name="T95" fmla="*/ 47 h 67"/>
                <a:gd name="T96" fmla="*/ 74 w 132"/>
                <a:gd name="T97" fmla="*/ 18 h 67"/>
                <a:gd name="T98" fmla="*/ 77 w 132"/>
                <a:gd name="T99" fmla="*/ 10 h 67"/>
                <a:gd name="T100" fmla="*/ 67 w 132"/>
                <a:gd name="T10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67">
                  <a:moveTo>
                    <a:pt x="114" y="26"/>
                  </a:moveTo>
                  <a:cubicBezTo>
                    <a:pt x="111" y="26"/>
                    <a:pt x="108" y="29"/>
                    <a:pt x="108" y="32"/>
                  </a:cubicBezTo>
                  <a:cubicBezTo>
                    <a:pt x="108" y="34"/>
                    <a:pt x="109" y="36"/>
                    <a:pt x="110" y="37"/>
                  </a:cubicBezTo>
                  <a:cubicBezTo>
                    <a:pt x="104" y="40"/>
                    <a:pt x="96" y="53"/>
                    <a:pt x="99" y="55"/>
                  </a:cubicBezTo>
                  <a:cubicBezTo>
                    <a:pt x="99" y="55"/>
                    <a:pt x="100" y="55"/>
                    <a:pt x="100" y="55"/>
                  </a:cubicBezTo>
                  <a:cubicBezTo>
                    <a:pt x="102" y="55"/>
                    <a:pt x="105" y="52"/>
                    <a:pt x="107" y="49"/>
                  </a:cubicBezTo>
                  <a:cubicBezTo>
                    <a:pt x="106" y="55"/>
                    <a:pt x="105" y="62"/>
                    <a:pt x="104" y="67"/>
                  </a:cubicBezTo>
                  <a:cubicBezTo>
                    <a:pt x="110" y="67"/>
                    <a:pt x="110" y="67"/>
                    <a:pt x="110" y="67"/>
                  </a:cubicBezTo>
                  <a:cubicBezTo>
                    <a:pt x="110" y="64"/>
                    <a:pt x="112" y="60"/>
                    <a:pt x="114" y="60"/>
                  </a:cubicBezTo>
                  <a:cubicBezTo>
                    <a:pt x="116" y="60"/>
                    <a:pt x="119" y="64"/>
                    <a:pt x="119" y="67"/>
                  </a:cubicBezTo>
                  <a:cubicBezTo>
                    <a:pt x="124" y="67"/>
                    <a:pt x="124" y="67"/>
                    <a:pt x="124" y="67"/>
                  </a:cubicBezTo>
                  <a:cubicBezTo>
                    <a:pt x="124" y="62"/>
                    <a:pt x="123" y="55"/>
                    <a:pt x="121" y="49"/>
                  </a:cubicBezTo>
                  <a:cubicBezTo>
                    <a:pt x="123" y="52"/>
                    <a:pt x="126" y="55"/>
                    <a:pt x="128" y="55"/>
                  </a:cubicBezTo>
                  <a:cubicBezTo>
                    <a:pt x="129" y="55"/>
                    <a:pt x="129" y="55"/>
                    <a:pt x="130" y="55"/>
                  </a:cubicBezTo>
                  <a:cubicBezTo>
                    <a:pt x="132" y="53"/>
                    <a:pt x="125" y="40"/>
                    <a:pt x="118" y="37"/>
                  </a:cubicBezTo>
                  <a:cubicBezTo>
                    <a:pt x="120" y="36"/>
                    <a:pt x="121" y="34"/>
                    <a:pt x="121" y="32"/>
                  </a:cubicBezTo>
                  <a:cubicBezTo>
                    <a:pt x="121" y="29"/>
                    <a:pt x="118" y="26"/>
                    <a:pt x="114" y="26"/>
                  </a:cubicBezTo>
                  <a:moveTo>
                    <a:pt x="18" y="26"/>
                  </a:moveTo>
                  <a:cubicBezTo>
                    <a:pt x="14" y="26"/>
                    <a:pt x="11" y="29"/>
                    <a:pt x="11" y="32"/>
                  </a:cubicBezTo>
                  <a:cubicBezTo>
                    <a:pt x="11" y="34"/>
                    <a:pt x="12" y="36"/>
                    <a:pt x="13" y="37"/>
                  </a:cubicBezTo>
                  <a:cubicBezTo>
                    <a:pt x="7" y="40"/>
                    <a:pt x="0" y="53"/>
                    <a:pt x="2" y="55"/>
                  </a:cubicBezTo>
                  <a:cubicBezTo>
                    <a:pt x="3" y="55"/>
                    <a:pt x="3" y="55"/>
                    <a:pt x="3" y="55"/>
                  </a:cubicBezTo>
                  <a:cubicBezTo>
                    <a:pt x="6" y="55"/>
                    <a:pt x="8" y="52"/>
                    <a:pt x="11" y="49"/>
                  </a:cubicBezTo>
                  <a:cubicBezTo>
                    <a:pt x="9" y="55"/>
                    <a:pt x="8" y="62"/>
                    <a:pt x="7" y="67"/>
                  </a:cubicBezTo>
                  <a:cubicBezTo>
                    <a:pt x="13" y="67"/>
                    <a:pt x="13" y="67"/>
                    <a:pt x="13" y="67"/>
                  </a:cubicBezTo>
                  <a:cubicBezTo>
                    <a:pt x="13" y="64"/>
                    <a:pt x="15" y="60"/>
                    <a:pt x="18" y="60"/>
                  </a:cubicBezTo>
                  <a:cubicBezTo>
                    <a:pt x="20" y="60"/>
                    <a:pt x="22" y="64"/>
                    <a:pt x="22" y="67"/>
                  </a:cubicBezTo>
                  <a:cubicBezTo>
                    <a:pt x="28" y="67"/>
                    <a:pt x="28" y="67"/>
                    <a:pt x="28" y="67"/>
                  </a:cubicBezTo>
                  <a:cubicBezTo>
                    <a:pt x="27" y="62"/>
                    <a:pt x="26" y="55"/>
                    <a:pt x="24" y="49"/>
                  </a:cubicBezTo>
                  <a:cubicBezTo>
                    <a:pt x="27" y="52"/>
                    <a:pt x="29" y="55"/>
                    <a:pt x="32" y="55"/>
                  </a:cubicBezTo>
                  <a:cubicBezTo>
                    <a:pt x="32" y="55"/>
                    <a:pt x="33" y="55"/>
                    <a:pt x="33" y="55"/>
                  </a:cubicBezTo>
                  <a:cubicBezTo>
                    <a:pt x="35" y="53"/>
                    <a:pt x="28" y="40"/>
                    <a:pt x="22" y="37"/>
                  </a:cubicBezTo>
                  <a:cubicBezTo>
                    <a:pt x="23" y="36"/>
                    <a:pt x="24" y="34"/>
                    <a:pt x="24" y="32"/>
                  </a:cubicBezTo>
                  <a:cubicBezTo>
                    <a:pt x="24" y="29"/>
                    <a:pt x="21" y="26"/>
                    <a:pt x="18" y="26"/>
                  </a:cubicBezTo>
                  <a:moveTo>
                    <a:pt x="67" y="0"/>
                  </a:moveTo>
                  <a:cubicBezTo>
                    <a:pt x="61" y="0"/>
                    <a:pt x="57" y="5"/>
                    <a:pt x="57" y="10"/>
                  </a:cubicBezTo>
                  <a:cubicBezTo>
                    <a:pt x="57" y="14"/>
                    <a:pt x="58" y="17"/>
                    <a:pt x="60" y="18"/>
                  </a:cubicBezTo>
                  <a:cubicBezTo>
                    <a:pt x="50" y="22"/>
                    <a:pt x="38" y="43"/>
                    <a:pt x="42" y="47"/>
                  </a:cubicBezTo>
                  <a:cubicBezTo>
                    <a:pt x="43" y="48"/>
                    <a:pt x="43" y="48"/>
                    <a:pt x="44" y="48"/>
                  </a:cubicBezTo>
                  <a:cubicBezTo>
                    <a:pt x="48" y="48"/>
                    <a:pt x="52" y="43"/>
                    <a:pt x="56" y="38"/>
                  </a:cubicBezTo>
                  <a:cubicBezTo>
                    <a:pt x="53" y="47"/>
                    <a:pt x="51" y="58"/>
                    <a:pt x="50" y="67"/>
                  </a:cubicBezTo>
                  <a:cubicBezTo>
                    <a:pt x="60" y="67"/>
                    <a:pt x="60" y="67"/>
                    <a:pt x="60" y="67"/>
                  </a:cubicBezTo>
                  <a:cubicBezTo>
                    <a:pt x="60" y="62"/>
                    <a:pt x="63" y="55"/>
                    <a:pt x="67" y="55"/>
                  </a:cubicBezTo>
                  <a:cubicBezTo>
                    <a:pt x="71" y="55"/>
                    <a:pt x="74" y="62"/>
                    <a:pt x="74" y="67"/>
                  </a:cubicBezTo>
                  <a:cubicBezTo>
                    <a:pt x="84" y="67"/>
                    <a:pt x="84" y="67"/>
                    <a:pt x="84" y="67"/>
                  </a:cubicBezTo>
                  <a:cubicBezTo>
                    <a:pt x="83" y="58"/>
                    <a:pt x="81" y="47"/>
                    <a:pt x="78" y="38"/>
                  </a:cubicBezTo>
                  <a:cubicBezTo>
                    <a:pt x="82" y="43"/>
                    <a:pt x="87" y="48"/>
                    <a:pt x="90" y="48"/>
                  </a:cubicBezTo>
                  <a:cubicBezTo>
                    <a:pt x="91" y="48"/>
                    <a:pt x="91" y="48"/>
                    <a:pt x="92" y="47"/>
                  </a:cubicBezTo>
                  <a:cubicBezTo>
                    <a:pt x="96" y="43"/>
                    <a:pt x="84" y="22"/>
                    <a:pt x="74" y="18"/>
                  </a:cubicBezTo>
                  <a:cubicBezTo>
                    <a:pt x="76" y="17"/>
                    <a:pt x="77" y="14"/>
                    <a:pt x="77" y="10"/>
                  </a:cubicBezTo>
                  <a:cubicBezTo>
                    <a:pt x="77" y="5"/>
                    <a:pt x="73" y="0"/>
                    <a:pt x="67" y="0"/>
                  </a:cubicBezTo>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37" name="Freeform 29"/>
            <p:cNvSpPr>
              <a:spLocks noChangeAspect="1" noEditPoints="1"/>
            </p:cNvSpPr>
            <p:nvPr/>
          </p:nvSpPr>
          <p:spPr bwMode="auto">
            <a:xfrm>
              <a:off x="9163" y="3683"/>
              <a:ext cx="885" cy="794"/>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bg1"/>
            </a:solidFill>
            <a:ln w="12700">
              <a:solidFill>
                <a:schemeClr val="bg1"/>
              </a:solidFill>
            </a:ln>
          </p:spPr>
          <p:txBody>
            <a:bodyPr vert="horz" wrap="square" lIns="91440" tIns="45720" rIns="91440" bIns="45720" numCol="1" anchor="t" anchorCtr="0" compatLnSpc="1"/>
            <a:lstStyle/>
            <a:p>
              <a:endParaRPr lang="zh-CN" altLang="en-US"/>
            </a:p>
          </p:txBody>
        </p:sp>
        <p:sp>
          <p:nvSpPr>
            <p:cNvPr id="38" name="文本框 29"/>
            <p:cNvSpPr txBox="1"/>
            <p:nvPr/>
          </p:nvSpPr>
          <p:spPr>
            <a:xfrm>
              <a:off x="11891" y="2484"/>
              <a:ext cx="5234" cy="1017"/>
            </a:xfrm>
            <a:prstGeom prst="rect">
              <a:avLst/>
            </a:prstGeom>
            <a:noFill/>
          </p:spPr>
          <p:txBody>
            <a:bodyPr wrap="square" rtlCol="0">
              <a:spAutoFit/>
            </a:bodyPr>
            <a:lstStyle>
              <a:defPPr>
                <a:defRPr lang="zh-CN"/>
              </a:defPPr>
              <a:lvl1pPr>
                <a:defRPr sz="20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b="1" dirty="0"/>
                <a:t>打开演示文稿</a:t>
              </a:r>
            </a:p>
          </p:txBody>
        </p:sp>
        <p:sp>
          <p:nvSpPr>
            <p:cNvPr id="39" name="文本框 30"/>
            <p:cNvSpPr txBox="1"/>
            <p:nvPr/>
          </p:nvSpPr>
          <p:spPr>
            <a:xfrm>
              <a:off x="10344" y="2396"/>
              <a:ext cx="1547" cy="1487"/>
            </a:xfrm>
            <a:prstGeom prst="rect">
              <a:avLst/>
            </a:prstGeom>
            <a:noFill/>
          </p:spPr>
          <p:txBody>
            <a:bodyPr wrap="square" rtlCol="0">
              <a:spAutoFit/>
            </a:bodyPr>
            <a:lstStyle/>
            <a:p>
              <a:r>
                <a:rPr lang="en-US" altLang="zh-CN" sz="3200" dirty="0">
                  <a:solidFill>
                    <a:schemeClr val="accent3">
                      <a:lumMod val="40000"/>
                      <a:lumOff val="60000"/>
                    </a:schemeClr>
                  </a:solidFill>
                  <a:latin typeface="时尚中黑简体" panose="01010104010101010101" pitchFamily="2" charset="-122"/>
                  <a:ea typeface="时尚中黑简体" panose="01010104010101010101" pitchFamily="2" charset="-122"/>
                </a:rPr>
                <a:t>01</a:t>
              </a:r>
            </a:p>
          </p:txBody>
        </p:sp>
        <p:sp>
          <p:nvSpPr>
            <p:cNvPr id="40" name="文本框 31"/>
            <p:cNvSpPr txBox="1"/>
            <p:nvPr/>
          </p:nvSpPr>
          <p:spPr>
            <a:xfrm>
              <a:off x="13430" y="7102"/>
              <a:ext cx="6366" cy="1017"/>
            </a:xfrm>
            <a:prstGeom prst="rect">
              <a:avLst/>
            </a:prstGeom>
            <a:noFill/>
          </p:spPr>
          <p:txBody>
            <a:bodyPr wrap="square" rtlCol="0">
              <a:spAutoFit/>
            </a:bodyPr>
            <a:lstStyle>
              <a:defPPr>
                <a:defRPr lang="zh-CN"/>
              </a:defPPr>
              <a:lvl1pPr>
                <a:defRPr sz="20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r>
                <a:rPr lang="zh-CN" altLang="en-US" b="1" dirty="0">
                  <a:sym typeface="+mn-ea"/>
                </a:rPr>
                <a:t>打开最近使用的演示文稿</a:t>
              </a:r>
            </a:p>
          </p:txBody>
        </p:sp>
        <p:sp>
          <p:nvSpPr>
            <p:cNvPr id="41" name="文本框 32"/>
            <p:cNvSpPr txBox="1"/>
            <p:nvPr/>
          </p:nvSpPr>
          <p:spPr>
            <a:xfrm>
              <a:off x="11891" y="6759"/>
              <a:ext cx="1575" cy="1487"/>
            </a:xfrm>
            <a:prstGeom prst="rect">
              <a:avLst/>
            </a:prstGeom>
            <a:noFill/>
          </p:spPr>
          <p:txBody>
            <a:bodyPr wrap="square" rtlCol="0">
              <a:spAutoFit/>
            </a:bodyPr>
            <a:lstStyle/>
            <a:p>
              <a:r>
                <a:rPr lang="en-US" altLang="zh-CN" sz="3200" dirty="0">
                  <a:solidFill>
                    <a:srgbClr val="92D050"/>
                  </a:solidFill>
                  <a:latin typeface="时尚中黑简体" panose="01010104010101010101" pitchFamily="2" charset="-122"/>
                  <a:ea typeface="时尚中黑简体" panose="01010104010101010101" pitchFamily="2" charset="-122"/>
                </a:rPr>
                <a:t>02</a:t>
              </a:r>
            </a:p>
          </p:txBody>
        </p:sp>
        <p:sp>
          <p:nvSpPr>
            <p:cNvPr id="52" name="文本框 3"/>
            <p:cNvSpPr txBox="1"/>
            <p:nvPr/>
          </p:nvSpPr>
          <p:spPr>
            <a:xfrm>
              <a:off x="-530" y="4432"/>
              <a:ext cx="6246" cy="1017"/>
            </a:xfrm>
            <a:prstGeom prst="rect">
              <a:avLst/>
            </a:prstGeom>
            <a:noFill/>
          </p:spPr>
          <p:txBody>
            <a:bodyPr wrap="square" rtlCol="0">
              <a:spAutoFit/>
            </a:bodyPr>
            <a:lstStyle>
              <a:defPPr>
                <a:defRPr lang="zh-CN"/>
              </a:defPPr>
              <a:lvl1pPr>
                <a:defRPr sz="20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r>
                <a:rPr lang="zh-CN" altLang="en-US" b="1" dirty="0">
                  <a:sym typeface="+mn-ea"/>
                </a:rPr>
                <a:t>以副本方式打开演示文稿</a:t>
              </a:r>
            </a:p>
          </p:txBody>
        </p:sp>
        <p:sp>
          <p:nvSpPr>
            <p:cNvPr id="53" name="文本框 34"/>
            <p:cNvSpPr txBox="1"/>
            <p:nvPr/>
          </p:nvSpPr>
          <p:spPr>
            <a:xfrm>
              <a:off x="5716" y="4285"/>
              <a:ext cx="1659" cy="1487"/>
            </a:xfrm>
            <a:prstGeom prst="rect">
              <a:avLst/>
            </a:prstGeom>
            <a:noFill/>
          </p:spPr>
          <p:txBody>
            <a:bodyPr wrap="square" rtlCol="0">
              <a:spAutoFit/>
            </a:bodyPr>
            <a:lstStyle/>
            <a:p>
              <a:r>
                <a:rPr lang="en-US" altLang="zh-CN" sz="3200" dirty="0">
                  <a:solidFill>
                    <a:schemeClr val="accent2"/>
                  </a:solidFill>
                  <a:latin typeface="时尚中黑简体" panose="01010104010101010101" pitchFamily="2" charset="-122"/>
                  <a:ea typeface="时尚中黑简体" panose="01010104010101010101" pitchFamily="2" charset="-122"/>
                </a:rPr>
                <a:t>04</a:t>
              </a:r>
            </a:p>
          </p:txBody>
        </p:sp>
        <p:sp>
          <p:nvSpPr>
            <p:cNvPr id="54" name="文本框 35"/>
            <p:cNvSpPr txBox="1"/>
            <p:nvPr/>
          </p:nvSpPr>
          <p:spPr>
            <a:xfrm>
              <a:off x="662" y="8076"/>
              <a:ext cx="6456" cy="1017"/>
            </a:xfrm>
            <a:prstGeom prst="rect">
              <a:avLst/>
            </a:prstGeom>
            <a:noFill/>
          </p:spPr>
          <p:txBody>
            <a:bodyPr wrap="square" rtlCol="0">
              <a:spAutoFit/>
            </a:bodyPr>
            <a:lstStyle>
              <a:defPPr>
                <a:defRPr lang="zh-CN"/>
              </a:defPPr>
              <a:lvl1pPr>
                <a:defRPr sz="20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r>
                <a:rPr lang="zh-CN" altLang="en-US" b="1" dirty="0">
                  <a:sym typeface="+mn-ea"/>
                </a:rPr>
                <a:t>以只读方式打开演示文稿</a:t>
              </a:r>
            </a:p>
          </p:txBody>
        </p:sp>
        <p:sp>
          <p:nvSpPr>
            <p:cNvPr id="55" name="文本框 36"/>
            <p:cNvSpPr txBox="1"/>
            <p:nvPr/>
          </p:nvSpPr>
          <p:spPr>
            <a:xfrm>
              <a:off x="7084" y="7997"/>
              <a:ext cx="1919" cy="1487"/>
            </a:xfrm>
            <a:prstGeom prst="rect">
              <a:avLst/>
            </a:prstGeom>
            <a:noFill/>
          </p:spPr>
          <p:txBody>
            <a:bodyPr wrap="square" rtlCol="0">
              <a:spAutoFit/>
            </a:bodyPr>
            <a:lstStyle/>
            <a:p>
              <a:r>
                <a:rPr lang="en-US" altLang="zh-CN" sz="3200" dirty="0">
                  <a:solidFill>
                    <a:schemeClr val="accent5"/>
                  </a:solidFill>
                  <a:latin typeface="时尚中黑简体" panose="01010104010101010101" pitchFamily="2" charset="-122"/>
                  <a:ea typeface="时尚中黑简体" panose="01010104010101010101" pitchFamily="2" charset="-122"/>
                </a:rPr>
                <a:t>03</a:t>
              </a:r>
            </a:p>
          </p:txBody>
        </p:sp>
      </p:grpSp>
    </p:spTree>
    <p:extLst>
      <p:ext uri="{BB962C8B-B14F-4D97-AF65-F5344CB8AC3E}">
        <p14:creationId xmlns:p14="http://schemas.microsoft.com/office/powerpoint/2010/main" val="4074008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（四）演示文稿的基本操作</a:t>
            </a:r>
          </a:p>
        </p:txBody>
      </p:sp>
      <p:sp>
        <p:nvSpPr>
          <p:cNvPr id="42" name="矩形 41"/>
          <p:cNvSpPr/>
          <p:nvPr/>
        </p:nvSpPr>
        <p:spPr>
          <a:xfrm>
            <a:off x="1274324" y="1161593"/>
            <a:ext cx="3442055"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3121213" cy="533482"/>
          </a:xfrm>
        </p:spPr>
        <p:txBody>
          <a:bodyPr>
            <a:normAutofit lnSpcReduction="10000"/>
          </a:bodyPr>
          <a:lstStyle/>
          <a:p>
            <a:pPr indent="0"/>
            <a:r>
              <a:rPr lang="en-US" altLang="zh-CN" dirty="0">
                <a:solidFill>
                  <a:schemeClr val="bg1"/>
                </a:solidFill>
              </a:rPr>
              <a:t>3</a:t>
            </a:r>
            <a:r>
              <a:rPr lang="zh-CN" altLang="en-US" dirty="0">
                <a:solidFill>
                  <a:schemeClr val="bg1"/>
                </a:solidFill>
              </a:rPr>
              <a:t>．保存演示文稿</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8" name="内容占位符 2"/>
          <p:cNvSpPr txBox="1"/>
          <p:nvPr/>
        </p:nvSpPr>
        <p:spPr>
          <a:xfrm>
            <a:off x="825146" y="2131417"/>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制作好的演示文稿应及时保存在计算机中，我们可以根据需要选择不同的保存方式。</a:t>
            </a:r>
            <a:endParaRPr lang="en-US" altLang="zh-CN" sz="2000" dirty="0"/>
          </a:p>
        </p:txBody>
      </p:sp>
      <p:grpSp>
        <p:nvGrpSpPr>
          <p:cNvPr id="64" name="组合 63"/>
          <p:cNvGrpSpPr/>
          <p:nvPr/>
        </p:nvGrpSpPr>
        <p:grpSpPr>
          <a:xfrm>
            <a:off x="1611329" y="3237229"/>
            <a:ext cx="9232265" cy="2981325"/>
            <a:chOff x="2347" y="7912"/>
            <a:chExt cx="14539" cy="4695"/>
          </a:xfrm>
        </p:grpSpPr>
        <p:sp>
          <p:nvSpPr>
            <p:cNvPr id="65" name="Freeform 5"/>
            <p:cNvSpPr/>
            <p:nvPr/>
          </p:nvSpPr>
          <p:spPr bwMode="auto">
            <a:xfrm>
              <a:off x="8251" y="11207"/>
              <a:ext cx="833" cy="1400"/>
            </a:xfrm>
            <a:custGeom>
              <a:avLst/>
              <a:gdLst>
                <a:gd name="T0" fmla="*/ 69 w 75"/>
                <a:gd name="T1" fmla="*/ 1 h 126"/>
                <a:gd name="T2" fmla="*/ 65 w 75"/>
                <a:gd name="T3" fmla="*/ 0 h 126"/>
                <a:gd name="T4" fmla="*/ 8 w 75"/>
                <a:gd name="T5" fmla="*/ 0 h 126"/>
                <a:gd name="T6" fmla="*/ 2 w 75"/>
                <a:gd name="T7" fmla="*/ 4 h 126"/>
                <a:gd name="T8" fmla="*/ 0 w 75"/>
                <a:gd name="T9" fmla="*/ 8 h 126"/>
                <a:gd name="T10" fmla="*/ 0 w 75"/>
                <a:gd name="T11" fmla="*/ 9 h 126"/>
                <a:gd name="T12" fmla="*/ 0 w 75"/>
                <a:gd name="T13" fmla="*/ 11 h 126"/>
                <a:gd name="T14" fmla="*/ 0 w 75"/>
                <a:gd name="T15" fmla="*/ 57 h 126"/>
                <a:gd name="T16" fmla="*/ 6 w 75"/>
                <a:gd name="T17" fmla="*/ 63 h 126"/>
                <a:gd name="T18" fmla="*/ 12 w 75"/>
                <a:gd name="T19" fmla="*/ 57 h 126"/>
                <a:gd name="T20" fmla="*/ 12 w 75"/>
                <a:gd name="T21" fmla="*/ 20 h 126"/>
                <a:gd name="T22" fmla="*/ 16 w 75"/>
                <a:gd name="T23" fmla="*/ 20 h 126"/>
                <a:gd name="T24" fmla="*/ 16 w 75"/>
                <a:gd name="T25" fmla="*/ 65 h 126"/>
                <a:gd name="T26" fmla="*/ 16 w 75"/>
                <a:gd name="T27" fmla="*/ 66 h 126"/>
                <a:gd name="T28" fmla="*/ 16 w 75"/>
                <a:gd name="T29" fmla="*/ 67 h 126"/>
                <a:gd name="T30" fmla="*/ 16 w 75"/>
                <a:gd name="T31" fmla="*/ 118 h 126"/>
                <a:gd name="T32" fmla="*/ 24 w 75"/>
                <a:gd name="T33" fmla="*/ 126 h 126"/>
                <a:gd name="T34" fmla="*/ 33 w 75"/>
                <a:gd name="T35" fmla="*/ 118 h 126"/>
                <a:gd name="T36" fmla="*/ 33 w 75"/>
                <a:gd name="T37" fmla="*/ 74 h 126"/>
                <a:gd name="T38" fmla="*/ 42 w 75"/>
                <a:gd name="T39" fmla="*/ 74 h 126"/>
                <a:gd name="T40" fmla="*/ 42 w 75"/>
                <a:gd name="T41" fmla="*/ 118 h 126"/>
                <a:gd name="T42" fmla="*/ 51 w 75"/>
                <a:gd name="T43" fmla="*/ 126 h 126"/>
                <a:gd name="T44" fmla="*/ 60 w 75"/>
                <a:gd name="T45" fmla="*/ 118 h 126"/>
                <a:gd name="T46" fmla="*/ 60 w 75"/>
                <a:gd name="T47" fmla="*/ 67 h 126"/>
                <a:gd name="T48" fmla="*/ 60 w 75"/>
                <a:gd name="T49" fmla="*/ 66 h 126"/>
                <a:gd name="T50" fmla="*/ 60 w 75"/>
                <a:gd name="T51" fmla="*/ 65 h 126"/>
                <a:gd name="T52" fmla="*/ 60 w 75"/>
                <a:gd name="T53" fmla="*/ 20 h 126"/>
                <a:gd name="T54" fmla="*/ 63 w 75"/>
                <a:gd name="T55" fmla="*/ 20 h 126"/>
                <a:gd name="T56" fmla="*/ 63 w 75"/>
                <a:gd name="T57" fmla="*/ 56 h 126"/>
                <a:gd name="T58" fmla="*/ 69 w 75"/>
                <a:gd name="T59" fmla="*/ 62 h 126"/>
                <a:gd name="T60" fmla="*/ 75 w 75"/>
                <a:gd name="T61" fmla="*/ 56 h 126"/>
                <a:gd name="T62" fmla="*/ 75 w 75"/>
                <a:gd name="T63" fmla="*/ 7 h 126"/>
                <a:gd name="T64" fmla="*/ 69 w 75"/>
                <a:gd name="T65" fmla="*/ 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126">
                  <a:moveTo>
                    <a:pt x="69" y="1"/>
                  </a:moveTo>
                  <a:cubicBezTo>
                    <a:pt x="68" y="1"/>
                    <a:pt x="67" y="0"/>
                    <a:pt x="65" y="0"/>
                  </a:cubicBezTo>
                  <a:cubicBezTo>
                    <a:pt x="8" y="0"/>
                    <a:pt x="8" y="0"/>
                    <a:pt x="8" y="0"/>
                  </a:cubicBezTo>
                  <a:cubicBezTo>
                    <a:pt x="6" y="0"/>
                    <a:pt x="3" y="2"/>
                    <a:pt x="2" y="4"/>
                  </a:cubicBezTo>
                  <a:cubicBezTo>
                    <a:pt x="0" y="5"/>
                    <a:pt x="0" y="6"/>
                    <a:pt x="0" y="8"/>
                  </a:cubicBezTo>
                  <a:cubicBezTo>
                    <a:pt x="0" y="9"/>
                    <a:pt x="0" y="9"/>
                    <a:pt x="0" y="9"/>
                  </a:cubicBezTo>
                  <a:cubicBezTo>
                    <a:pt x="0" y="11"/>
                    <a:pt x="0" y="11"/>
                    <a:pt x="0" y="11"/>
                  </a:cubicBezTo>
                  <a:cubicBezTo>
                    <a:pt x="0" y="57"/>
                    <a:pt x="0" y="57"/>
                    <a:pt x="0" y="57"/>
                  </a:cubicBezTo>
                  <a:cubicBezTo>
                    <a:pt x="0" y="60"/>
                    <a:pt x="2" y="63"/>
                    <a:pt x="6" y="63"/>
                  </a:cubicBezTo>
                  <a:cubicBezTo>
                    <a:pt x="9" y="63"/>
                    <a:pt x="12" y="60"/>
                    <a:pt x="12" y="57"/>
                  </a:cubicBezTo>
                  <a:cubicBezTo>
                    <a:pt x="12" y="20"/>
                    <a:pt x="12" y="20"/>
                    <a:pt x="12" y="20"/>
                  </a:cubicBezTo>
                  <a:cubicBezTo>
                    <a:pt x="16" y="20"/>
                    <a:pt x="16" y="20"/>
                    <a:pt x="16" y="20"/>
                  </a:cubicBezTo>
                  <a:cubicBezTo>
                    <a:pt x="16" y="65"/>
                    <a:pt x="16" y="65"/>
                    <a:pt x="16" y="65"/>
                  </a:cubicBezTo>
                  <a:cubicBezTo>
                    <a:pt x="16" y="65"/>
                    <a:pt x="16" y="66"/>
                    <a:pt x="16" y="66"/>
                  </a:cubicBezTo>
                  <a:cubicBezTo>
                    <a:pt x="16" y="66"/>
                    <a:pt x="16" y="67"/>
                    <a:pt x="16" y="67"/>
                  </a:cubicBezTo>
                  <a:cubicBezTo>
                    <a:pt x="16" y="118"/>
                    <a:pt x="16" y="118"/>
                    <a:pt x="16" y="118"/>
                  </a:cubicBezTo>
                  <a:cubicBezTo>
                    <a:pt x="16" y="123"/>
                    <a:pt x="20" y="126"/>
                    <a:pt x="24" y="126"/>
                  </a:cubicBezTo>
                  <a:cubicBezTo>
                    <a:pt x="29" y="126"/>
                    <a:pt x="33" y="123"/>
                    <a:pt x="33" y="118"/>
                  </a:cubicBezTo>
                  <a:cubicBezTo>
                    <a:pt x="33" y="74"/>
                    <a:pt x="33" y="74"/>
                    <a:pt x="33" y="74"/>
                  </a:cubicBezTo>
                  <a:cubicBezTo>
                    <a:pt x="42" y="74"/>
                    <a:pt x="42" y="74"/>
                    <a:pt x="42" y="74"/>
                  </a:cubicBezTo>
                  <a:cubicBezTo>
                    <a:pt x="42" y="118"/>
                    <a:pt x="42" y="118"/>
                    <a:pt x="42" y="118"/>
                  </a:cubicBezTo>
                  <a:cubicBezTo>
                    <a:pt x="42" y="123"/>
                    <a:pt x="46" y="126"/>
                    <a:pt x="51" y="126"/>
                  </a:cubicBezTo>
                  <a:cubicBezTo>
                    <a:pt x="56" y="126"/>
                    <a:pt x="60" y="123"/>
                    <a:pt x="60" y="118"/>
                  </a:cubicBezTo>
                  <a:cubicBezTo>
                    <a:pt x="60" y="67"/>
                    <a:pt x="60" y="67"/>
                    <a:pt x="60" y="67"/>
                  </a:cubicBezTo>
                  <a:cubicBezTo>
                    <a:pt x="60" y="66"/>
                    <a:pt x="60" y="66"/>
                    <a:pt x="60" y="66"/>
                  </a:cubicBezTo>
                  <a:cubicBezTo>
                    <a:pt x="60" y="66"/>
                    <a:pt x="60" y="65"/>
                    <a:pt x="60" y="65"/>
                  </a:cubicBezTo>
                  <a:cubicBezTo>
                    <a:pt x="60" y="20"/>
                    <a:pt x="60" y="20"/>
                    <a:pt x="60" y="20"/>
                  </a:cubicBezTo>
                  <a:cubicBezTo>
                    <a:pt x="63" y="20"/>
                    <a:pt x="63" y="20"/>
                    <a:pt x="63" y="20"/>
                  </a:cubicBezTo>
                  <a:cubicBezTo>
                    <a:pt x="63" y="56"/>
                    <a:pt x="63" y="56"/>
                    <a:pt x="63" y="56"/>
                  </a:cubicBezTo>
                  <a:cubicBezTo>
                    <a:pt x="63" y="60"/>
                    <a:pt x="66" y="62"/>
                    <a:pt x="69" y="62"/>
                  </a:cubicBezTo>
                  <a:cubicBezTo>
                    <a:pt x="73" y="62"/>
                    <a:pt x="75" y="60"/>
                    <a:pt x="75" y="56"/>
                  </a:cubicBezTo>
                  <a:cubicBezTo>
                    <a:pt x="75" y="7"/>
                    <a:pt x="75" y="7"/>
                    <a:pt x="75" y="7"/>
                  </a:cubicBezTo>
                  <a:cubicBezTo>
                    <a:pt x="75" y="4"/>
                    <a:pt x="73" y="2"/>
                    <a:pt x="69" y="1"/>
                  </a:cubicBezTo>
                  <a:close/>
                </a:path>
              </a:pathLst>
            </a:custGeom>
            <a:solidFill>
              <a:srgbClr val="3F51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Oval 6"/>
            <p:cNvSpPr>
              <a:spLocks noChangeArrowheads="1"/>
            </p:cNvSpPr>
            <p:nvPr/>
          </p:nvSpPr>
          <p:spPr bwMode="auto">
            <a:xfrm>
              <a:off x="8474" y="10819"/>
              <a:ext cx="365" cy="333"/>
            </a:xfrm>
            <a:prstGeom prst="ellipse">
              <a:avLst/>
            </a:prstGeom>
            <a:solidFill>
              <a:srgbClr val="3F51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34"/>
            <p:cNvSpPr/>
            <p:nvPr/>
          </p:nvSpPr>
          <p:spPr bwMode="auto">
            <a:xfrm>
              <a:off x="9884" y="11419"/>
              <a:ext cx="1358" cy="588"/>
            </a:xfrm>
            <a:custGeom>
              <a:avLst/>
              <a:gdLst>
                <a:gd name="T0" fmla="*/ 122 w 122"/>
                <a:gd name="T1" fmla="*/ 27 h 53"/>
                <a:gd name="T2" fmla="*/ 81 w 122"/>
                <a:gd name="T3" fmla="*/ 0 h 53"/>
                <a:gd name="T4" fmla="*/ 7 w 122"/>
                <a:gd name="T5" fmla="*/ 0 h 53"/>
                <a:gd name="T6" fmla="*/ 0 w 122"/>
                <a:gd name="T7" fmla="*/ 4 h 53"/>
                <a:gd name="T8" fmla="*/ 0 w 122"/>
                <a:gd name="T9" fmla="*/ 49 h 53"/>
                <a:gd name="T10" fmla="*/ 7 w 122"/>
                <a:gd name="T11" fmla="*/ 53 h 53"/>
                <a:gd name="T12" fmla="*/ 83 w 122"/>
                <a:gd name="T13" fmla="*/ 53 h 53"/>
                <a:gd name="T14" fmla="*/ 122 w 122"/>
                <a:gd name="T15" fmla="*/ 27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53">
                  <a:moveTo>
                    <a:pt x="122" y="27"/>
                  </a:moveTo>
                  <a:cubicBezTo>
                    <a:pt x="81" y="0"/>
                    <a:pt x="81" y="0"/>
                    <a:pt x="81" y="0"/>
                  </a:cubicBezTo>
                  <a:cubicBezTo>
                    <a:pt x="7" y="0"/>
                    <a:pt x="7" y="0"/>
                    <a:pt x="7" y="0"/>
                  </a:cubicBezTo>
                  <a:cubicBezTo>
                    <a:pt x="3" y="0"/>
                    <a:pt x="0" y="2"/>
                    <a:pt x="0" y="4"/>
                  </a:cubicBezTo>
                  <a:cubicBezTo>
                    <a:pt x="0" y="49"/>
                    <a:pt x="0" y="49"/>
                    <a:pt x="0" y="49"/>
                  </a:cubicBezTo>
                  <a:cubicBezTo>
                    <a:pt x="0" y="51"/>
                    <a:pt x="3" y="53"/>
                    <a:pt x="7" y="53"/>
                  </a:cubicBezTo>
                  <a:cubicBezTo>
                    <a:pt x="83" y="53"/>
                    <a:pt x="83" y="53"/>
                    <a:pt x="83" y="53"/>
                  </a:cubicBezTo>
                  <a:lnTo>
                    <a:pt x="122" y="27"/>
                  </a:lnTo>
                  <a:close/>
                </a:path>
              </a:pathLst>
            </a:custGeom>
            <a:solidFill>
              <a:schemeClr val="accent5">
                <a:lumMod val="60000"/>
                <a:lumOff val="40000"/>
              </a:schemeClr>
            </a:solidFill>
            <a:ln>
              <a:noFill/>
            </a:ln>
          </p:spPr>
          <p:txBody>
            <a:bodyPr vert="horz" wrap="square" lIns="91440" tIns="45720" rIns="91440" bIns="45720" numCol="1" anchor="t" anchorCtr="0" compatLnSpc="1"/>
            <a:lstStyle/>
            <a:p>
              <a:endParaRPr lang="zh-CN" altLang="en-US"/>
            </a:p>
          </p:txBody>
        </p:sp>
        <p:sp>
          <p:nvSpPr>
            <p:cNvPr id="68" name="Freeform 35"/>
            <p:cNvSpPr/>
            <p:nvPr/>
          </p:nvSpPr>
          <p:spPr bwMode="auto">
            <a:xfrm>
              <a:off x="6093" y="11419"/>
              <a:ext cx="1368" cy="588"/>
            </a:xfrm>
            <a:custGeom>
              <a:avLst/>
              <a:gdLst>
                <a:gd name="T0" fmla="*/ 0 w 123"/>
                <a:gd name="T1" fmla="*/ 25 h 53"/>
                <a:gd name="T2" fmla="*/ 41 w 123"/>
                <a:gd name="T3" fmla="*/ 53 h 53"/>
                <a:gd name="T4" fmla="*/ 115 w 123"/>
                <a:gd name="T5" fmla="*/ 53 h 53"/>
                <a:gd name="T6" fmla="*/ 122 w 123"/>
                <a:gd name="T7" fmla="*/ 49 h 53"/>
                <a:gd name="T8" fmla="*/ 123 w 123"/>
                <a:gd name="T9" fmla="*/ 5 h 53"/>
                <a:gd name="T10" fmla="*/ 116 w 123"/>
                <a:gd name="T11" fmla="*/ 0 h 53"/>
                <a:gd name="T12" fmla="*/ 39 w 123"/>
                <a:gd name="T13" fmla="*/ 0 h 53"/>
                <a:gd name="T14" fmla="*/ 0 w 123"/>
                <a:gd name="T15" fmla="*/ 25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53">
                  <a:moveTo>
                    <a:pt x="0" y="25"/>
                  </a:moveTo>
                  <a:cubicBezTo>
                    <a:pt x="41" y="53"/>
                    <a:pt x="41" y="53"/>
                    <a:pt x="41" y="53"/>
                  </a:cubicBezTo>
                  <a:cubicBezTo>
                    <a:pt x="115" y="53"/>
                    <a:pt x="115" y="53"/>
                    <a:pt x="115" y="53"/>
                  </a:cubicBezTo>
                  <a:cubicBezTo>
                    <a:pt x="119" y="53"/>
                    <a:pt x="122" y="51"/>
                    <a:pt x="122" y="49"/>
                  </a:cubicBezTo>
                  <a:cubicBezTo>
                    <a:pt x="123" y="5"/>
                    <a:pt x="123" y="5"/>
                    <a:pt x="123" y="5"/>
                  </a:cubicBezTo>
                  <a:cubicBezTo>
                    <a:pt x="123" y="2"/>
                    <a:pt x="120" y="0"/>
                    <a:pt x="116" y="0"/>
                  </a:cubicBezTo>
                  <a:cubicBezTo>
                    <a:pt x="39" y="0"/>
                    <a:pt x="39" y="0"/>
                    <a:pt x="39" y="0"/>
                  </a:cubicBezTo>
                  <a:lnTo>
                    <a:pt x="0" y="25"/>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69" name="Freeform 36"/>
            <p:cNvSpPr/>
            <p:nvPr/>
          </p:nvSpPr>
          <p:spPr bwMode="auto">
            <a:xfrm>
              <a:off x="8351" y="9139"/>
              <a:ext cx="600" cy="1368"/>
            </a:xfrm>
            <a:custGeom>
              <a:avLst/>
              <a:gdLst>
                <a:gd name="T0" fmla="*/ 27 w 54"/>
                <a:gd name="T1" fmla="*/ 0 h 123"/>
                <a:gd name="T2" fmla="*/ 0 w 54"/>
                <a:gd name="T3" fmla="*/ 42 h 123"/>
                <a:gd name="T4" fmla="*/ 0 w 54"/>
                <a:gd name="T5" fmla="*/ 116 h 123"/>
                <a:gd name="T6" fmla="*/ 5 w 54"/>
                <a:gd name="T7" fmla="*/ 123 h 123"/>
                <a:gd name="T8" fmla="*/ 49 w 54"/>
                <a:gd name="T9" fmla="*/ 123 h 123"/>
                <a:gd name="T10" fmla="*/ 54 w 54"/>
                <a:gd name="T11" fmla="*/ 116 h 123"/>
                <a:gd name="T12" fmla="*/ 53 w 54"/>
                <a:gd name="T13" fmla="*/ 39 h 123"/>
                <a:gd name="T14" fmla="*/ 27 w 54"/>
                <a:gd name="T15" fmla="*/ 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3">
                  <a:moveTo>
                    <a:pt x="27" y="0"/>
                  </a:moveTo>
                  <a:cubicBezTo>
                    <a:pt x="0" y="42"/>
                    <a:pt x="0" y="42"/>
                    <a:pt x="0" y="42"/>
                  </a:cubicBezTo>
                  <a:cubicBezTo>
                    <a:pt x="0" y="116"/>
                    <a:pt x="0" y="116"/>
                    <a:pt x="0" y="116"/>
                  </a:cubicBezTo>
                  <a:cubicBezTo>
                    <a:pt x="0" y="120"/>
                    <a:pt x="2" y="123"/>
                    <a:pt x="5" y="123"/>
                  </a:cubicBezTo>
                  <a:cubicBezTo>
                    <a:pt x="49" y="123"/>
                    <a:pt x="49" y="123"/>
                    <a:pt x="49" y="123"/>
                  </a:cubicBezTo>
                  <a:cubicBezTo>
                    <a:pt x="52" y="123"/>
                    <a:pt x="54" y="119"/>
                    <a:pt x="54" y="116"/>
                  </a:cubicBezTo>
                  <a:cubicBezTo>
                    <a:pt x="53" y="39"/>
                    <a:pt x="53" y="39"/>
                    <a:pt x="53" y="39"/>
                  </a:cubicBezTo>
                  <a:lnTo>
                    <a:pt x="27" y="0"/>
                  </a:lnTo>
                  <a:close/>
                </a:path>
              </a:pathLst>
            </a:custGeom>
            <a:solidFill>
              <a:srgbClr val="A2B932"/>
            </a:solidFill>
            <a:ln>
              <a:noFill/>
            </a:ln>
          </p:spPr>
          <p:txBody>
            <a:bodyPr vert="horz" wrap="square" lIns="91440" tIns="45720" rIns="91440" bIns="45720" numCol="1" anchor="t" anchorCtr="0" compatLnSpc="1"/>
            <a:lstStyle/>
            <a:p>
              <a:endParaRPr lang="zh-CN" altLang="en-US"/>
            </a:p>
          </p:txBody>
        </p:sp>
        <p:sp>
          <p:nvSpPr>
            <p:cNvPr id="70" name="Freeform 38"/>
            <p:cNvSpPr/>
            <p:nvPr/>
          </p:nvSpPr>
          <p:spPr bwMode="auto">
            <a:xfrm>
              <a:off x="9352" y="9839"/>
              <a:ext cx="1133" cy="1180"/>
            </a:xfrm>
            <a:custGeom>
              <a:avLst/>
              <a:gdLst>
                <a:gd name="T0" fmla="*/ 102 w 102"/>
                <a:gd name="T1" fmla="*/ 0 h 106"/>
                <a:gd name="T2" fmla="*/ 53 w 102"/>
                <a:gd name="T3" fmla="*/ 12 h 106"/>
                <a:gd name="T4" fmla="*/ 3 w 102"/>
                <a:gd name="T5" fmla="*/ 66 h 106"/>
                <a:gd name="T6" fmla="*/ 1 w 102"/>
                <a:gd name="T7" fmla="*/ 74 h 106"/>
                <a:gd name="T8" fmla="*/ 34 w 102"/>
                <a:gd name="T9" fmla="*/ 104 h 106"/>
                <a:gd name="T10" fmla="*/ 42 w 102"/>
                <a:gd name="T11" fmla="*/ 102 h 106"/>
                <a:gd name="T12" fmla="*/ 94 w 102"/>
                <a:gd name="T13" fmla="*/ 46 h 106"/>
                <a:gd name="T14" fmla="*/ 102 w 102"/>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06">
                  <a:moveTo>
                    <a:pt x="102" y="0"/>
                  </a:moveTo>
                  <a:cubicBezTo>
                    <a:pt x="53" y="12"/>
                    <a:pt x="53" y="12"/>
                    <a:pt x="53" y="12"/>
                  </a:cubicBezTo>
                  <a:cubicBezTo>
                    <a:pt x="3" y="66"/>
                    <a:pt x="3" y="66"/>
                    <a:pt x="3" y="66"/>
                  </a:cubicBezTo>
                  <a:cubicBezTo>
                    <a:pt x="0" y="69"/>
                    <a:pt x="0" y="72"/>
                    <a:pt x="1" y="74"/>
                  </a:cubicBezTo>
                  <a:cubicBezTo>
                    <a:pt x="34" y="104"/>
                    <a:pt x="34" y="104"/>
                    <a:pt x="34" y="104"/>
                  </a:cubicBezTo>
                  <a:cubicBezTo>
                    <a:pt x="36" y="106"/>
                    <a:pt x="39" y="105"/>
                    <a:pt x="42" y="102"/>
                  </a:cubicBezTo>
                  <a:cubicBezTo>
                    <a:pt x="94" y="46"/>
                    <a:pt x="94" y="46"/>
                    <a:pt x="94" y="46"/>
                  </a:cubicBezTo>
                  <a:lnTo>
                    <a:pt x="102" y="0"/>
                  </a:lnTo>
                  <a:close/>
                </a:path>
              </a:pathLst>
            </a:custGeom>
            <a:solidFill>
              <a:srgbClr val="EBAC07"/>
            </a:solidFill>
            <a:ln>
              <a:noFill/>
            </a:ln>
          </p:spPr>
          <p:txBody>
            <a:bodyPr vert="horz" wrap="square" lIns="91440" tIns="45720" rIns="91440" bIns="45720" numCol="1" anchor="t" anchorCtr="0" compatLnSpc="1"/>
            <a:lstStyle/>
            <a:p>
              <a:endParaRPr lang="zh-CN" altLang="en-US"/>
            </a:p>
          </p:txBody>
        </p:sp>
        <p:sp>
          <p:nvSpPr>
            <p:cNvPr id="71" name="Freeform 41"/>
            <p:cNvSpPr/>
            <p:nvPr/>
          </p:nvSpPr>
          <p:spPr bwMode="auto">
            <a:xfrm>
              <a:off x="6860" y="9874"/>
              <a:ext cx="1146" cy="1165"/>
            </a:xfrm>
            <a:custGeom>
              <a:avLst/>
              <a:gdLst>
                <a:gd name="T0" fmla="*/ 0 w 103"/>
                <a:gd name="T1" fmla="*/ 0 h 105"/>
                <a:gd name="T2" fmla="*/ 10 w 103"/>
                <a:gd name="T3" fmla="*/ 49 h 105"/>
                <a:gd name="T4" fmla="*/ 62 w 103"/>
                <a:gd name="T5" fmla="*/ 102 h 105"/>
                <a:gd name="T6" fmla="*/ 70 w 103"/>
                <a:gd name="T7" fmla="*/ 104 h 105"/>
                <a:gd name="T8" fmla="*/ 101 w 103"/>
                <a:gd name="T9" fmla="*/ 73 h 105"/>
                <a:gd name="T10" fmla="*/ 100 w 103"/>
                <a:gd name="T11" fmla="*/ 65 h 105"/>
                <a:gd name="T12" fmla="*/ 46 w 103"/>
                <a:gd name="T13" fmla="*/ 10 h 105"/>
                <a:gd name="T14" fmla="*/ 0 w 103"/>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05">
                  <a:moveTo>
                    <a:pt x="0" y="0"/>
                  </a:moveTo>
                  <a:cubicBezTo>
                    <a:pt x="10" y="49"/>
                    <a:pt x="10" y="49"/>
                    <a:pt x="10" y="49"/>
                  </a:cubicBezTo>
                  <a:cubicBezTo>
                    <a:pt x="62" y="102"/>
                    <a:pt x="62" y="102"/>
                    <a:pt x="62" y="102"/>
                  </a:cubicBezTo>
                  <a:cubicBezTo>
                    <a:pt x="64" y="105"/>
                    <a:pt x="68" y="105"/>
                    <a:pt x="70" y="104"/>
                  </a:cubicBezTo>
                  <a:cubicBezTo>
                    <a:pt x="101" y="73"/>
                    <a:pt x="101" y="73"/>
                    <a:pt x="101" y="73"/>
                  </a:cubicBezTo>
                  <a:cubicBezTo>
                    <a:pt x="103" y="71"/>
                    <a:pt x="103" y="68"/>
                    <a:pt x="100" y="65"/>
                  </a:cubicBezTo>
                  <a:cubicBezTo>
                    <a:pt x="46" y="10"/>
                    <a:pt x="46" y="10"/>
                    <a:pt x="46" y="10"/>
                  </a:cubicBezTo>
                  <a:lnTo>
                    <a:pt x="0" y="0"/>
                  </a:lnTo>
                  <a:close/>
                </a:path>
              </a:pathLst>
            </a:custGeom>
            <a:solidFill>
              <a:srgbClr val="4C6062"/>
            </a:solidFill>
            <a:ln>
              <a:noFill/>
            </a:ln>
          </p:spPr>
          <p:txBody>
            <a:bodyPr vert="horz" wrap="square" lIns="91440" tIns="45720" rIns="91440" bIns="45720" numCol="1" anchor="t" anchorCtr="0" compatLnSpc="1"/>
            <a:lstStyle/>
            <a:p>
              <a:endParaRPr lang="zh-CN" altLang="en-US"/>
            </a:p>
          </p:txBody>
        </p:sp>
        <p:sp>
          <p:nvSpPr>
            <p:cNvPr id="72" name="文本框 16"/>
            <p:cNvSpPr txBox="1"/>
            <p:nvPr/>
          </p:nvSpPr>
          <p:spPr>
            <a:xfrm>
              <a:off x="11073" y="9474"/>
              <a:ext cx="5813" cy="800"/>
            </a:xfrm>
            <a:prstGeom prst="rect">
              <a:avLst/>
            </a:prstGeom>
            <a:noFill/>
          </p:spPr>
          <p:txBody>
            <a:bodyPr wrap="square" rtlCol="0">
              <a:spAutoFit/>
            </a:bodyPr>
            <a:lstStyle>
              <a:defPPr>
                <a:defRPr lang="zh-CN"/>
              </a:defPPr>
              <a:lvl1pPr>
                <a:lnSpc>
                  <a:spcPct val="150000"/>
                </a:lnSpc>
                <a:defRPr sz="2000" b="1">
                  <a:solidFill>
                    <a:srgbClr val="4C6062"/>
                  </a:solidFill>
                  <a:latin typeface="微软雅黑" panose="020B0503020204020204" pitchFamily="34" charset="-122"/>
                  <a:ea typeface="微软雅黑" panose="020B0503020204020204" pitchFamily="34" charset="-122"/>
                </a:defRPr>
              </a:lvl1pPr>
            </a:lstStyle>
            <a:p>
              <a:r>
                <a:rPr lang="zh-CN" altLang="en-US" dirty="0"/>
                <a:t>保存为</a:t>
              </a:r>
              <a:r>
                <a:rPr lang="en-US" altLang="zh-CN" dirty="0"/>
                <a:t>PPT</a:t>
              </a:r>
              <a:r>
                <a:rPr lang="zh-CN" altLang="en-US" dirty="0"/>
                <a:t>格式的演示文稿</a:t>
              </a:r>
              <a:endParaRPr lang="zh-CN" altLang="en-US" dirty="0"/>
            </a:p>
          </p:txBody>
        </p:sp>
        <p:sp>
          <p:nvSpPr>
            <p:cNvPr id="73" name="文本框 16"/>
            <p:cNvSpPr txBox="1"/>
            <p:nvPr/>
          </p:nvSpPr>
          <p:spPr>
            <a:xfrm>
              <a:off x="11716" y="11319"/>
              <a:ext cx="4528" cy="787"/>
            </a:xfrm>
            <a:prstGeom prst="rect">
              <a:avLst/>
            </a:prstGeom>
            <a:noFill/>
          </p:spPr>
          <p:txBody>
            <a:bodyPr wrap="square" rtlCol="0">
              <a:spAutoFit/>
            </a:bodyPr>
            <a:lstStyle>
              <a:defPPr>
                <a:defRPr lang="zh-CN"/>
              </a:defPPr>
              <a:lvl1pPr>
                <a:lnSpc>
                  <a:spcPct val="150000"/>
                </a:lnSpc>
                <a:defRPr sz="2000" b="1">
                  <a:solidFill>
                    <a:srgbClr val="4C6062"/>
                  </a:solidFill>
                  <a:latin typeface="微软雅黑" panose="020B0503020204020204" pitchFamily="34" charset="-122"/>
                  <a:ea typeface="微软雅黑" panose="020B0503020204020204" pitchFamily="34" charset="-122"/>
                </a:defRPr>
              </a:lvl1pPr>
            </a:lstStyle>
            <a:p>
              <a:r>
                <a:rPr lang="zh-CN" altLang="en-US" dirty="0"/>
                <a:t>自动保存演示文稿</a:t>
              </a:r>
            </a:p>
          </p:txBody>
        </p:sp>
        <p:sp>
          <p:nvSpPr>
            <p:cNvPr id="74" name="文本框 16"/>
            <p:cNvSpPr txBox="1"/>
            <p:nvPr/>
          </p:nvSpPr>
          <p:spPr>
            <a:xfrm>
              <a:off x="2347" y="11375"/>
              <a:ext cx="4116" cy="787"/>
            </a:xfrm>
            <a:prstGeom prst="rect">
              <a:avLst/>
            </a:prstGeom>
            <a:noFill/>
          </p:spPr>
          <p:txBody>
            <a:bodyPr wrap="square" rtlCol="0">
              <a:spAutoFit/>
            </a:bodyPr>
            <a:lstStyle>
              <a:defPPr>
                <a:defRPr lang="zh-CN"/>
              </a:defPPr>
              <a:lvl1pPr>
                <a:lnSpc>
                  <a:spcPct val="150000"/>
                </a:lnSpc>
                <a:defRPr>
                  <a:solidFill>
                    <a:srgbClr val="4C6062"/>
                  </a:solidFill>
                  <a:latin typeface="微软雅黑" panose="020B0503020204020204" pitchFamily="34" charset="-122"/>
                  <a:ea typeface="微软雅黑" panose="020B0503020204020204" pitchFamily="34" charset="-122"/>
                </a:defRPr>
              </a:lvl1pPr>
            </a:lstStyle>
            <a:p>
              <a:r>
                <a:rPr lang="zh-CN" altLang="en-US" sz="2000" b="1" dirty="0"/>
                <a:t>直接保存演示文稿</a:t>
              </a:r>
            </a:p>
          </p:txBody>
        </p:sp>
        <p:sp>
          <p:nvSpPr>
            <p:cNvPr id="75" name="文本框 16"/>
            <p:cNvSpPr txBox="1"/>
            <p:nvPr/>
          </p:nvSpPr>
          <p:spPr>
            <a:xfrm>
              <a:off x="3281" y="9429"/>
              <a:ext cx="3714" cy="787"/>
            </a:xfrm>
            <a:prstGeom prst="rect">
              <a:avLst/>
            </a:prstGeom>
            <a:noFill/>
          </p:spPr>
          <p:txBody>
            <a:bodyPr wrap="square" rtlCol="0">
              <a:spAutoFit/>
            </a:bodyPr>
            <a:lstStyle>
              <a:defPPr>
                <a:defRPr lang="zh-CN"/>
              </a:defPPr>
              <a:lvl1pPr>
                <a:lnSpc>
                  <a:spcPct val="150000"/>
                </a:lnSpc>
                <a:defRPr sz="2000" b="1">
                  <a:solidFill>
                    <a:srgbClr val="4C6062"/>
                  </a:solidFill>
                  <a:latin typeface="微软雅黑" panose="020B0503020204020204" pitchFamily="34" charset="-122"/>
                  <a:ea typeface="微软雅黑" panose="020B0503020204020204" pitchFamily="34" charset="-122"/>
                </a:defRPr>
              </a:lvl1pPr>
            </a:lstStyle>
            <a:p>
              <a:r>
                <a:rPr lang="zh-CN" altLang="en-US" dirty="0"/>
                <a:t>另存为演示文稿</a:t>
              </a:r>
            </a:p>
          </p:txBody>
        </p:sp>
        <p:sp>
          <p:nvSpPr>
            <p:cNvPr id="76" name="文本框 16"/>
            <p:cNvSpPr txBox="1"/>
            <p:nvPr/>
          </p:nvSpPr>
          <p:spPr>
            <a:xfrm>
              <a:off x="6718" y="7912"/>
              <a:ext cx="4465" cy="872"/>
            </a:xfrm>
            <a:prstGeom prst="rect">
              <a:avLst/>
            </a:prstGeom>
            <a:noFill/>
          </p:spPr>
          <p:txBody>
            <a:bodyPr wrap="square" rtlCol="0">
              <a:spAutoFit/>
            </a:bodyPr>
            <a:lstStyle>
              <a:defPPr>
                <a:defRPr lang="zh-CN"/>
              </a:defPPr>
              <a:lvl1pPr>
                <a:lnSpc>
                  <a:spcPct val="150000"/>
                </a:lnSpc>
                <a:defRPr sz="2000" b="1">
                  <a:solidFill>
                    <a:srgbClr val="4C6062"/>
                  </a:solidFill>
                  <a:latin typeface="微软雅黑" panose="020B0503020204020204" pitchFamily="34" charset="-122"/>
                  <a:ea typeface="微软雅黑" panose="020B0503020204020204" pitchFamily="34" charset="-122"/>
                </a:defRPr>
              </a:lvl1pPr>
            </a:lstStyle>
            <a:p>
              <a:r>
                <a:rPr lang="zh-CN" altLang="en-US" dirty="0"/>
                <a:t>另存为模板演示文稿</a:t>
              </a:r>
            </a:p>
          </p:txBody>
        </p:sp>
      </p:grpSp>
    </p:spTree>
    <p:extLst>
      <p:ext uri="{BB962C8B-B14F-4D97-AF65-F5344CB8AC3E}">
        <p14:creationId xmlns:p14="http://schemas.microsoft.com/office/powerpoint/2010/main" val="2394098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（四）演示文稿的基本操作</a:t>
            </a:r>
          </a:p>
        </p:txBody>
      </p:sp>
      <p:sp>
        <p:nvSpPr>
          <p:cNvPr id="42" name="矩形 41"/>
          <p:cNvSpPr/>
          <p:nvPr/>
        </p:nvSpPr>
        <p:spPr>
          <a:xfrm>
            <a:off x="1274324" y="1161593"/>
            <a:ext cx="3442055"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3121213" cy="533482"/>
          </a:xfrm>
        </p:spPr>
        <p:txBody>
          <a:bodyPr>
            <a:normAutofit lnSpcReduction="10000"/>
          </a:bodyPr>
          <a:lstStyle/>
          <a:p>
            <a:pPr indent="0"/>
            <a:r>
              <a:rPr lang="en-US" altLang="zh-CN" dirty="0">
                <a:solidFill>
                  <a:schemeClr val="bg1"/>
                </a:solidFill>
              </a:rPr>
              <a:t>4</a:t>
            </a:r>
            <a:r>
              <a:rPr lang="zh-CN" altLang="en-US" dirty="0">
                <a:solidFill>
                  <a:schemeClr val="bg1"/>
                </a:solidFill>
              </a:rPr>
              <a:t>．关闭演示文稿</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8" name="内容占位符 2"/>
          <p:cNvSpPr txBox="1"/>
          <p:nvPr/>
        </p:nvSpPr>
        <p:spPr>
          <a:xfrm>
            <a:off x="825146" y="2131417"/>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关闭演示文稿的常用方法有以</a:t>
            </a:r>
            <a:r>
              <a:rPr lang="zh-CN" altLang="en-US" sz="2000" dirty="0" smtClean="0"/>
              <a:t>下</a:t>
            </a:r>
            <a:r>
              <a:rPr lang="en-US" altLang="zh-CN" sz="2000" dirty="0" smtClean="0"/>
              <a:t>3</a:t>
            </a:r>
            <a:r>
              <a:rPr lang="zh-CN" altLang="en-US" sz="2000" dirty="0" smtClean="0"/>
              <a:t>种</a:t>
            </a:r>
            <a:r>
              <a:rPr lang="zh-CN" altLang="en-US" sz="2000" dirty="0"/>
              <a:t>。</a:t>
            </a:r>
            <a:endParaRPr lang="en-US" altLang="zh-CN" sz="2000" dirty="0"/>
          </a:p>
        </p:txBody>
      </p:sp>
      <p:grpSp>
        <p:nvGrpSpPr>
          <p:cNvPr id="33" name="组合 32"/>
          <p:cNvGrpSpPr/>
          <p:nvPr/>
        </p:nvGrpSpPr>
        <p:grpSpPr>
          <a:xfrm>
            <a:off x="855186" y="3062245"/>
            <a:ext cx="10775121" cy="3275427"/>
            <a:chOff x="934116" y="2879281"/>
            <a:chExt cx="10775121" cy="3275427"/>
          </a:xfrm>
        </p:grpSpPr>
        <p:grpSp>
          <p:nvGrpSpPr>
            <p:cNvPr id="35" name="组合 34"/>
            <p:cNvGrpSpPr/>
            <p:nvPr/>
          </p:nvGrpSpPr>
          <p:grpSpPr>
            <a:xfrm>
              <a:off x="934117" y="3139851"/>
              <a:ext cx="10507334" cy="2713174"/>
              <a:chOff x="1092382" y="2863985"/>
              <a:chExt cx="10507334" cy="2713174"/>
            </a:xfrm>
          </p:grpSpPr>
          <p:grpSp>
            <p:nvGrpSpPr>
              <p:cNvPr id="41" name="组合 40"/>
              <p:cNvGrpSpPr/>
              <p:nvPr/>
            </p:nvGrpSpPr>
            <p:grpSpPr>
              <a:xfrm>
                <a:off x="1109967" y="2863985"/>
                <a:ext cx="10489749" cy="1015663"/>
                <a:chOff x="636288" y="3088013"/>
                <a:chExt cx="10489749" cy="1015663"/>
              </a:xfrm>
            </p:grpSpPr>
            <p:sp>
              <p:nvSpPr>
                <p:cNvPr id="63" name="文本框 16"/>
                <p:cNvSpPr txBox="1"/>
                <p:nvPr/>
              </p:nvSpPr>
              <p:spPr>
                <a:xfrm>
                  <a:off x="1362407" y="3088013"/>
                  <a:ext cx="9763630" cy="1015663"/>
                </a:xfrm>
                <a:prstGeom prst="rect">
                  <a:avLst/>
                </a:prstGeom>
                <a:noFill/>
              </p:spPr>
              <p:txBody>
                <a:bodyPr wrap="square" rtlCol="0">
                  <a:spAutoFit/>
                </a:bodyPr>
                <a:lstStyle>
                  <a:defPPr>
                    <a:defRPr lang="zh-CN"/>
                  </a:defPPr>
                  <a:lvl1pPr>
                    <a:lnSpc>
                      <a:spcPct val="150000"/>
                    </a:lnSpc>
                    <a:defRPr>
                      <a:solidFill>
                        <a:srgbClr val="4C6062"/>
                      </a:solidFill>
                      <a:latin typeface="微软雅黑" panose="020B0503020204020204" pitchFamily="34" charset="-122"/>
                      <a:ea typeface="微软雅黑" panose="020B0503020204020204" pitchFamily="34" charset="-122"/>
                    </a:defRPr>
                  </a:lvl1pPr>
                </a:lstStyle>
                <a:p>
                  <a:r>
                    <a:rPr lang="zh-CN" altLang="en-US" sz="2000" b="1" dirty="0">
                      <a:solidFill>
                        <a:schemeClr val="accent3"/>
                      </a:solidFill>
                      <a:sym typeface="Arial" panose="020B0604020202020204" pitchFamily="34" charset="0"/>
                    </a:rPr>
                    <a:t>通过单击按钮关</a:t>
                  </a:r>
                  <a:r>
                    <a:rPr lang="zh-CN" altLang="en-US" sz="2000" b="1" dirty="0" smtClean="0">
                      <a:solidFill>
                        <a:schemeClr val="accent3"/>
                      </a:solidFill>
                      <a:sym typeface="Arial" panose="020B0604020202020204" pitchFamily="34" charset="0"/>
                    </a:rPr>
                    <a:t>闭</a:t>
                  </a:r>
                  <a:r>
                    <a:rPr lang="zh-CN" altLang="en-US" sz="2000" b="1" dirty="0" smtClean="0">
                      <a:solidFill>
                        <a:schemeClr val="accent3"/>
                      </a:solidFill>
                      <a:sym typeface="Arial" panose="020B0604020202020204" pitchFamily="34" charset="0"/>
                    </a:rPr>
                    <a:t>：</a:t>
                  </a:r>
                  <a:r>
                    <a:rPr lang="zh-CN" altLang="en-US" sz="2000" dirty="0">
                      <a:sym typeface="Arial" panose="020B0604020202020204" pitchFamily="34" charset="0"/>
                    </a:rPr>
                    <a:t>单击</a:t>
                  </a:r>
                  <a:r>
                    <a:rPr lang="en-US" altLang="zh-CN" sz="2000" dirty="0">
                      <a:sym typeface="Arial" panose="020B0604020202020204" pitchFamily="34" charset="0"/>
                    </a:rPr>
                    <a:t>WPS Office</a:t>
                  </a:r>
                  <a:r>
                    <a:rPr lang="zh-CN" altLang="en-US" sz="2000" dirty="0">
                      <a:sym typeface="Arial" panose="020B0604020202020204" pitchFamily="34" charset="0"/>
                    </a:rPr>
                    <a:t>的演示文稿操作界面标题选项卡右侧的“关闭”按钮 ，可关闭演示文稿但不退出</a:t>
                  </a:r>
                  <a:r>
                    <a:rPr lang="en-US" altLang="zh-CN" sz="2000" dirty="0">
                      <a:sym typeface="Arial" panose="020B0604020202020204" pitchFamily="34" charset="0"/>
                    </a:rPr>
                    <a:t>WPS Office</a:t>
                  </a:r>
                  <a:r>
                    <a:rPr lang="zh-CN" altLang="en-US" sz="2000" dirty="0" smtClean="0">
                      <a:sym typeface="Arial" panose="020B0604020202020204" pitchFamily="34" charset="0"/>
                    </a:rPr>
                    <a:t>。</a:t>
                  </a:r>
                  <a:endParaRPr lang="zh-CN" altLang="en-US" sz="2000" dirty="0"/>
                </a:p>
              </p:txBody>
            </p:sp>
            <p:sp>
              <p:nvSpPr>
                <p:cNvPr id="64" name="任意多边形 63"/>
                <p:cNvSpPr/>
                <p:nvPr/>
              </p:nvSpPr>
              <p:spPr>
                <a:xfrm>
                  <a:off x="636288" y="3239442"/>
                  <a:ext cx="492207" cy="586903"/>
                </a:xfrm>
                <a:custGeom>
                  <a:avLst/>
                  <a:gdLst>
                    <a:gd name="connsiteX0" fmla="*/ 362619 w 491951"/>
                    <a:gd name="connsiteY0" fmla="*/ 133424 h 586903"/>
                    <a:gd name="connsiteX1" fmla="*/ 438745 w 491951"/>
                    <a:gd name="connsiteY1" fmla="*/ 156344 h 586903"/>
                    <a:gd name="connsiteX2" fmla="*/ 456753 w 491951"/>
                    <a:gd name="connsiteY2" fmla="*/ 171078 h 586903"/>
                    <a:gd name="connsiteX3" fmla="*/ 474761 w 491951"/>
                    <a:gd name="connsiteY3" fmla="*/ 191541 h 586903"/>
                    <a:gd name="connsiteX4" fmla="*/ 433834 w 491951"/>
                    <a:gd name="connsiteY4" fmla="*/ 233288 h 586903"/>
                    <a:gd name="connsiteX5" fmla="*/ 411733 w 491951"/>
                    <a:gd name="connsiteY5" fmla="*/ 306139 h 586903"/>
                    <a:gd name="connsiteX6" fmla="*/ 435471 w 491951"/>
                    <a:gd name="connsiteY6" fmla="*/ 384720 h 586903"/>
                    <a:gd name="connsiteX7" fmla="*/ 491951 w 491951"/>
                    <a:gd name="connsiteY7" fmla="*/ 429741 h 586903"/>
                    <a:gd name="connsiteX8" fmla="*/ 474761 w 491951"/>
                    <a:gd name="connsiteY8" fmla="*/ 472306 h 586903"/>
                    <a:gd name="connsiteX9" fmla="*/ 448568 w 491951"/>
                    <a:gd name="connsiteY9" fmla="*/ 517326 h 586903"/>
                    <a:gd name="connsiteX10" fmla="*/ 357708 w 491951"/>
                    <a:gd name="connsiteY10" fmla="*/ 585266 h 586903"/>
                    <a:gd name="connsiteX11" fmla="*/ 307777 w 491951"/>
                    <a:gd name="connsiteY11" fmla="*/ 574625 h 586903"/>
                    <a:gd name="connsiteX12" fmla="*/ 254571 w 491951"/>
                    <a:gd name="connsiteY12" fmla="*/ 563984 h 586903"/>
                    <a:gd name="connsiteX13" fmla="*/ 204639 w 491951"/>
                    <a:gd name="connsiteY13" fmla="*/ 575444 h 586903"/>
                    <a:gd name="connsiteX14" fmla="*/ 157981 w 491951"/>
                    <a:gd name="connsiteY14" fmla="*/ 586903 h 586903"/>
                    <a:gd name="connsiteX15" fmla="*/ 51569 w 491951"/>
                    <a:gd name="connsiteY15" fmla="*/ 496862 h 586903"/>
                    <a:gd name="connsiteX16" fmla="*/ 0 w 491951"/>
                    <a:gd name="connsiteY16" fmla="*/ 319236 h 586903"/>
                    <a:gd name="connsiteX17" fmla="*/ 39291 w 491951"/>
                    <a:gd name="connsiteY17" fmla="*/ 187449 h 586903"/>
                    <a:gd name="connsiteX18" fmla="*/ 139973 w 491951"/>
                    <a:gd name="connsiteY18" fmla="*/ 135880 h 586903"/>
                    <a:gd name="connsiteX19" fmla="*/ 203001 w 491951"/>
                    <a:gd name="connsiteY19" fmla="*/ 147339 h 586903"/>
                    <a:gd name="connsiteX20" fmla="*/ 251296 w 491951"/>
                    <a:gd name="connsiteY20" fmla="*/ 157162 h 586903"/>
                    <a:gd name="connsiteX21" fmla="*/ 302047 w 491951"/>
                    <a:gd name="connsiteY21" fmla="*/ 145702 h 586903"/>
                    <a:gd name="connsiteX22" fmla="*/ 362619 w 491951"/>
                    <a:gd name="connsiteY22" fmla="*/ 133424 h 586903"/>
                    <a:gd name="connsiteX23" fmla="*/ 356888 w 491951"/>
                    <a:gd name="connsiteY23" fmla="*/ 0 h 586903"/>
                    <a:gd name="connsiteX24" fmla="*/ 358526 w 491951"/>
                    <a:gd name="connsiteY24" fmla="*/ 9004 h 586903"/>
                    <a:gd name="connsiteX25" fmla="*/ 358935 w 491951"/>
                    <a:gd name="connsiteY25" fmla="*/ 12278 h 586903"/>
                    <a:gd name="connsiteX26" fmla="*/ 359344 w 491951"/>
                    <a:gd name="connsiteY26" fmla="*/ 15552 h 586903"/>
                    <a:gd name="connsiteX27" fmla="*/ 348703 w 491951"/>
                    <a:gd name="connsiteY27" fmla="*/ 63847 h 586903"/>
                    <a:gd name="connsiteX28" fmla="*/ 315961 w 491951"/>
                    <a:gd name="connsiteY28" fmla="*/ 112960 h 586903"/>
                    <a:gd name="connsiteX29" fmla="*/ 277489 w 491951"/>
                    <a:gd name="connsiteY29" fmla="*/ 137517 h 586903"/>
                    <a:gd name="connsiteX30" fmla="*/ 241472 w 491951"/>
                    <a:gd name="connsiteY30" fmla="*/ 144065 h 586903"/>
                    <a:gd name="connsiteX31" fmla="*/ 269304 w 491951"/>
                    <a:gd name="connsiteY31" fmla="*/ 53206 h 586903"/>
                    <a:gd name="connsiteX32" fmla="*/ 356888 w 491951"/>
                    <a:gd name="connsiteY32" fmla="*/ 0 h 58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1951" h="586903">
                      <a:moveTo>
                        <a:pt x="362619" y="133424"/>
                      </a:moveTo>
                      <a:cubicBezTo>
                        <a:pt x="389359" y="133424"/>
                        <a:pt x="414735" y="141064"/>
                        <a:pt x="438745" y="156344"/>
                      </a:cubicBezTo>
                      <a:cubicBezTo>
                        <a:pt x="443111" y="159618"/>
                        <a:pt x="449114" y="164529"/>
                        <a:pt x="456753" y="171078"/>
                      </a:cubicBezTo>
                      <a:cubicBezTo>
                        <a:pt x="463302" y="177080"/>
                        <a:pt x="469305" y="183902"/>
                        <a:pt x="474761" y="191541"/>
                      </a:cubicBezTo>
                      <a:cubicBezTo>
                        <a:pt x="457845" y="206275"/>
                        <a:pt x="444202" y="220191"/>
                        <a:pt x="433834" y="233288"/>
                      </a:cubicBezTo>
                      <a:cubicBezTo>
                        <a:pt x="419100" y="255662"/>
                        <a:pt x="411733" y="279945"/>
                        <a:pt x="411733" y="306139"/>
                      </a:cubicBezTo>
                      <a:cubicBezTo>
                        <a:pt x="411733" y="334516"/>
                        <a:pt x="419645" y="360710"/>
                        <a:pt x="435471" y="384720"/>
                      </a:cubicBezTo>
                      <a:cubicBezTo>
                        <a:pt x="451297" y="408186"/>
                        <a:pt x="470123" y="423192"/>
                        <a:pt x="491951" y="429741"/>
                      </a:cubicBezTo>
                      <a:cubicBezTo>
                        <a:pt x="486494" y="446112"/>
                        <a:pt x="480765" y="460300"/>
                        <a:pt x="474761" y="472306"/>
                      </a:cubicBezTo>
                      <a:cubicBezTo>
                        <a:pt x="467122" y="487586"/>
                        <a:pt x="458390" y="502592"/>
                        <a:pt x="448568" y="517326"/>
                      </a:cubicBezTo>
                      <a:cubicBezTo>
                        <a:pt x="418009" y="562620"/>
                        <a:pt x="387722" y="585266"/>
                        <a:pt x="357708" y="585266"/>
                      </a:cubicBezTo>
                      <a:cubicBezTo>
                        <a:pt x="345157" y="585266"/>
                        <a:pt x="328513" y="581719"/>
                        <a:pt x="307777" y="574625"/>
                      </a:cubicBezTo>
                      <a:cubicBezTo>
                        <a:pt x="288131" y="567531"/>
                        <a:pt x="270396" y="563984"/>
                        <a:pt x="254571" y="563984"/>
                      </a:cubicBezTo>
                      <a:cubicBezTo>
                        <a:pt x="240928" y="563984"/>
                        <a:pt x="224284" y="567804"/>
                        <a:pt x="204639" y="575444"/>
                      </a:cubicBezTo>
                      <a:cubicBezTo>
                        <a:pt x="183356" y="583083"/>
                        <a:pt x="167803" y="586903"/>
                        <a:pt x="157981" y="586903"/>
                      </a:cubicBezTo>
                      <a:cubicBezTo>
                        <a:pt x="121965" y="586903"/>
                        <a:pt x="86494" y="556890"/>
                        <a:pt x="51569" y="496862"/>
                      </a:cubicBezTo>
                      <a:cubicBezTo>
                        <a:pt x="17189" y="436289"/>
                        <a:pt x="0" y="377081"/>
                        <a:pt x="0" y="319236"/>
                      </a:cubicBezTo>
                      <a:cubicBezTo>
                        <a:pt x="0" y="265757"/>
                        <a:pt x="13097" y="221828"/>
                        <a:pt x="39291" y="187449"/>
                      </a:cubicBezTo>
                      <a:cubicBezTo>
                        <a:pt x="66576" y="153069"/>
                        <a:pt x="100137" y="135880"/>
                        <a:pt x="139973" y="135880"/>
                      </a:cubicBezTo>
                      <a:cubicBezTo>
                        <a:pt x="156343" y="135880"/>
                        <a:pt x="177353" y="139700"/>
                        <a:pt x="203001" y="147339"/>
                      </a:cubicBezTo>
                      <a:cubicBezTo>
                        <a:pt x="228104" y="153888"/>
                        <a:pt x="244203" y="157162"/>
                        <a:pt x="251296" y="157162"/>
                      </a:cubicBezTo>
                      <a:cubicBezTo>
                        <a:pt x="262211" y="157162"/>
                        <a:pt x="279127" y="153342"/>
                        <a:pt x="302047" y="145702"/>
                      </a:cubicBezTo>
                      <a:cubicBezTo>
                        <a:pt x="328240" y="137517"/>
                        <a:pt x="348431" y="133424"/>
                        <a:pt x="362619" y="133424"/>
                      </a:cubicBezTo>
                      <a:close/>
                      <a:moveTo>
                        <a:pt x="356888" y="0"/>
                      </a:moveTo>
                      <a:cubicBezTo>
                        <a:pt x="357980" y="4365"/>
                        <a:pt x="358526" y="7367"/>
                        <a:pt x="358526" y="9004"/>
                      </a:cubicBezTo>
                      <a:cubicBezTo>
                        <a:pt x="358526" y="9550"/>
                        <a:pt x="358662" y="10641"/>
                        <a:pt x="358935" y="12278"/>
                      </a:cubicBezTo>
                      <a:cubicBezTo>
                        <a:pt x="359208" y="13915"/>
                        <a:pt x="359344" y="15007"/>
                        <a:pt x="359344" y="15552"/>
                      </a:cubicBezTo>
                      <a:cubicBezTo>
                        <a:pt x="359344" y="28103"/>
                        <a:pt x="355798" y="44202"/>
                        <a:pt x="348703" y="63847"/>
                      </a:cubicBezTo>
                      <a:cubicBezTo>
                        <a:pt x="341610" y="81855"/>
                        <a:pt x="330695" y="98226"/>
                        <a:pt x="315961" y="112960"/>
                      </a:cubicBezTo>
                      <a:cubicBezTo>
                        <a:pt x="302864" y="124966"/>
                        <a:pt x="290040" y="133151"/>
                        <a:pt x="277489" y="137517"/>
                      </a:cubicBezTo>
                      <a:cubicBezTo>
                        <a:pt x="267121" y="140245"/>
                        <a:pt x="255115" y="142428"/>
                        <a:pt x="241472" y="144065"/>
                      </a:cubicBezTo>
                      <a:cubicBezTo>
                        <a:pt x="242564" y="108595"/>
                        <a:pt x="251841" y="78308"/>
                        <a:pt x="269304" y="53206"/>
                      </a:cubicBezTo>
                      <a:cubicBezTo>
                        <a:pt x="287858" y="26466"/>
                        <a:pt x="317052" y="8731"/>
                        <a:pt x="3568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2" name="组合 51"/>
              <p:cNvGrpSpPr/>
              <p:nvPr/>
            </p:nvGrpSpPr>
            <p:grpSpPr>
              <a:xfrm>
                <a:off x="1109967" y="3981224"/>
                <a:ext cx="10463773" cy="553998"/>
                <a:chOff x="636288" y="4732802"/>
                <a:chExt cx="10463773" cy="553998"/>
              </a:xfrm>
            </p:grpSpPr>
            <p:sp>
              <p:nvSpPr>
                <p:cNvPr id="61" name="矩形 60"/>
                <p:cNvSpPr/>
                <p:nvPr/>
              </p:nvSpPr>
              <p:spPr>
                <a:xfrm>
                  <a:off x="1382936" y="4732802"/>
                  <a:ext cx="9717125" cy="553998"/>
                </a:xfrm>
                <a:prstGeom prst="rect">
                  <a:avLst/>
                </a:prstGeom>
                <a:noFill/>
              </p:spPr>
              <p:txBody>
                <a:bodyPr wrap="square" rtlCol="0">
                  <a:spAutoFit/>
                </a:bodyPr>
                <a:lstStyle/>
                <a:p>
                  <a:pPr>
                    <a:lnSpc>
                      <a:spcPct val="150000"/>
                    </a:lnSpc>
                  </a:pPr>
                  <a:r>
                    <a:rPr lang="zh-CN" altLang="en-US" sz="20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通过快捷菜单关</a:t>
                  </a:r>
                  <a:r>
                    <a:rPr lang="zh-CN" altLang="en-US" sz="2000" b="1" dirty="0" smtClean="0">
                      <a:solidFill>
                        <a:schemeClr val="accent3"/>
                      </a:solidFill>
                      <a:latin typeface="微软雅黑" panose="020B0503020204020204" pitchFamily="34" charset="-122"/>
                      <a:ea typeface="微软雅黑" panose="020B0503020204020204" pitchFamily="34" charset="-122"/>
                      <a:sym typeface="Arial" panose="020B0604020202020204" pitchFamily="34" charset="0"/>
                    </a:rPr>
                    <a:t>闭</a:t>
                  </a:r>
                  <a:r>
                    <a:rPr lang="zh-CN" altLang="en-US" sz="2000" dirty="0">
                      <a:solidFill>
                        <a:srgbClr val="4C6062"/>
                      </a:solidFill>
                      <a:latin typeface="微软雅黑" panose="020B0503020204020204" pitchFamily="34" charset="-122"/>
                      <a:ea typeface="微软雅黑" panose="020B0503020204020204" pitchFamily="34" charset="-122"/>
                      <a:sym typeface="Arial" panose="020B0604020202020204" pitchFamily="34" charset="0"/>
                    </a:rPr>
                    <a:t>：选择“文件”</a:t>
                  </a:r>
                  <a:r>
                    <a:rPr lang="en-US" altLang="zh-CN" sz="2000" dirty="0">
                      <a:solidFill>
                        <a:srgbClr val="4C6062"/>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000" dirty="0">
                      <a:solidFill>
                        <a:srgbClr val="4C6062"/>
                      </a:solidFill>
                      <a:latin typeface="微软雅黑" panose="020B0503020204020204" pitchFamily="34" charset="-122"/>
                      <a:ea typeface="微软雅黑" panose="020B0503020204020204" pitchFamily="34" charset="-122"/>
                      <a:sym typeface="Arial" panose="020B0604020202020204" pitchFamily="34" charset="0"/>
                    </a:rPr>
                    <a:t>退出”命令可关闭演示文稿。</a:t>
                  </a:r>
                  <a:endParaRPr lang="zh-CN" altLang="en-US" sz="2000" dirty="0">
                    <a:solidFill>
                      <a:srgbClr val="4C6062"/>
                    </a:solidFill>
                    <a:latin typeface="微软雅黑" panose="020B0503020204020204" pitchFamily="34" charset="-122"/>
                    <a:ea typeface="微软雅黑" panose="020B0503020204020204" pitchFamily="34" charset="-122"/>
                  </a:endParaRPr>
                </a:p>
              </p:txBody>
            </p:sp>
            <p:sp>
              <p:nvSpPr>
                <p:cNvPr id="62" name="Freeform 58"/>
                <p:cNvSpPr/>
                <p:nvPr/>
              </p:nvSpPr>
              <p:spPr bwMode="auto">
                <a:xfrm>
                  <a:off x="636288" y="4780663"/>
                  <a:ext cx="457459" cy="480777"/>
                </a:xfrm>
                <a:custGeom>
                  <a:avLst/>
                  <a:gdLst>
                    <a:gd name="T0" fmla="*/ 124 w 247"/>
                    <a:gd name="T1" fmla="*/ 0 h 236"/>
                    <a:gd name="T2" fmla="*/ 67 w 247"/>
                    <a:gd name="T3" fmla="*/ 56 h 236"/>
                    <a:gd name="T4" fmla="*/ 0 w 247"/>
                    <a:gd name="T5" fmla="*/ 101 h 236"/>
                    <a:gd name="T6" fmla="*/ 0 w 247"/>
                    <a:gd name="T7" fmla="*/ 236 h 236"/>
                    <a:gd name="T8" fmla="*/ 90 w 247"/>
                    <a:gd name="T9" fmla="*/ 236 h 236"/>
                    <a:gd name="T10" fmla="*/ 90 w 247"/>
                    <a:gd name="T11" fmla="*/ 124 h 236"/>
                    <a:gd name="T12" fmla="*/ 157 w 247"/>
                    <a:gd name="T13" fmla="*/ 124 h 236"/>
                    <a:gd name="T14" fmla="*/ 157 w 247"/>
                    <a:gd name="T15" fmla="*/ 236 h 236"/>
                    <a:gd name="T16" fmla="*/ 247 w 247"/>
                    <a:gd name="T17" fmla="*/ 236 h 236"/>
                    <a:gd name="T18" fmla="*/ 247 w 247"/>
                    <a:gd name="T19" fmla="*/ 101 h 236"/>
                    <a:gd name="T20" fmla="*/ 191 w 247"/>
                    <a:gd name="T21" fmla="*/ 56 h 236"/>
                    <a:gd name="T22" fmla="*/ 124 w 247"/>
                    <a:gd name="T23"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 h="236">
                      <a:moveTo>
                        <a:pt x="124" y="0"/>
                      </a:moveTo>
                      <a:lnTo>
                        <a:pt x="67" y="56"/>
                      </a:lnTo>
                      <a:lnTo>
                        <a:pt x="0" y="101"/>
                      </a:lnTo>
                      <a:lnTo>
                        <a:pt x="0" y="236"/>
                      </a:lnTo>
                      <a:lnTo>
                        <a:pt x="90" y="236"/>
                      </a:lnTo>
                      <a:lnTo>
                        <a:pt x="90" y="124"/>
                      </a:lnTo>
                      <a:lnTo>
                        <a:pt x="157" y="124"/>
                      </a:lnTo>
                      <a:lnTo>
                        <a:pt x="157" y="236"/>
                      </a:lnTo>
                      <a:lnTo>
                        <a:pt x="247" y="236"/>
                      </a:lnTo>
                      <a:lnTo>
                        <a:pt x="247" y="101"/>
                      </a:lnTo>
                      <a:lnTo>
                        <a:pt x="191" y="56"/>
                      </a:lnTo>
                      <a:lnTo>
                        <a:pt x="124" y="0"/>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grpSp>
          <p:grpSp>
            <p:nvGrpSpPr>
              <p:cNvPr id="58" name="组合 57"/>
              <p:cNvGrpSpPr/>
              <p:nvPr/>
            </p:nvGrpSpPr>
            <p:grpSpPr>
              <a:xfrm>
                <a:off x="1092382" y="4969146"/>
                <a:ext cx="10307849" cy="608013"/>
                <a:chOff x="636288" y="6107594"/>
                <a:chExt cx="10307849" cy="608013"/>
              </a:xfrm>
            </p:grpSpPr>
            <p:sp>
              <p:nvSpPr>
                <p:cNvPr id="59" name="文本框 16"/>
                <p:cNvSpPr txBox="1"/>
                <p:nvPr/>
              </p:nvSpPr>
              <p:spPr>
                <a:xfrm>
                  <a:off x="1426497" y="6136806"/>
                  <a:ext cx="9517640" cy="461665"/>
                </a:xfrm>
                <a:prstGeom prst="rect">
                  <a:avLst/>
                </a:prstGeom>
                <a:noFill/>
              </p:spPr>
              <p:txBody>
                <a:bodyPr wrap="square" rtlCol="0">
                  <a:spAutoFit/>
                </a:bodyPr>
                <a:lstStyle>
                  <a:defPPr>
                    <a:defRPr lang="zh-CN"/>
                  </a:defPPr>
                  <a:lvl1pPr>
                    <a:lnSpc>
                      <a:spcPct val="150000"/>
                    </a:lnSpc>
                    <a:defRPr>
                      <a:solidFill>
                        <a:srgbClr val="4C6062"/>
                      </a:solidFill>
                      <a:latin typeface="微软雅黑" panose="020B0503020204020204" pitchFamily="34" charset="-122"/>
                      <a:ea typeface="微软雅黑" panose="020B0503020204020204" pitchFamily="34" charset="-122"/>
                    </a:defRPr>
                  </a:lvl1pPr>
                </a:lstStyle>
                <a:p>
                  <a:pPr>
                    <a:lnSpc>
                      <a:spcPct val="120000"/>
                    </a:lnSpc>
                  </a:pPr>
                  <a:r>
                    <a:rPr lang="zh-CN" altLang="en-US" sz="2000" b="1" dirty="0">
                      <a:solidFill>
                        <a:schemeClr val="accent3"/>
                      </a:solidFill>
                      <a:sym typeface="Arial" panose="020B0604020202020204" pitchFamily="34" charset="0"/>
                    </a:rPr>
                    <a:t>通过快捷键关</a:t>
                  </a:r>
                  <a:r>
                    <a:rPr lang="zh-CN" altLang="en-US" sz="2000" b="1" dirty="0" smtClean="0">
                      <a:solidFill>
                        <a:schemeClr val="accent3"/>
                      </a:solidFill>
                      <a:sym typeface="Arial" panose="020B0604020202020204" pitchFamily="34" charset="0"/>
                    </a:rPr>
                    <a:t>闭：</a:t>
                  </a:r>
                  <a:r>
                    <a:rPr lang="zh-CN" altLang="en-US" sz="2000" dirty="0" smtClean="0">
                      <a:sym typeface="Arial" panose="020B0604020202020204" pitchFamily="34" charset="0"/>
                    </a:rPr>
                    <a:t>按</a:t>
                  </a:r>
                  <a:r>
                    <a:rPr lang="zh-CN" altLang="en-US" sz="2000" dirty="0">
                      <a:sym typeface="Arial" panose="020B0604020202020204" pitchFamily="34" charset="0"/>
                    </a:rPr>
                    <a:t>“</a:t>
                  </a:r>
                  <a:r>
                    <a:rPr lang="en-US" altLang="zh-CN" sz="2000" dirty="0">
                      <a:sym typeface="Arial" panose="020B0604020202020204" pitchFamily="34" charset="0"/>
                    </a:rPr>
                    <a:t>Alt+F4”</a:t>
                  </a:r>
                  <a:r>
                    <a:rPr lang="zh-CN" altLang="en-US" sz="2000" dirty="0">
                      <a:sym typeface="Arial" panose="020B0604020202020204" pitchFamily="34" charset="0"/>
                    </a:rPr>
                    <a:t>组合</a:t>
                  </a:r>
                  <a:r>
                    <a:rPr lang="zh-CN" altLang="en-US" sz="2000" dirty="0" smtClean="0">
                      <a:sym typeface="Arial" panose="020B0604020202020204" pitchFamily="34" charset="0"/>
                    </a:rPr>
                    <a:t>键。</a:t>
                  </a:r>
                  <a:endParaRPr lang="zh-CN" altLang="en-US" sz="2000" dirty="0">
                    <a:sym typeface="Arial" panose="020B0604020202020204" pitchFamily="34" charset="0"/>
                  </a:endParaRPr>
                </a:p>
              </p:txBody>
            </p:sp>
            <p:sp>
              <p:nvSpPr>
                <p:cNvPr id="60" name="Freeform 62"/>
                <p:cNvSpPr/>
                <p:nvPr/>
              </p:nvSpPr>
              <p:spPr bwMode="auto">
                <a:xfrm>
                  <a:off x="636288" y="6107594"/>
                  <a:ext cx="660744" cy="608013"/>
                </a:xfrm>
                <a:custGeom>
                  <a:avLst/>
                  <a:gdLst>
                    <a:gd name="T0" fmla="*/ 0 w 37"/>
                    <a:gd name="T1" fmla="*/ 34 h 34"/>
                    <a:gd name="T2" fmla="*/ 2 w 37"/>
                    <a:gd name="T3" fmla="*/ 34 h 34"/>
                    <a:gd name="T4" fmla="*/ 6 w 37"/>
                    <a:gd name="T5" fmla="*/ 27 h 34"/>
                    <a:gd name="T6" fmla="*/ 23 w 37"/>
                    <a:gd name="T7" fmla="*/ 24 h 34"/>
                    <a:gd name="T8" fmla="*/ 37 w 37"/>
                    <a:gd name="T9" fmla="*/ 0 h 34"/>
                    <a:gd name="T10" fmla="*/ 4 w 37"/>
                    <a:gd name="T11" fmla="*/ 26 h 34"/>
                    <a:gd name="T12" fmla="*/ 20 w 37"/>
                    <a:gd name="T13" fmla="*/ 11 h 34"/>
                    <a:gd name="T14" fmla="*/ 0 w 37"/>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4">
                      <a:moveTo>
                        <a:pt x="0" y="34"/>
                      </a:moveTo>
                      <a:cubicBezTo>
                        <a:pt x="0" y="34"/>
                        <a:pt x="0" y="34"/>
                        <a:pt x="2" y="34"/>
                      </a:cubicBezTo>
                      <a:cubicBezTo>
                        <a:pt x="2" y="33"/>
                        <a:pt x="6" y="27"/>
                        <a:pt x="6" y="27"/>
                      </a:cubicBezTo>
                      <a:cubicBezTo>
                        <a:pt x="6" y="27"/>
                        <a:pt x="15" y="33"/>
                        <a:pt x="23" y="24"/>
                      </a:cubicBezTo>
                      <a:cubicBezTo>
                        <a:pt x="32" y="14"/>
                        <a:pt x="26" y="7"/>
                        <a:pt x="37" y="0"/>
                      </a:cubicBezTo>
                      <a:cubicBezTo>
                        <a:pt x="9" y="6"/>
                        <a:pt x="4" y="15"/>
                        <a:pt x="4" y="26"/>
                      </a:cubicBezTo>
                      <a:cubicBezTo>
                        <a:pt x="7" y="21"/>
                        <a:pt x="14" y="14"/>
                        <a:pt x="20" y="11"/>
                      </a:cubicBezTo>
                      <a:cubicBezTo>
                        <a:pt x="9" y="18"/>
                        <a:pt x="3" y="29"/>
                        <a:pt x="0" y="34"/>
                      </a:cubicBezTo>
                      <a:close/>
                    </a:path>
                  </a:pathLst>
                </a:custGeom>
                <a:solidFill>
                  <a:srgbClr val="92D050"/>
                </a:solidFill>
                <a:ln>
                  <a:noFill/>
                </a:ln>
              </p:spPr>
              <p:txBody>
                <a:bodyPr vert="horz" wrap="square" lIns="91440" tIns="45720" rIns="91440" bIns="45720" numCol="1" anchor="t" anchorCtr="0" compatLnSpc="1"/>
                <a:lstStyle/>
                <a:p>
                  <a:endParaRPr lang="zh-CN" altLang="en-US"/>
                </a:p>
              </p:txBody>
            </p:sp>
          </p:grpSp>
        </p:grpSp>
        <p:sp>
          <p:nvSpPr>
            <p:cNvPr id="37" name="矩形 36"/>
            <p:cNvSpPr/>
            <p:nvPr/>
          </p:nvSpPr>
          <p:spPr>
            <a:xfrm flipV="1">
              <a:off x="934116" y="2879281"/>
              <a:ext cx="10775121"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flipV="1">
              <a:off x="934116" y="6108989"/>
              <a:ext cx="10775121"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26210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（五）幻灯片的基本操作</a:t>
            </a:r>
          </a:p>
        </p:txBody>
      </p:sp>
      <p:sp>
        <p:nvSpPr>
          <p:cNvPr id="42" name="矩形 41"/>
          <p:cNvSpPr/>
          <p:nvPr/>
        </p:nvSpPr>
        <p:spPr>
          <a:xfrm>
            <a:off x="1286147" y="1174358"/>
            <a:ext cx="2919216"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86147" y="1149624"/>
            <a:ext cx="4067697" cy="533482"/>
          </a:xfrm>
        </p:spPr>
        <p:txBody>
          <a:bodyPr>
            <a:normAutofit lnSpcReduction="10000"/>
          </a:bodyPr>
          <a:lstStyle/>
          <a:p>
            <a:pPr indent="0"/>
            <a:r>
              <a:rPr lang="en-US" altLang="zh-CN" dirty="0">
                <a:solidFill>
                  <a:schemeClr val="bg1"/>
                </a:solidFill>
              </a:rPr>
              <a:t>1</a:t>
            </a:r>
            <a:r>
              <a:rPr lang="zh-CN" altLang="en-US" dirty="0">
                <a:solidFill>
                  <a:schemeClr val="bg1"/>
                </a:solidFill>
              </a:rPr>
              <a:t>．新建幻灯片</a:t>
            </a:r>
            <a:endParaRPr lang="en-US" altLang="zh-CN" sz="1100" dirty="0"/>
          </a:p>
        </p:txBody>
      </p:sp>
      <p:grpSp>
        <p:nvGrpSpPr>
          <p:cNvPr id="44" name="组合 43"/>
          <p:cNvGrpSpPr/>
          <p:nvPr/>
        </p:nvGrpSpPr>
        <p:grpSpPr>
          <a:xfrm flipV="1">
            <a:off x="578895" y="1069438"/>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3" name="组合 52"/>
          <p:cNvGrpSpPr/>
          <p:nvPr/>
        </p:nvGrpSpPr>
        <p:grpSpPr>
          <a:xfrm>
            <a:off x="848044" y="2536443"/>
            <a:ext cx="5103534" cy="612403"/>
            <a:chOff x="6828290" y="1420539"/>
            <a:chExt cx="5103534" cy="612403"/>
          </a:xfrm>
        </p:grpSpPr>
        <p:sp>
          <p:nvSpPr>
            <p:cNvPr id="102" name="文本框 88"/>
            <p:cNvSpPr txBox="1"/>
            <p:nvPr/>
          </p:nvSpPr>
          <p:spPr bwMode="auto">
            <a:xfrm>
              <a:off x="7629639" y="1603805"/>
              <a:ext cx="4302185" cy="400110"/>
            </a:xfrm>
            <a:prstGeom prst="rect">
              <a:avLst/>
            </a:prstGeom>
            <a:noFill/>
          </p:spPr>
          <p:txBody>
            <a:bodyPr wrap="square">
              <a:spAutoFit/>
            </a:bodyPr>
            <a:lstStyle/>
            <a:p>
              <a:pPr lvl="0">
                <a:defRPr/>
              </a:pPr>
              <a:r>
                <a:rPr lang="zh-CN" altLang="en-US" sz="2000" b="1" dirty="0" smtClean="0">
                  <a:solidFill>
                    <a:schemeClr val="accent2"/>
                  </a:solidFill>
                  <a:latin typeface="微软雅黑" panose="020B0503020204020204" pitchFamily="34" charset="-122"/>
                  <a:ea typeface="微软雅黑" panose="020B0503020204020204" pitchFamily="34" charset="-122"/>
                </a:rPr>
                <a:t>在</a:t>
              </a:r>
              <a:r>
                <a:rPr lang="zh-CN" altLang="en-US" sz="2000" b="1" dirty="0">
                  <a:solidFill>
                    <a:schemeClr val="accent2"/>
                  </a:solidFill>
                  <a:latin typeface="微软雅黑" panose="020B0503020204020204" pitchFamily="34" charset="-122"/>
                  <a:ea typeface="微软雅黑" panose="020B0503020204020204" pitchFamily="34" charset="-122"/>
                </a:rPr>
                <a:t>“幻灯片”窗格中新建</a:t>
              </a:r>
            </a:p>
          </p:txBody>
        </p:sp>
        <p:grpSp>
          <p:nvGrpSpPr>
            <p:cNvPr id="90" name="组合 89"/>
            <p:cNvGrpSpPr/>
            <p:nvPr/>
          </p:nvGrpSpPr>
          <p:grpSpPr>
            <a:xfrm>
              <a:off x="6828290" y="1420539"/>
              <a:ext cx="605573" cy="612403"/>
              <a:chOff x="11365957" y="5977939"/>
              <a:chExt cx="708925" cy="769428"/>
            </a:xfrm>
          </p:grpSpPr>
          <p:sp>
            <p:nvSpPr>
              <p:cNvPr id="91" name="椭圆 90"/>
              <p:cNvSpPr/>
              <p:nvPr/>
            </p:nvSpPr>
            <p:spPr>
              <a:xfrm>
                <a:off x="11365957" y="5977939"/>
                <a:ext cx="708925" cy="769428"/>
              </a:xfrm>
              <a:prstGeom prst="ellipse">
                <a:avLst/>
              </a:prstGeom>
              <a:solidFill>
                <a:schemeClr val="accent2"/>
              </a:solidFill>
              <a:ln>
                <a:noFill/>
              </a:ln>
              <a:effectLst>
                <a:innerShdw blurRad="165100" dist="76200" dir="13500000">
                  <a:schemeClr val="accent4">
                    <a:lumMod val="50000"/>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nvGrpSpPr>
              <p:cNvPr id="92" name="组合 91"/>
              <p:cNvGrpSpPr/>
              <p:nvPr/>
            </p:nvGrpSpPr>
            <p:grpSpPr>
              <a:xfrm>
                <a:off x="11559755" y="6173098"/>
                <a:ext cx="373546" cy="432470"/>
                <a:chOff x="6596990" y="5657399"/>
                <a:chExt cx="428184" cy="496168"/>
              </a:xfrm>
              <a:solidFill>
                <a:schemeClr val="bg1"/>
              </a:solidFill>
            </p:grpSpPr>
            <p:sp>
              <p:nvSpPr>
                <p:cNvPr id="93" name="Freeform 25"/>
                <p:cNvSpPr/>
                <p:nvPr/>
              </p:nvSpPr>
              <p:spPr bwMode="auto">
                <a:xfrm>
                  <a:off x="6678095" y="6064113"/>
                  <a:ext cx="265975" cy="89454"/>
                </a:xfrm>
                <a:custGeom>
                  <a:avLst/>
                  <a:gdLst>
                    <a:gd name="T0" fmla="*/ 86 w 94"/>
                    <a:gd name="T1" fmla="*/ 22 h 32"/>
                    <a:gd name="T2" fmla="*/ 64 w 94"/>
                    <a:gd name="T3" fmla="*/ 22 h 32"/>
                    <a:gd name="T4" fmla="*/ 64 w 94"/>
                    <a:gd name="T5" fmla="*/ 0 h 32"/>
                    <a:gd name="T6" fmla="*/ 31 w 94"/>
                    <a:gd name="T7" fmla="*/ 0 h 32"/>
                    <a:gd name="T8" fmla="*/ 31 w 94"/>
                    <a:gd name="T9" fmla="*/ 22 h 32"/>
                    <a:gd name="T10" fmla="*/ 8 w 94"/>
                    <a:gd name="T11" fmla="*/ 22 h 32"/>
                    <a:gd name="T12" fmla="*/ 0 w 94"/>
                    <a:gd name="T13" fmla="*/ 27 h 32"/>
                    <a:gd name="T14" fmla="*/ 0 w 94"/>
                    <a:gd name="T15" fmla="*/ 32 h 32"/>
                    <a:gd name="T16" fmla="*/ 94 w 94"/>
                    <a:gd name="T17" fmla="*/ 32 h 32"/>
                    <a:gd name="T18" fmla="*/ 94 w 94"/>
                    <a:gd name="T19" fmla="*/ 27 h 32"/>
                    <a:gd name="T20" fmla="*/ 86 w 94"/>
                    <a:gd name="T21"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32">
                      <a:moveTo>
                        <a:pt x="86" y="22"/>
                      </a:moveTo>
                      <a:cubicBezTo>
                        <a:pt x="64" y="22"/>
                        <a:pt x="64" y="22"/>
                        <a:pt x="64" y="22"/>
                      </a:cubicBezTo>
                      <a:cubicBezTo>
                        <a:pt x="64" y="0"/>
                        <a:pt x="64" y="0"/>
                        <a:pt x="64" y="0"/>
                      </a:cubicBezTo>
                      <a:cubicBezTo>
                        <a:pt x="31" y="0"/>
                        <a:pt x="31" y="0"/>
                        <a:pt x="31" y="0"/>
                      </a:cubicBezTo>
                      <a:cubicBezTo>
                        <a:pt x="31" y="22"/>
                        <a:pt x="31" y="22"/>
                        <a:pt x="31" y="22"/>
                      </a:cubicBezTo>
                      <a:cubicBezTo>
                        <a:pt x="8" y="22"/>
                        <a:pt x="8" y="22"/>
                        <a:pt x="8" y="22"/>
                      </a:cubicBezTo>
                      <a:cubicBezTo>
                        <a:pt x="4" y="22"/>
                        <a:pt x="0" y="24"/>
                        <a:pt x="0" y="27"/>
                      </a:cubicBezTo>
                      <a:cubicBezTo>
                        <a:pt x="0" y="32"/>
                        <a:pt x="0" y="32"/>
                        <a:pt x="0" y="32"/>
                      </a:cubicBezTo>
                      <a:cubicBezTo>
                        <a:pt x="94" y="32"/>
                        <a:pt x="94" y="32"/>
                        <a:pt x="94" y="32"/>
                      </a:cubicBezTo>
                      <a:cubicBezTo>
                        <a:pt x="94" y="27"/>
                        <a:pt x="94" y="27"/>
                        <a:pt x="94" y="27"/>
                      </a:cubicBezTo>
                      <a:cubicBezTo>
                        <a:pt x="94" y="24"/>
                        <a:pt x="90" y="22"/>
                        <a:pt x="8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4" name="Freeform 26"/>
                <p:cNvSpPr/>
                <p:nvPr/>
              </p:nvSpPr>
              <p:spPr bwMode="auto">
                <a:xfrm>
                  <a:off x="6718647" y="5789789"/>
                  <a:ext cx="66792" cy="124042"/>
                </a:xfrm>
                <a:custGeom>
                  <a:avLst/>
                  <a:gdLst>
                    <a:gd name="T0" fmla="*/ 15 w 24"/>
                    <a:gd name="T1" fmla="*/ 18 h 44"/>
                    <a:gd name="T2" fmla="*/ 9 w 24"/>
                    <a:gd name="T3" fmla="*/ 14 h 44"/>
                    <a:gd name="T4" fmla="*/ 13 w 24"/>
                    <a:gd name="T5" fmla="*/ 11 h 44"/>
                    <a:gd name="T6" fmla="*/ 21 w 24"/>
                    <a:gd name="T7" fmla="*/ 13 h 44"/>
                    <a:gd name="T8" fmla="*/ 23 w 24"/>
                    <a:gd name="T9" fmla="*/ 6 h 44"/>
                    <a:gd name="T10" fmla="*/ 15 w 24"/>
                    <a:gd name="T11" fmla="*/ 5 h 44"/>
                    <a:gd name="T12" fmla="*/ 15 w 24"/>
                    <a:gd name="T13" fmla="*/ 0 h 44"/>
                    <a:gd name="T14" fmla="*/ 9 w 24"/>
                    <a:gd name="T15" fmla="*/ 0 h 44"/>
                    <a:gd name="T16" fmla="*/ 9 w 24"/>
                    <a:gd name="T17" fmla="*/ 5 h 44"/>
                    <a:gd name="T18" fmla="*/ 0 w 24"/>
                    <a:gd name="T19" fmla="*/ 15 h 44"/>
                    <a:gd name="T20" fmla="*/ 10 w 24"/>
                    <a:gd name="T21" fmla="*/ 25 h 44"/>
                    <a:gd name="T22" fmla="*/ 16 w 24"/>
                    <a:gd name="T23" fmla="*/ 29 h 44"/>
                    <a:gd name="T24" fmla="*/ 11 w 24"/>
                    <a:gd name="T25" fmla="*/ 33 h 44"/>
                    <a:gd name="T26" fmla="*/ 2 w 24"/>
                    <a:gd name="T27" fmla="*/ 30 h 44"/>
                    <a:gd name="T28" fmla="*/ 0 w 24"/>
                    <a:gd name="T29" fmla="*/ 37 h 44"/>
                    <a:gd name="T30" fmla="*/ 9 w 24"/>
                    <a:gd name="T31" fmla="*/ 39 h 44"/>
                    <a:gd name="T32" fmla="*/ 9 w 24"/>
                    <a:gd name="T33" fmla="*/ 44 h 44"/>
                    <a:gd name="T34" fmla="*/ 15 w 24"/>
                    <a:gd name="T35" fmla="*/ 44 h 44"/>
                    <a:gd name="T36" fmla="*/ 15 w 24"/>
                    <a:gd name="T37" fmla="*/ 38 h 44"/>
                    <a:gd name="T38" fmla="*/ 24 w 24"/>
                    <a:gd name="T39" fmla="*/ 29 h 44"/>
                    <a:gd name="T40" fmla="*/ 15 w 24"/>
                    <a:gd name="T41"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4">
                      <a:moveTo>
                        <a:pt x="15" y="18"/>
                      </a:moveTo>
                      <a:cubicBezTo>
                        <a:pt x="10" y="17"/>
                        <a:pt x="9" y="15"/>
                        <a:pt x="9" y="14"/>
                      </a:cubicBezTo>
                      <a:cubicBezTo>
                        <a:pt x="9" y="12"/>
                        <a:pt x="10" y="11"/>
                        <a:pt x="13" y="11"/>
                      </a:cubicBezTo>
                      <a:cubicBezTo>
                        <a:pt x="17" y="11"/>
                        <a:pt x="20" y="12"/>
                        <a:pt x="21" y="13"/>
                      </a:cubicBezTo>
                      <a:cubicBezTo>
                        <a:pt x="23" y="6"/>
                        <a:pt x="23" y="6"/>
                        <a:pt x="23" y="6"/>
                      </a:cubicBezTo>
                      <a:cubicBezTo>
                        <a:pt x="21" y="6"/>
                        <a:pt x="18" y="5"/>
                        <a:pt x="15" y="5"/>
                      </a:cubicBezTo>
                      <a:cubicBezTo>
                        <a:pt x="15" y="0"/>
                        <a:pt x="15" y="0"/>
                        <a:pt x="15" y="0"/>
                      </a:cubicBezTo>
                      <a:cubicBezTo>
                        <a:pt x="9" y="0"/>
                        <a:pt x="9" y="0"/>
                        <a:pt x="9" y="0"/>
                      </a:cubicBezTo>
                      <a:cubicBezTo>
                        <a:pt x="9" y="5"/>
                        <a:pt x="9" y="5"/>
                        <a:pt x="9" y="5"/>
                      </a:cubicBezTo>
                      <a:cubicBezTo>
                        <a:pt x="4" y="6"/>
                        <a:pt x="0" y="10"/>
                        <a:pt x="0" y="15"/>
                      </a:cubicBezTo>
                      <a:cubicBezTo>
                        <a:pt x="0" y="20"/>
                        <a:pt x="4" y="23"/>
                        <a:pt x="10" y="25"/>
                      </a:cubicBezTo>
                      <a:cubicBezTo>
                        <a:pt x="14" y="26"/>
                        <a:pt x="16" y="27"/>
                        <a:pt x="16" y="29"/>
                      </a:cubicBezTo>
                      <a:cubicBezTo>
                        <a:pt x="16" y="31"/>
                        <a:pt x="14" y="33"/>
                        <a:pt x="11" y="33"/>
                      </a:cubicBezTo>
                      <a:cubicBezTo>
                        <a:pt x="7" y="33"/>
                        <a:pt x="4" y="32"/>
                        <a:pt x="2" y="30"/>
                      </a:cubicBezTo>
                      <a:cubicBezTo>
                        <a:pt x="0" y="37"/>
                        <a:pt x="0" y="37"/>
                        <a:pt x="0" y="37"/>
                      </a:cubicBezTo>
                      <a:cubicBezTo>
                        <a:pt x="2" y="38"/>
                        <a:pt x="6" y="39"/>
                        <a:pt x="9" y="39"/>
                      </a:cubicBezTo>
                      <a:cubicBezTo>
                        <a:pt x="9" y="44"/>
                        <a:pt x="9" y="44"/>
                        <a:pt x="9" y="44"/>
                      </a:cubicBezTo>
                      <a:cubicBezTo>
                        <a:pt x="15" y="44"/>
                        <a:pt x="15" y="44"/>
                        <a:pt x="15" y="44"/>
                      </a:cubicBezTo>
                      <a:cubicBezTo>
                        <a:pt x="15" y="38"/>
                        <a:pt x="15" y="38"/>
                        <a:pt x="15" y="38"/>
                      </a:cubicBezTo>
                      <a:cubicBezTo>
                        <a:pt x="21" y="37"/>
                        <a:pt x="24" y="33"/>
                        <a:pt x="24" y="29"/>
                      </a:cubicBezTo>
                      <a:cubicBezTo>
                        <a:pt x="24" y="24"/>
                        <a:pt x="22" y="21"/>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5" name="Freeform 27"/>
                <p:cNvSpPr>
                  <a:spLocks noEditPoints="1"/>
                </p:cNvSpPr>
                <p:nvPr/>
              </p:nvSpPr>
              <p:spPr bwMode="auto">
                <a:xfrm>
                  <a:off x="6655434" y="5758779"/>
                  <a:ext cx="192027" cy="186063"/>
                </a:xfrm>
                <a:custGeom>
                  <a:avLst/>
                  <a:gdLst>
                    <a:gd name="T0" fmla="*/ 34 w 68"/>
                    <a:gd name="T1" fmla="*/ 0 h 66"/>
                    <a:gd name="T2" fmla="*/ 0 w 68"/>
                    <a:gd name="T3" fmla="*/ 33 h 66"/>
                    <a:gd name="T4" fmla="*/ 34 w 68"/>
                    <a:gd name="T5" fmla="*/ 66 h 66"/>
                    <a:gd name="T6" fmla="*/ 68 w 68"/>
                    <a:gd name="T7" fmla="*/ 33 h 66"/>
                    <a:gd name="T8" fmla="*/ 34 w 68"/>
                    <a:gd name="T9" fmla="*/ 0 h 66"/>
                    <a:gd name="T10" fmla="*/ 34 w 68"/>
                    <a:gd name="T11" fmla="*/ 59 h 66"/>
                    <a:gd name="T12" fmla="*/ 7 w 68"/>
                    <a:gd name="T13" fmla="*/ 33 h 66"/>
                    <a:gd name="T14" fmla="*/ 34 w 68"/>
                    <a:gd name="T15" fmla="*/ 7 h 66"/>
                    <a:gd name="T16" fmla="*/ 60 w 68"/>
                    <a:gd name="T17" fmla="*/ 33 h 66"/>
                    <a:gd name="T18" fmla="*/ 34 w 68"/>
                    <a:gd name="T19"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6">
                      <a:moveTo>
                        <a:pt x="34" y="0"/>
                      </a:moveTo>
                      <a:cubicBezTo>
                        <a:pt x="15" y="0"/>
                        <a:pt x="0" y="15"/>
                        <a:pt x="0" y="33"/>
                      </a:cubicBezTo>
                      <a:cubicBezTo>
                        <a:pt x="0" y="51"/>
                        <a:pt x="15" y="66"/>
                        <a:pt x="34" y="66"/>
                      </a:cubicBezTo>
                      <a:cubicBezTo>
                        <a:pt x="53" y="66"/>
                        <a:pt x="68" y="51"/>
                        <a:pt x="68" y="33"/>
                      </a:cubicBezTo>
                      <a:cubicBezTo>
                        <a:pt x="68" y="15"/>
                        <a:pt x="53" y="0"/>
                        <a:pt x="34" y="0"/>
                      </a:cubicBezTo>
                      <a:close/>
                      <a:moveTo>
                        <a:pt x="34" y="59"/>
                      </a:moveTo>
                      <a:cubicBezTo>
                        <a:pt x="19" y="59"/>
                        <a:pt x="7" y="47"/>
                        <a:pt x="7" y="33"/>
                      </a:cubicBezTo>
                      <a:cubicBezTo>
                        <a:pt x="7" y="19"/>
                        <a:pt x="19" y="7"/>
                        <a:pt x="34" y="7"/>
                      </a:cubicBezTo>
                      <a:cubicBezTo>
                        <a:pt x="49" y="7"/>
                        <a:pt x="60" y="19"/>
                        <a:pt x="60" y="33"/>
                      </a:cubicBezTo>
                      <a:cubicBezTo>
                        <a:pt x="60" y="47"/>
                        <a:pt x="49" y="59"/>
                        <a:pt x="3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6" name="Freeform 28"/>
                <p:cNvSpPr/>
                <p:nvPr/>
              </p:nvSpPr>
              <p:spPr bwMode="auto">
                <a:xfrm>
                  <a:off x="6876085" y="5680060"/>
                  <a:ext cx="53672" cy="98995"/>
                </a:xfrm>
                <a:custGeom>
                  <a:avLst/>
                  <a:gdLst>
                    <a:gd name="T0" fmla="*/ 8 w 19"/>
                    <a:gd name="T1" fmla="*/ 26 h 35"/>
                    <a:gd name="T2" fmla="*/ 1 w 19"/>
                    <a:gd name="T3" fmla="*/ 24 h 35"/>
                    <a:gd name="T4" fmla="*/ 0 w 19"/>
                    <a:gd name="T5" fmla="*/ 29 h 35"/>
                    <a:gd name="T6" fmla="*/ 7 w 19"/>
                    <a:gd name="T7" fmla="*/ 31 h 35"/>
                    <a:gd name="T8" fmla="*/ 7 w 19"/>
                    <a:gd name="T9" fmla="*/ 35 h 35"/>
                    <a:gd name="T10" fmla="*/ 11 w 19"/>
                    <a:gd name="T11" fmla="*/ 35 h 35"/>
                    <a:gd name="T12" fmla="*/ 11 w 19"/>
                    <a:gd name="T13" fmla="*/ 30 h 35"/>
                    <a:gd name="T14" fmla="*/ 19 w 19"/>
                    <a:gd name="T15" fmla="*/ 23 h 35"/>
                    <a:gd name="T16" fmla="*/ 12 w 19"/>
                    <a:gd name="T17" fmla="*/ 15 h 35"/>
                    <a:gd name="T18" fmla="*/ 7 w 19"/>
                    <a:gd name="T19" fmla="*/ 11 h 35"/>
                    <a:gd name="T20" fmla="*/ 10 w 19"/>
                    <a:gd name="T21" fmla="*/ 9 h 35"/>
                    <a:gd name="T22" fmla="*/ 16 w 19"/>
                    <a:gd name="T23" fmla="*/ 10 h 35"/>
                    <a:gd name="T24" fmla="*/ 18 w 19"/>
                    <a:gd name="T25" fmla="*/ 5 h 35"/>
                    <a:gd name="T26" fmla="*/ 12 w 19"/>
                    <a:gd name="T27" fmla="*/ 4 h 35"/>
                    <a:gd name="T28" fmla="*/ 12 w 19"/>
                    <a:gd name="T29" fmla="*/ 0 h 35"/>
                    <a:gd name="T30" fmla="*/ 7 w 19"/>
                    <a:gd name="T31" fmla="*/ 0 h 35"/>
                    <a:gd name="T32" fmla="*/ 7 w 19"/>
                    <a:gd name="T33" fmla="*/ 4 h 35"/>
                    <a:gd name="T34" fmla="*/ 0 w 19"/>
                    <a:gd name="T35" fmla="*/ 12 h 35"/>
                    <a:gd name="T36" fmla="*/ 8 w 19"/>
                    <a:gd name="T37" fmla="*/ 19 h 35"/>
                    <a:gd name="T38" fmla="*/ 12 w 19"/>
                    <a:gd name="T39" fmla="*/ 23 h 35"/>
                    <a:gd name="T40" fmla="*/ 8 w 19"/>
                    <a:gd name="T41"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5">
                      <a:moveTo>
                        <a:pt x="8" y="26"/>
                      </a:moveTo>
                      <a:cubicBezTo>
                        <a:pt x="6" y="26"/>
                        <a:pt x="3" y="25"/>
                        <a:pt x="1" y="24"/>
                      </a:cubicBezTo>
                      <a:cubicBezTo>
                        <a:pt x="0" y="29"/>
                        <a:pt x="0" y="29"/>
                        <a:pt x="0" y="29"/>
                      </a:cubicBezTo>
                      <a:cubicBezTo>
                        <a:pt x="2" y="30"/>
                        <a:pt x="4" y="31"/>
                        <a:pt x="7" y="31"/>
                      </a:cubicBezTo>
                      <a:cubicBezTo>
                        <a:pt x="7" y="35"/>
                        <a:pt x="7" y="35"/>
                        <a:pt x="7" y="35"/>
                      </a:cubicBezTo>
                      <a:cubicBezTo>
                        <a:pt x="11" y="35"/>
                        <a:pt x="11" y="35"/>
                        <a:pt x="11" y="35"/>
                      </a:cubicBezTo>
                      <a:cubicBezTo>
                        <a:pt x="11" y="30"/>
                        <a:pt x="11" y="30"/>
                        <a:pt x="11" y="30"/>
                      </a:cubicBezTo>
                      <a:cubicBezTo>
                        <a:pt x="16" y="30"/>
                        <a:pt x="19" y="26"/>
                        <a:pt x="19" y="23"/>
                      </a:cubicBezTo>
                      <a:cubicBezTo>
                        <a:pt x="19" y="19"/>
                        <a:pt x="17" y="16"/>
                        <a:pt x="12" y="15"/>
                      </a:cubicBezTo>
                      <a:cubicBezTo>
                        <a:pt x="8" y="13"/>
                        <a:pt x="7" y="12"/>
                        <a:pt x="7" y="11"/>
                      </a:cubicBezTo>
                      <a:cubicBezTo>
                        <a:pt x="7" y="10"/>
                        <a:pt x="8" y="9"/>
                        <a:pt x="10" y="9"/>
                      </a:cubicBezTo>
                      <a:cubicBezTo>
                        <a:pt x="13" y="9"/>
                        <a:pt x="15" y="10"/>
                        <a:pt x="16" y="10"/>
                      </a:cubicBezTo>
                      <a:cubicBezTo>
                        <a:pt x="18" y="5"/>
                        <a:pt x="18" y="5"/>
                        <a:pt x="18" y="5"/>
                      </a:cubicBezTo>
                      <a:cubicBezTo>
                        <a:pt x="16" y="5"/>
                        <a:pt x="14" y="4"/>
                        <a:pt x="12" y="4"/>
                      </a:cubicBezTo>
                      <a:cubicBezTo>
                        <a:pt x="12" y="0"/>
                        <a:pt x="12" y="0"/>
                        <a:pt x="12" y="0"/>
                      </a:cubicBezTo>
                      <a:cubicBezTo>
                        <a:pt x="7" y="0"/>
                        <a:pt x="7" y="0"/>
                        <a:pt x="7" y="0"/>
                      </a:cubicBezTo>
                      <a:cubicBezTo>
                        <a:pt x="7" y="4"/>
                        <a:pt x="7" y="4"/>
                        <a:pt x="7" y="4"/>
                      </a:cubicBezTo>
                      <a:cubicBezTo>
                        <a:pt x="3" y="5"/>
                        <a:pt x="0" y="8"/>
                        <a:pt x="0" y="12"/>
                      </a:cubicBezTo>
                      <a:cubicBezTo>
                        <a:pt x="0" y="16"/>
                        <a:pt x="3" y="18"/>
                        <a:pt x="8" y="19"/>
                      </a:cubicBezTo>
                      <a:cubicBezTo>
                        <a:pt x="11" y="21"/>
                        <a:pt x="12" y="22"/>
                        <a:pt x="12" y="23"/>
                      </a:cubicBezTo>
                      <a:cubicBezTo>
                        <a:pt x="12" y="25"/>
                        <a:pt x="11" y="26"/>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7" name="Freeform 29"/>
                <p:cNvSpPr>
                  <a:spLocks noEditPoints="1"/>
                </p:cNvSpPr>
                <p:nvPr/>
              </p:nvSpPr>
              <p:spPr bwMode="auto">
                <a:xfrm>
                  <a:off x="6596990" y="5700336"/>
                  <a:ext cx="428184" cy="357814"/>
                </a:xfrm>
                <a:custGeom>
                  <a:avLst/>
                  <a:gdLst>
                    <a:gd name="T0" fmla="*/ 143 w 152"/>
                    <a:gd name="T1" fmla="*/ 0 h 127"/>
                    <a:gd name="T2" fmla="*/ 136 w 152"/>
                    <a:gd name="T3" fmla="*/ 0 h 127"/>
                    <a:gd name="T4" fmla="*/ 138 w 152"/>
                    <a:gd name="T5" fmla="*/ 9 h 127"/>
                    <a:gd name="T6" fmla="*/ 143 w 152"/>
                    <a:gd name="T7" fmla="*/ 9 h 127"/>
                    <a:gd name="T8" fmla="*/ 143 w 152"/>
                    <a:gd name="T9" fmla="*/ 101 h 127"/>
                    <a:gd name="T10" fmla="*/ 9 w 152"/>
                    <a:gd name="T11" fmla="*/ 101 h 127"/>
                    <a:gd name="T12" fmla="*/ 9 w 152"/>
                    <a:gd name="T13" fmla="*/ 9 h 127"/>
                    <a:gd name="T14" fmla="*/ 79 w 152"/>
                    <a:gd name="T15" fmla="*/ 9 h 127"/>
                    <a:gd name="T16" fmla="*/ 81 w 152"/>
                    <a:gd name="T17" fmla="*/ 0 h 127"/>
                    <a:gd name="T18" fmla="*/ 9 w 152"/>
                    <a:gd name="T19" fmla="*/ 0 h 127"/>
                    <a:gd name="T20" fmla="*/ 0 w 152"/>
                    <a:gd name="T21" fmla="*/ 9 h 127"/>
                    <a:gd name="T22" fmla="*/ 0 w 152"/>
                    <a:gd name="T23" fmla="*/ 118 h 127"/>
                    <a:gd name="T24" fmla="*/ 9 w 152"/>
                    <a:gd name="T25" fmla="*/ 127 h 127"/>
                    <a:gd name="T26" fmla="*/ 143 w 152"/>
                    <a:gd name="T27" fmla="*/ 127 h 127"/>
                    <a:gd name="T28" fmla="*/ 152 w 152"/>
                    <a:gd name="T29" fmla="*/ 118 h 127"/>
                    <a:gd name="T30" fmla="*/ 152 w 152"/>
                    <a:gd name="T31" fmla="*/ 9 h 127"/>
                    <a:gd name="T32" fmla="*/ 143 w 152"/>
                    <a:gd name="T33" fmla="*/ 0 h 127"/>
                    <a:gd name="T34" fmla="*/ 76 w 152"/>
                    <a:gd name="T35" fmla="*/ 120 h 127"/>
                    <a:gd name="T36" fmla="*/ 70 w 152"/>
                    <a:gd name="T37" fmla="*/ 114 h 127"/>
                    <a:gd name="T38" fmla="*/ 76 w 152"/>
                    <a:gd name="T39" fmla="*/ 107 h 127"/>
                    <a:gd name="T40" fmla="*/ 83 w 152"/>
                    <a:gd name="T41" fmla="*/ 114 h 127"/>
                    <a:gd name="T42" fmla="*/ 76 w 152"/>
                    <a:gd name="T43"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27">
                      <a:moveTo>
                        <a:pt x="143" y="0"/>
                      </a:moveTo>
                      <a:cubicBezTo>
                        <a:pt x="136" y="0"/>
                        <a:pt x="136" y="0"/>
                        <a:pt x="136" y="0"/>
                      </a:cubicBezTo>
                      <a:cubicBezTo>
                        <a:pt x="137" y="3"/>
                        <a:pt x="138" y="6"/>
                        <a:pt x="138" y="9"/>
                      </a:cubicBezTo>
                      <a:cubicBezTo>
                        <a:pt x="143" y="9"/>
                        <a:pt x="143" y="9"/>
                        <a:pt x="143" y="9"/>
                      </a:cubicBezTo>
                      <a:cubicBezTo>
                        <a:pt x="143" y="101"/>
                        <a:pt x="143" y="101"/>
                        <a:pt x="143" y="101"/>
                      </a:cubicBezTo>
                      <a:cubicBezTo>
                        <a:pt x="9" y="101"/>
                        <a:pt x="9" y="101"/>
                        <a:pt x="9" y="101"/>
                      </a:cubicBezTo>
                      <a:cubicBezTo>
                        <a:pt x="9" y="9"/>
                        <a:pt x="9" y="9"/>
                        <a:pt x="9" y="9"/>
                      </a:cubicBezTo>
                      <a:cubicBezTo>
                        <a:pt x="79" y="9"/>
                        <a:pt x="79" y="9"/>
                        <a:pt x="79" y="9"/>
                      </a:cubicBezTo>
                      <a:cubicBezTo>
                        <a:pt x="79" y="6"/>
                        <a:pt x="80" y="3"/>
                        <a:pt x="81" y="0"/>
                      </a:cubicBezTo>
                      <a:cubicBezTo>
                        <a:pt x="9" y="0"/>
                        <a:pt x="9" y="0"/>
                        <a:pt x="9" y="0"/>
                      </a:cubicBezTo>
                      <a:cubicBezTo>
                        <a:pt x="4" y="0"/>
                        <a:pt x="0" y="4"/>
                        <a:pt x="0" y="9"/>
                      </a:cubicBezTo>
                      <a:cubicBezTo>
                        <a:pt x="0" y="118"/>
                        <a:pt x="0" y="118"/>
                        <a:pt x="0" y="118"/>
                      </a:cubicBezTo>
                      <a:cubicBezTo>
                        <a:pt x="0" y="123"/>
                        <a:pt x="4" y="127"/>
                        <a:pt x="9" y="127"/>
                      </a:cubicBezTo>
                      <a:cubicBezTo>
                        <a:pt x="143" y="127"/>
                        <a:pt x="143" y="127"/>
                        <a:pt x="143" y="127"/>
                      </a:cubicBezTo>
                      <a:cubicBezTo>
                        <a:pt x="148" y="127"/>
                        <a:pt x="152" y="123"/>
                        <a:pt x="152" y="118"/>
                      </a:cubicBezTo>
                      <a:cubicBezTo>
                        <a:pt x="152" y="9"/>
                        <a:pt x="152" y="9"/>
                        <a:pt x="152" y="9"/>
                      </a:cubicBezTo>
                      <a:cubicBezTo>
                        <a:pt x="152" y="4"/>
                        <a:pt x="148" y="0"/>
                        <a:pt x="143" y="0"/>
                      </a:cubicBezTo>
                      <a:close/>
                      <a:moveTo>
                        <a:pt x="76" y="120"/>
                      </a:moveTo>
                      <a:cubicBezTo>
                        <a:pt x="73" y="120"/>
                        <a:pt x="70" y="117"/>
                        <a:pt x="70" y="114"/>
                      </a:cubicBezTo>
                      <a:cubicBezTo>
                        <a:pt x="70" y="110"/>
                        <a:pt x="73" y="107"/>
                        <a:pt x="76" y="107"/>
                      </a:cubicBezTo>
                      <a:cubicBezTo>
                        <a:pt x="80" y="107"/>
                        <a:pt x="83" y="110"/>
                        <a:pt x="83" y="114"/>
                      </a:cubicBezTo>
                      <a:cubicBezTo>
                        <a:pt x="83" y="117"/>
                        <a:pt x="80" y="120"/>
                        <a:pt x="76"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8" name="Freeform 30"/>
                <p:cNvSpPr>
                  <a:spLocks noEditPoints="1"/>
                </p:cNvSpPr>
                <p:nvPr/>
              </p:nvSpPr>
              <p:spPr bwMode="auto">
                <a:xfrm>
                  <a:off x="6828377" y="5657399"/>
                  <a:ext cx="149089" cy="144319"/>
                </a:xfrm>
                <a:custGeom>
                  <a:avLst/>
                  <a:gdLst>
                    <a:gd name="T0" fmla="*/ 26 w 53"/>
                    <a:gd name="T1" fmla="*/ 51 h 51"/>
                    <a:gd name="T2" fmla="*/ 53 w 53"/>
                    <a:gd name="T3" fmla="*/ 25 h 51"/>
                    <a:gd name="T4" fmla="*/ 26 w 53"/>
                    <a:gd name="T5" fmla="*/ 0 h 51"/>
                    <a:gd name="T6" fmla="*/ 0 w 53"/>
                    <a:gd name="T7" fmla="*/ 25 h 51"/>
                    <a:gd name="T8" fmla="*/ 26 w 53"/>
                    <a:gd name="T9" fmla="*/ 51 h 51"/>
                    <a:gd name="T10" fmla="*/ 26 w 53"/>
                    <a:gd name="T11" fmla="*/ 5 h 51"/>
                    <a:gd name="T12" fmla="*/ 47 w 53"/>
                    <a:gd name="T13" fmla="*/ 25 h 51"/>
                    <a:gd name="T14" fmla="*/ 26 w 53"/>
                    <a:gd name="T15" fmla="*/ 46 h 51"/>
                    <a:gd name="T16" fmla="*/ 6 w 53"/>
                    <a:gd name="T17" fmla="*/ 25 h 51"/>
                    <a:gd name="T18" fmla="*/ 26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26" y="51"/>
                      </a:moveTo>
                      <a:cubicBezTo>
                        <a:pt x="41" y="51"/>
                        <a:pt x="53" y="40"/>
                        <a:pt x="53" y="25"/>
                      </a:cubicBezTo>
                      <a:cubicBezTo>
                        <a:pt x="53" y="11"/>
                        <a:pt x="41" y="0"/>
                        <a:pt x="26" y="0"/>
                      </a:cubicBezTo>
                      <a:cubicBezTo>
                        <a:pt x="12" y="0"/>
                        <a:pt x="0" y="11"/>
                        <a:pt x="0" y="25"/>
                      </a:cubicBezTo>
                      <a:cubicBezTo>
                        <a:pt x="0" y="40"/>
                        <a:pt x="12" y="51"/>
                        <a:pt x="26" y="51"/>
                      </a:cubicBezTo>
                      <a:close/>
                      <a:moveTo>
                        <a:pt x="26" y="5"/>
                      </a:moveTo>
                      <a:cubicBezTo>
                        <a:pt x="38" y="5"/>
                        <a:pt x="47" y="14"/>
                        <a:pt x="47" y="25"/>
                      </a:cubicBezTo>
                      <a:cubicBezTo>
                        <a:pt x="47" y="37"/>
                        <a:pt x="38" y="46"/>
                        <a:pt x="26" y="46"/>
                      </a:cubicBezTo>
                      <a:cubicBezTo>
                        <a:pt x="15" y="46"/>
                        <a:pt x="6" y="37"/>
                        <a:pt x="6" y="25"/>
                      </a:cubicBezTo>
                      <a:cubicBezTo>
                        <a:pt x="6" y="14"/>
                        <a:pt x="15" y="5"/>
                        <a:pt x="2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9" name="Freeform 31"/>
                <p:cNvSpPr/>
                <p:nvPr/>
              </p:nvSpPr>
              <p:spPr bwMode="auto">
                <a:xfrm>
                  <a:off x="6898747" y="5855389"/>
                  <a:ext cx="41745" cy="78719"/>
                </a:xfrm>
                <a:custGeom>
                  <a:avLst/>
                  <a:gdLst>
                    <a:gd name="T0" fmla="*/ 9 w 15"/>
                    <a:gd name="T1" fmla="*/ 11 h 28"/>
                    <a:gd name="T2" fmla="*/ 5 w 15"/>
                    <a:gd name="T3" fmla="*/ 8 h 28"/>
                    <a:gd name="T4" fmla="*/ 8 w 15"/>
                    <a:gd name="T5" fmla="*/ 6 h 28"/>
                    <a:gd name="T6" fmla="*/ 13 w 15"/>
                    <a:gd name="T7" fmla="*/ 8 h 28"/>
                    <a:gd name="T8" fmla="*/ 14 w 15"/>
                    <a:gd name="T9" fmla="*/ 4 h 28"/>
                    <a:gd name="T10" fmla="*/ 9 w 15"/>
                    <a:gd name="T11" fmla="*/ 3 h 28"/>
                    <a:gd name="T12" fmla="*/ 9 w 15"/>
                    <a:gd name="T13" fmla="*/ 0 h 28"/>
                    <a:gd name="T14" fmla="*/ 6 w 15"/>
                    <a:gd name="T15" fmla="*/ 0 h 28"/>
                    <a:gd name="T16" fmla="*/ 6 w 15"/>
                    <a:gd name="T17" fmla="*/ 3 h 28"/>
                    <a:gd name="T18" fmla="*/ 0 w 15"/>
                    <a:gd name="T19" fmla="*/ 9 h 28"/>
                    <a:gd name="T20" fmla="*/ 6 w 15"/>
                    <a:gd name="T21" fmla="*/ 15 h 28"/>
                    <a:gd name="T22" fmla="*/ 10 w 15"/>
                    <a:gd name="T23" fmla="*/ 18 h 28"/>
                    <a:gd name="T24" fmla="*/ 7 w 15"/>
                    <a:gd name="T25" fmla="*/ 20 h 28"/>
                    <a:gd name="T26" fmla="*/ 1 w 15"/>
                    <a:gd name="T27" fmla="*/ 19 h 28"/>
                    <a:gd name="T28" fmla="*/ 0 w 15"/>
                    <a:gd name="T29" fmla="*/ 23 h 28"/>
                    <a:gd name="T30" fmla="*/ 6 w 15"/>
                    <a:gd name="T31" fmla="*/ 24 h 28"/>
                    <a:gd name="T32" fmla="*/ 6 w 15"/>
                    <a:gd name="T33" fmla="*/ 28 h 28"/>
                    <a:gd name="T34" fmla="*/ 9 w 15"/>
                    <a:gd name="T35" fmla="*/ 28 h 28"/>
                    <a:gd name="T36" fmla="*/ 9 w 15"/>
                    <a:gd name="T37" fmla="*/ 24 h 28"/>
                    <a:gd name="T38" fmla="*/ 15 w 15"/>
                    <a:gd name="T39" fmla="*/ 18 h 28"/>
                    <a:gd name="T40" fmla="*/ 9 w 15"/>
                    <a:gd name="T41"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8">
                      <a:moveTo>
                        <a:pt x="9" y="11"/>
                      </a:moveTo>
                      <a:cubicBezTo>
                        <a:pt x="6" y="10"/>
                        <a:pt x="5" y="10"/>
                        <a:pt x="5" y="8"/>
                      </a:cubicBezTo>
                      <a:cubicBezTo>
                        <a:pt x="5" y="7"/>
                        <a:pt x="6" y="6"/>
                        <a:pt x="8" y="6"/>
                      </a:cubicBezTo>
                      <a:cubicBezTo>
                        <a:pt x="11" y="6"/>
                        <a:pt x="12" y="7"/>
                        <a:pt x="13" y="8"/>
                      </a:cubicBezTo>
                      <a:cubicBezTo>
                        <a:pt x="14" y="4"/>
                        <a:pt x="14" y="4"/>
                        <a:pt x="14" y="4"/>
                      </a:cubicBezTo>
                      <a:cubicBezTo>
                        <a:pt x="13" y="3"/>
                        <a:pt x="11" y="3"/>
                        <a:pt x="9" y="3"/>
                      </a:cubicBezTo>
                      <a:cubicBezTo>
                        <a:pt x="9" y="0"/>
                        <a:pt x="9" y="0"/>
                        <a:pt x="9" y="0"/>
                      </a:cubicBezTo>
                      <a:cubicBezTo>
                        <a:pt x="6" y="0"/>
                        <a:pt x="6" y="0"/>
                        <a:pt x="6" y="0"/>
                      </a:cubicBezTo>
                      <a:cubicBezTo>
                        <a:pt x="6" y="3"/>
                        <a:pt x="6" y="3"/>
                        <a:pt x="6" y="3"/>
                      </a:cubicBezTo>
                      <a:cubicBezTo>
                        <a:pt x="2" y="4"/>
                        <a:pt x="0" y="6"/>
                        <a:pt x="0" y="9"/>
                      </a:cubicBezTo>
                      <a:cubicBezTo>
                        <a:pt x="0" y="12"/>
                        <a:pt x="3" y="14"/>
                        <a:pt x="6" y="15"/>
                      </a:cubicBezTo>
                      <a:cubicBezTo>
                        <a:pt x="9" y="16"/>
                        <a:pt x="10" y="17"/>
                        <a:pt x="10" y="18"/>
                      </a:cubicBezTo>
                      <a:cubicBezTo>
                        <a:pt x="10" y="20"/>
                        <a:pt x="9" y="20"/>
                        <a:pt x="7" y="20"/>
                      </a:cubicBezTo>
                      <a:cubicBezTo>
                        <a:pt x="4" y="20"/>
                        <a:pt x="2" y="20"/>
                        <a:pt x="1" y="19"/>
                      </a:cubicBezTo>
                      <a:cubicBezTo>
                        <a:pt x="0" y="23"/>
                        <a:pt x="0" y="23"/>
                        <a:pt x="0" y="23"/>
                      </a:cubicBezTo>
                      <a:cubicBezTo>
                        <a:pt x="1" y="24"/>
                        <a:pt x="3" y="24"/>
                        <a:pt x="6" y="24"/>
                      </a:cubicBezTo>
                      <a:cubicBezTo>
                        <a:pt x="6" y="28"/>
                        <a:pt x="6" y="28"/>
                        <a:pt x="6" y="28"/>
                      </a:cubicBezTo>
                      <a:cubicBezTo>
                        <a:pt x="9" y="28"/>
                        <a:pt x="9" y="28"/>
                        <a:pt x="9" y="28"/>
                      </a:cubicBezTo>
                      <a:cubicBezTo>
                        <a:pt x="9" y="24"/>
                        <a:pt x="9" y="24"/>
                        <a:pt x="9" y="24"/>
                      </a:cubicBezTo>
                      <a:cubicBezTo>
                        <a:pt x="13" y="23"/>
                        <a:pt x="15" y="21"/>
                        <a:pt x="15" y="18"/>
                      </a:cubicBezTo>
                      <a:cubicBezTo>
                        <a:pt x="15" y="15"/>
                        <a:pt x="13" y="13"/>
                        <a:pt x="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0" name="Freeform 32"/>
                <p:cNvSpPr>
                  <a:spLocks noEditPoints="1"/>
                </p:cNvSpPr>
                <p:nvPr/>
              </p:nvSpPr>
              <p:spPr bwMode="auto">
                <a:xfrm>
                  <a:off x="6859387" y="5835112"/>
                  <a:ext cx="121657" cy="118079"/>
                </a:xfrm>
                <a:custGeom>
                  <a:avLst/>
                  <a:gdLst>
                    <a:gd name="T0" fmla="*/ 21 w 43"/>
                    <a:gd name="T1" fmla="*/ 0 h 42"/>
                    <a:gd name="T2" fmla="*/ 0 w 43"/>
                    <a:gd name="T3" fmla="*/ 21 h 42"/>
                    <a:gd name="T4" fmla="*/ 21 w 43"/>
                    <a:gd name="T5" fmla="*/ 42 h 42"/>
                    <a:gd name="T6" fmla="*/ 43 w 43"/>
                    <a:gd name="T7" fmla="*/ 21 h 42"/>
                    <a:gd name="T8" fmla="*/ 21 w 43"/>
                    <a:gd name="T9" fmla="*/ 0 h 42"/>
                    <a:gd name="T10" fmla="*/ 21 w 43"/>
                    <a:gd name="T11" fmla="*/ 37 h 42"/>
                    <a:gd name="T12" fmla="*/ 5 w 43"/>
                    <a:gd name="T13" fmla="*/ 21 h 42"/>
                    <a:gd name="T14" fmla="*/ 21 w 43"/>
                    <a:gd name="T15" fmla="*/ 4 h 42"/>
                    <a:gd name="T16" fmla="*/ 38 w 43"/>
                    <a:gd name="T17" fmla="*/ 21 h 42"/>
                    <a:gd name="T18" fmla="*/ 21 w 43"/>
                    <a:gd name="T19"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2">
                      <a:moveTo>
                        <a:pt x="21" y="0"/>
                      </a:moveTo>
                      <a:cubicBezTo>
                        <a:pt x="10" y="0"/>
                        <a:pt x="0" y="9"/>
                        <a:pt x="0" y="21"/>
                      </a:cubicBezTo>
                      <a:cubicBezTo>
                        <a:pt x="0" y="32"/>
                        <a:pt x="10" y="42"/>
                        <a:pt x="21" y="42"/>
                      </a:cubicBezTo>
                      <a:cubicBezTo>
                        <a:pt x="33" y="42"/>
                        <a:pt x="43" y="32"/>
                        <a:pt x="43" y="21"/>
                      </a:cubicBezTo>
                      <a:cubicBezTo>
                        <a:pt x="43" y="9"/>
                        <a:pt x="33" y="0"/>
                        <a:pt x="21" y="0"/>
                      </a:cubicBezTo>
                      <a:close/>
                      <a:moveTo>
                        <a:pt x="21" y="37"/>
                      </a:moveTo>
                      <a:cubicBezTo>
                        <a:pt x="12" y="37"/>
                        <a:pt x="5" y="30"/>
                        <a:pt x="5" y="21"/>
                      </a:cubicBezTo>
                      <a:cubicBezTo>
                        <a:pt x="5" y="12"/>
                        <a:pt x="12" y="4"/>
                        <a:pt x="21" y="4"/>
                      </a:cubicBezTo>
                      <a:cubicBezTo>
                        <a:pt x="31" y="4"/>
                        <a:pt x="38" y="12"/>
                        <a:pt x="38" y="21"/>
                      </a:cubicBezTo>
                      <a:cubicBezTo>
                        <a:pt x="38" y="30"/>
                        <a:pt x="31" y="37"/>
                        <a:pt x="2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grpSp>
        <p:nvGrpSpPr>
          <p:cNvPr id="54" name="组合 53"/>
          <p:cNvGrpSpPr/>
          <p:nvPr/>
        </p:nvGrpSpPr>
        <p:grpSpPr>
          <a:xfrm>
            <a:off x="6851628" y="2602860"/>
            <a:ext cx="4150304" cy="616556"/>
            <a:chOff x="349800" y="1411657"/>
            <a:chExt cx="4150304" cy="616556"/>
          </a:xfrm>
        </p:grpSpPr>
        <p:sp>
          <p:nvSpPr>
            <p:cNvPr id="76" name="文本框 85"/>
            <p:cNvSpPr txBox="1"/>
            <p:nvPr/>
          </p:nvSpPr>
          <p:spPr bwMode="auto">
            <a:xfrm flipH="1">
              <a:off x="1016493" y="1519041"/>
              <a:ext cx="3483611" cy="400110"/>
            </a:xfrm>
            <a:prstGeom prst="rect">
              <a:avLst/>
            </a:prstGeom>
            <a:noFill/>
          </p:spPr>
          <p:txBody>
            <a:bodyPr wrap="square">
              <a:spAutoFit/>
            </a:bodyPr>
            <a:lstStyle/>
            <a:p>
              <a:pPr lvl="0">
                <a:defRPr/>
              </a:pPr>
              <a:r>
                <a:rPr lang="zh-CN" altLang="en-US"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chemeClr val="accent1"/>
                  </a:solidFill>
                  <a:latin typeface="微软雅黑" panose="020B0503020204020204" pitchFamily="34" charset="-122"/>
                  <a:ea typeface="微软雅黑" panose="020B0503020204020204" pitchFamily="34" charset="-122"/>
                </a:rPr>
                <a:t>通</a:t>
              </a:r>
              <a:r>
                <a:rPr lang="zh-CN" altLang="en-US" sz="2000" b="1" dirty="0">
                  <a:solidFill>
                    <a:schemeClr val="accent1"/>
                  </a:solidFill>
                  <a:latin typeface="微软雅黑" panose="020B0503020204020204" pitchFamily="34" charset="-122"/>
                  <a:ea typeface="微软雅黑" panose="020B0503020204020204" pitchFamily="34" charset="-122"/>
                </a:rPr>
                <a:t>过“幻灯片”组新建</a:t>
              </a:r>
            </a:p>
          </p:txBody>
        </p:sp>
        <p:grpSp>
          <p:nvGrpSpPr>
            <p:cNvPr id="77" name="组合 76"/>
            <p:cNvGrpSpPr/>
            <p:nvPr/>
          </p:nvGrpSpPr>
          <p:grpSpPr>
            <a:xfrm>
              <a:off x="349800" y="1411657"/>
              <a:ext cx="666693" cy="616556"/>
              <a:chOff x="9488847" y="4146441"/>
              <a:chExt cx="780476" cy="774646"/>
            </a:xfrm>
          </p:grpSpPr>
          <p:sp>
            <p:nvSpPr>
              <p:cNvPr id="78" name="椭圆 77"/>
              <p:cNvSpPr/>
              <p:nvPr/>
            </p:nvSpPr>
            <p:spPr>
              <a:xfrm>
                <a:off x="9488847" y="4146441"/>
                <a:ext cx="780476" cy="774646"/>
              </a:xfrm>
              <a:prstGeom prst="ellipse">
                <a:avLst/>
              </a:prstGeom>
              <a:solidFill>
                <a:schemeClr val="accent1">
                  <a:lumMod val="60000"/>
                  <a:lumOff val="40000"/>
                </a:schemeClr>
              </a:solidFill>
              <a:ln>
                <a:noFill/>
              </a:ln>
              <a:effectLst>
                <a:innerShdw blurRad="165100" dist="76200" dir="13500000">
                  <a:schemeClr val="accent2">
                    <a:lumMod val="50000"/>
                    <a:alpha val="6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nvGrpSpPr>
              <p:cNvPr id="79" name="组合 78"/>
              <p:cNvGrpSpPr/>
              <p:nvPr/>
            </p:nvGrpSpPr>
            <p:grpSpPr>
              <a:xfrm>
                <a:off x="9707636" y="4349090"/>
                <a:ext cx="386862" cy="473431"/>
                <a:chOff x="6605342" y="4486155"/>
                <a:chExt cx="403134" cy="493783"/>
              </a:xfrm>
              <a:solidFill>
                <a:schemeClr val="bg1"/>
              </a:solidFill>
            </p:grpSpPr>
            <p:sp>
              <p:nvSpPr>
                <p:cNvPr id="80" name="Freeform 115"/>
                <p:cNvSpPr/>
                <p:nvPr/>
              </p:nvSpPr>
              <p:spPr bwMode="auto">
                <a:xfrm>
                  <a:off x="6743694" y="4903605"/>
                  <a:ext cx="47708" cy="48902"/>
                </a:xfrm>
                <a:custGeom>
                  <a:avLst/>
                  <a:gdLst>
                    <a:gd name="T0" fmla="*/ 12 w 17"/>
                    <a:gd name="T1" fmla="*/ 0 h 17"/>
                    <a:gd name="T2" fmla="*/ 12 w 17"/>
                    <a:gd name="T3" fmla="*/ 4 h 17"/>
                    <a:gd name="T4" fmla="*/ 15 w 17"/>
                    <a:gd name="T5" fmla="*/ 9 h 17"/>
                    <a:gd name="T6" fmla="*/ 8 w 17"/>
                    <a:gd name="T7" fmla="*/ 14 h 17"/>
                    <a:gd name="T8" fmla="*/ 3 w 17"/>
                    <a:gd name="T9" fmla="*/ 7 h 17"/>
                    <a:gd name="T10" fmla="*/ 5 w 17"/>
                    <a:gd name="T11" fmla="*/ 4 h 17"/>
                    <a:gd name="T12" fmla="*/ 5 w 17"/>
                    <a:gd name="T13" fmla="*/ 1 h 17"/>
                    <a:gd name="T14" fmla="*/ 0 w 17"/>
                    <a:gd name="T15" fmla="*/ 8 h 17"/>
                    <a:gd name="T16" fmla="*/ 9 w 17"/>
                    <a:gd name="T17" fmla="*/ 17 h 17"/>
                    <a:gd name="T18" fmla="*/ 17 w 17"/>
                    <a:gd name="T19" fmla="*/ 8 h 17"/>
                    <a:gd name="T20" fmla="*/ 12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2" y="0"/>
                      </a:moveTo>
                      <a:cubicBezTo>
                        <a:pt x="12" y="4"/>
                        <a:pt x="12" y="4"/>
                        <a:pt x="12" y="4"/>
                      </a:cubicBezTo>
                      <a:cubicBezTo>
                        <a:pt x="14" y="5"/>
                        <a:pt x="15" y="7"/>
                        <a:pt x="15" y="9"/>
                      </a:cubicBezTo>
                      <a:cubicBezTo>
                        <a:pt x="14" y="12"/>
                        <a:pt x="11" y="14"/>
                        <a:pt x="8" y="14"/>
                      </a:cubicBezTo>
                      <a:cubicBezTo>
                        <a:pt x="5" y="14"/>
                        <a:pt x="3" y="11"/>
                        <a:pt x="3" y="7"/>
                      </a:cubicBezTo>
                      <a:cubicBezTo>
                        <a:pt x="3" y="6"/>
                        <a:pt x="4" y="5"/>
                        <a:pt x="5" y="4"/>
                      </a:cubicBezTo>
                      <a:cubicBezTo>
                        <a:pt x="5" y="1"/>
                        <a:pt x="5" y="1"/>
                        <a:pt x="5" y="1"/>
                      </a:cubicBezTo>
                      <a:cubicBezTo>
                        <a:pt x="2" y="2"/>
                        <a:pt x="0" y="5"/>
                        <a:pt x="0" y="8"/>
                      </a:cubicBezTo>
                      <a:cubicBezTo>
                        <a:pt x="0" y="13"/>
                        <a:pt x="4" y="17"/>
                        <a:pt x="9" y="17"/>
                      </a:cubicBezTo>
                      <a:cubicBezTo>
                        <a:pt x="14" y="17"/>
                        <a:pt x="17" y="13"/>
                        <a:pt x="17" y="8"/>
                      </a:cubicBezTo>
                      <a:cubicBezTo>
                        <a:pt x="17" y="5"/>
                        <a:pt x="15" y="2"/>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1" name="Rectangle 116"/>
                <p:cNvSpPr>
                  <a:spLocks noChangeArrowheads="1"/>
                </p:cNvSpPr>
                <p:nvPr/>
              </p:nvSpPr>
              <p:spPr bwMode="auto">
                <a:xfrm>
                  <a:off x="6762778" y="4895255"/>
                  <a:ext cx="8349" cy="345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2" name="Freeform 117"/>
                <p:cNvSpPr/>
                <p:nvPr/>
              </p:nvSpPr>
              <p:spPr bwMode="auto">
                <a:xfrm>
                  <a:off x="6754428" y="4684146"/>
                  <a:ext cx="51287" cy="134777"/>
                </a:xfrm>
                <a:custGeom>
                  <a:avLst/>
                  <a:gdLst>
                    <a:gd name="T0" fmla="*/ 22 w 43"/>
                    <a:gd name="T1" fmla="*/ 0 h 113"/>
                    <a:gd name="T2" fmla="*/ 0 w 43"/>
                    <a:gd name="T3" fmla="*/ 16 h 113"/>
                    <a:gd name="T4" fmla="*/ 0 w 43"/>
                    <a:gd name="T5" fmla="*/ 113 h 113"/>
                    <a:gd name="T6" fmla="*/ 43 w 43"/>
                    <a:gd name="T7" fmla="*/ 113 h 113"/>
                    <a:gd name="T8" fmla="*/ 43 w 43"/>
                    <a:gd name="T9" fmla="*/ 19 h 113"/>
                    <a:gd name="T10" fmla="*/ 22 w 43"/>
                    <a:gd name="T11" fmla="*/ 0 h 113"/>
                  </a:gdLst>
                  <a:ahLst/>
                  <a:cxnLst>
                    <a:cxn ang="0">
                      <a:pos x="T0" y="T1"/>
                    </a:cxn>
                    <a:cxn ang="0">
                      <a:pos x="T2" y="T3"/>
                    </a:cxn>
                    <a:cxn ang="0">
                      <a:pos x="T4" y="T5"/>
                    </a:cxn>
                    <a:cxn ang="0">
                      <a:pos x="T6" y="T7"/>
                    </a:cxn>
                    <a:cxn ang="0">
                      <a:pos x="T8" y="T9"/>
                    </a:cxn>
                    <a:cxn ang="0">
                      <a:pos x="T10" y="T11"/>
                    </a:cxn>
                  </a:cxnLst>
                  <a:rect l="0" t="0" r="r" b="b"/>
                  <a:pathLst>
                    <a:path w="43" h="113">
                      <a:moveTo>
                        <a:pt x="22" y="0"/>
                      </a:moveTo>
                      <a:lnTo>
                        <a:pt x="0" y="16"/>
                      </a:lnTo>
                      <a:lnTo>
                        <a:pt x="0" y="113"/>
                      </a:lnTo>
                      <a:lnTo>
                        <a:pt x="43" y="113"/>
                      </a:lnTo>
                      <a:lnTo>
                        <a:pt x="43" y="19"/>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3" name="Freeform 118"/>
                <p:cNvSpPr/>
                <p:nvPr/>
              </p:nvSpPr>
              <p:spPr bwMode="auto">
                <a:xfrm>
                  <a:off x="6839111" y="4709192"/>
                  <a:ext cx="51287" cy="109730"/>
                </a:xfrm>
                <a:custGeom>
                  <a:avLst/>
                  <a:gdLst>
                    <a:gd name="T0" fmla="*/ 10 w 43"/>
                    <a:gd name="T1" fmla="*/ 29 h 92"/>
                    <a:gd name="T2" fmla="*/ 0 w 43"/>
                    <a:gd name="T3" fmla="*/ 21 h 92"/>
                    <a:gd name="T4" fmla="*/ 0 w 43"/>
                    <a:gd name="T5" fmla="*/ 92 h 92"/>
                    <a:gd name="T6" fmla="*/ 43 w 43"/>
                    <a:gd name="T7" fmla="*/ 92 h 92"/>
                    <a:gd name="T8" fmla="*/ 43 w 43"/>
                    <a:gd name="T9" fmla="*/ 0 h 92"/>
                    <a:gd name="T10" fmla="*/ 10 w 43"/>
                    <a:gd name="T11" fmla="*/ 29 h 92"/>
                  </a:gdLst>
                  <a:ahLst/>
                  <a:cxnLst>
                    <a:cxn ang="0">
                      <a:pos x="T0" y="T1"/>
                    </a:cxn>
                    <a:cxn ang="0">
                      <a:pos x="T2" y="T3"/>
                    </a:cxn>
                    <a:cxn ang="0">
                      <a:pos x="T4" y="T5"/>
                    </a:cxn>
                    <a:cxn ang="0">
                      <a:pos x="T6" y="T7"/>
                    </a:cxn>
                    <a:cxn ang="0">
                      <a:pos x="T8" y="T9"/>
                    </a:cxn>
                    <a:cxn ang="0">
                      <a:pos x="T10" y="T11"/>
                    </a:cxn>
                  </a:cxnLst>
                  <a:rect l="0" t="0" r="r" b="b"/>
                  <a:pathLst>
                    <a:path w="43" h="92">
                      <a:moveTo>
                        <a:pt x="10" y="29"/>
                      </a:moveTo>
                      <a:lnTo>
                        <a:pt x="0" y="21"/>
                      </a:lnTo>
                      <a:lnTo>
                        <a:pt x="0" y="92"/>
                      </a:lnTo>
                      <a:lnTo>
                        <a:pt x="43" y="92"/>
                      </a:lnTo>
                      <a:lnTo>
                        <a:pt x="43" y="0"/>
                      </a:lnTo>
                      <a:lnTo>
                        <a:pt x="1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4" name="Freeform 119"/>
                <p:cNvSpPr/>
                <p:nvPr/>
              </p:nvSpPr>
              <p:spPr bwMode="auto">
                <a:xfrm>
                  <a:off x="6669746" y="4731854"/>
                  <a:ext cx="51287" cy="87068"/>
                </a:xfrm>
                <a:custGeom>
                  <a:avLst/>
                  <a:gdLst>
                    <a:gd name="T0" fmla="*/ 0 w 43"/>
                    <a:gd name="T1" fmla="*/ 36 h 73"/>
                    <a:gd name="T2" fmla="*/ 0 w 43"/>
                    <a:gd name="T3" fmla="*/ 73 h 73"/>
                    <a:gd name="T4" fmla="*/ 43 w 43"/>
                    <a:gd name="T5" fmla="*/ 73 h 73"/>
                    <a:gd name="T6" fmla="*/ 43 w 43"/>
                    <a:gd name="T7" fmla="*/ 0 h 73"/>
                    <a:gd name="T8" fmla="*/ 0 w 43"/>
                    <a:gd name="T9" fmla="*/ 36 h 73"/>
                  </a:gdLst>
                  <a:ahLst/>
                  <a:cxnLst>
                    <a:cxn ang="0">
                      <a:pos x="T0" y="T1"/>
                    </a:cxn>
                    <a:cxn ang="0">
                      <a:pos x="T2" y="T3"/>
                    </a:cxn>
                    <a:cxn ang="0">
                      <a:pos x="T4" y="T5"/>
                    </a:cxn>
                    <a:cxn ang="0">
                      <a:pos x="T6" y="T7"/>
                    </a:cxn>
                    <a:cxn ang="0">
                      <a:pos x="T8" y="T9"/>
                    </a:cxn>
                  </a:cxnLst>
                  <a:rect l="0" t="0" r="r" b="b"/>
                  <a:pathLst>
                    <a:path w="43" h="73">
                      <a:moveTo>
                        <a:pt x="0" y="36"/>
                      </a:moveTo>
                      <a:lnTo>
                        <a:pt x="0" y="73"/>
                      </a:lnTo>
                      <a:lnTo>
                        <a:pt x="43" y="73"/>
                      </a:lnTo>
                      <a:lnTo>
                        <a:pt x="4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5" name="Freeform 120"/>
                <p:cNvSpPr/>
                <p:nvPr/>
              </p:nvSpPr>
              <p:spPr bwMode="auto">
                <a:xfrm>
                  <a:off x="6927372" y="4636437"/>
                  <a:ext cx="50094" cy="182485"/>
                </a:xfrm>
                <a:custGeom>
                  <a:avLst/>
                  <a:gdLst>
                    <a:gd name="T0" fmla="*/ 0 w 42"/>
                    <a:gd name="T1" fmla="*/ 153 h 153"/>
                    <a:gd name="T2" fmla="*/ 42 w 42"/>
                    <a:gd name="T3" fmla="*/ 153 h 153"/>
                    <a:gd name="T4" fmla="*/ 42 w 42"/>
                    <a:gd name="T5" fmla="*/ 0 h 153"/>
                    <a:gd name="T6" fmla="*/ 0 w 42"/>
                    <a:gd name="T7" fmla="*/ 35 h 153"/>
                    <a:gd name="T8" fmla="*/ 0 w 42"/>
                    <a:gd name="T9" fmla="*/ 153 h 153"/>
                  </a:gdLst>
                  <a:ahLst/>
                  <a:cxnLst>
                    <a:cxn ang="0">
                      <a:pos x="T0" y="T1"/>
                    </a:cxn>
                    <a:cxn ang="0">
                      <a:pos x="T2" y="T3"/>
                    </a:cxn>
                    <a:cxn ang="0">
                      <a:pos x="T4" y="T5"/>
                    </a:cxn>
                    <a:cxn ang="0">
                      <a:pos x="T6" y="T7"/>
                    </a:cxn>
                    <a:cxn ang="0">
                      <a:pos x="T8" y="T9"/>
                    </a:cxn>
                  </a:cxnLst>
                  <a:rect l="0" t="0" r="r" b="b"/>
                  <a:pathLst>
                    <a:path w="42" h="153">
                      <a:moveTo>
                        <a:pt x="0" y="153"/>
                      </a:moveTo>
                      <a:lnTo>
                        <a:pt x="42" y="153"/>
                      </a:lnTo>
                      <a:lnTo>
                        <a:pt x="42" y="0"/>
                      </a:lnTo>
                      <a:lnTo>
                        <a:pt x="0" y="35"/>
                      </a:lnTo>
                      <a:lnTo>
                        <a:pt x="0" y="1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6" name="Freeform 121"/>
                <p:cNvSpPr/>
                <p:nvPr/>
              </p:nvSpPr>
              <p:spPr bwMode="auto">
                <a:xfrm>
                  <a:off x="6904710" y="4556525"/>
                  <a:ext cx="25047" cy="51287"/>
                </a:xfrm>
                <a:custGeom>
                  <a:avLst/>
                  <a:gdLst>
                    <a:gd name="T0" fmla="*/ 21 w 21"/>
                    <a:gd name="T1" fmla="*/ 22 h 43"/>
                    <a:gd name="T2" fmla="*/ 0 w 21"/>
                    <a:gd name="T3" fmla="*/ 0 h 43"/>
                    <a:gd name="T4" fmla="*/ 0 w 21"/>
                    <a:gd name="T5" fmla="*/ 43 h 43"/>
                    <a:gd name="T6" fmla="*/ 21 w 21"/>
                    <a:gd name="T7" fmla="*/ 22 h 43"/>
                  </a:gdLst>
                  <a:ahLst/>
                  <a:cxnLst>
                    <a:cxn ang="0">
                      <a:pos x="T0" y="T1"/>
                    </a:cxn>
                    <a:cxn ang="0">
                      <a:pos x="T2" y="T3"/>
                    </a:cxn>
                    <a:cxn ang="0">
                      <a:pos x="T4" y="T5"/>
                    </a:cxn>
                    <a:cxn ang="0">
                      <a:pos x="T6" y="T7"/>
                    </a:cxn>
                  </a:cxnLst>
                  <a:rect l="0" t="0" r="r" b="b"/>
                  <a:pathLst>
                    <a:path w="21" h="43">
                      <a:moveTo>
                        <a:pt x="21" y="22"/>
                      </a:moveTo>
                      <a:lnTo>
                        <a:pt x="0" y="0"/>
                      </a:lnTo>
                      <a:lnTo>
                        <a:pt x="0" y="43"/>
                      </a:lnTo>
                      <a:lnTo>
                        <a:pt x="2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7" name="Freeform 122"/>
                <p:cNvSpPr>
                  <a:spLocks noEditPoints="1"/>
                </p:cNvSpPr>
                <p:nvPr/>
              </p:nvSpPr>
              <p:spPr bwMode="auto">
                <a:xfrm>
                  <a:off x="6605340" y="4486155"/>
                  <a:ext cx="332767" cy="493783"/>
                </a:xfrm>
                <a:custGeom>
                  <a:avLst/>
                  <a:gdLst>
                    <a:gd name="T0" fmla="*/ 108 w 118"/>
                    <a:gd name="T1" fmla="*/ 69 h 175"/>
                    <a:gd name="T2" fmla="*/ 107 w 118"/>
                    <a:gd name="T3" fmla="*/ 70 h 175"/>
                    <a:gd name="T4" fmla="*/ 107 w 118"/>
                    <a:gd name="T5" fmla="*/ 123 h 175"/>
                    <a:gd name="T6" fmla="*/ 106 w 118"/>
                    <a:gd name="T7" fmla="*/ 123 h 175"/>
                    <a:gd name="T8" fmla="*/ 106 w 118"/>
                    <a:gd name="T9" fmla="*/ 136 h 175"/>
                    <a:gd name="T10" fmla="*/ 12 w 118"/>
                    <a:gd name="T11" fmla="*/ 136 h 175"/>
                    <a:gd name="T12" fmla="*/ 12 w 118"/>
                    <a:gd name="T13" fmla="*/ 12 h 175"/>
                    <a:gd name="T14" fmla="*/ 106 w 118"/>
                    <a:gd name="T15" fmla="*/ 12 h 175"/>
                    <a:gd name="T16" fmla="*/ 106 w 118"/>
                    <a:gd name="T17" fmla="*/ 15 h 175"/>
                    <a:gd name="T18" fmla="*/ 118 w 118"/>
                    <a:gd name="T19" fmla="*/ 15 h 175"/>
                    <a:gd name="T20" fmla="*/ 118 w 118"/>
                    <a:gd name="T21" fmla="*/ 10 h 175"/>
                    <a:gd name="T22" fmla="*/ 108 w 118"/>
                    <a:gd name="T23" fmla="*/ 0 h 175"/>
                    <a:gd name="T24" fmla="*/ 9 w 118"/>
                    <a:gd name="T25" fmla="*/ 0 h 175"/>
                    <a:gd name="T26" fmla="*/ 0 w 118"/>
                    <a:gd name="T27" fmla="*/ 10 h 175"/>
                    <a:gd name="T28" fmla="*/ 0 w 118"/>
                    <a:gd name="T29" fmla="*/ 165 h 175"/>
                    <a:gd name="T30" fmla="*/ 9 w 118"/>
                    <a:gd name="T31" fmla="*/ 175 h 175"/>
                    <a:gd name="T32" fmla="*/ 108 w 118"/>
                    <a:gd name="T33" fmla="*/ 175 h 175"/>
                    <a:gd name="T34" fmla="*/ 118 w 118"/>
                    <a:gd name="T35" fmla="*/ 165 h 175"/>
                    <a:gd name="T36" fmla="*/ 118 w 118"/>
                    <a:gd name="T37" fmla="*/ 123 h 175"/>
                    <a:gd name="T38" fmla="*/ 108 w 118"/>
                    <a:gd name="T39" fmla="*/ 123 h 175"/>
                    <a:gd name="T40" fmla="*/ 108 w 118"/>
                    <a:gd name="T41" fmla="*/ 69 h 175"/>
                    <a:gd name="T42" fmla="*/ 58 w 118"/>
                    <a:gd name="T43" fmla="*/ 170 h 175"/>
                    <a:gd name="T44" fmla="*/ 43 w 118"/>
                    <a:gd name="T45" fmla="*/ 155 h 175"/>
                    <a:gd name="T46" fmla="*/ 58 w 118"/>
                    <a:gd name="T47" fmla="*/ 140 h 175"/>
                    <a:gd name="T48" fmla="*/ 73 w 118"/>
                    <a:gd name="T49" fmla="*/ 155 h 175"/>
                    <a:gd name="T50" fmla="*/ 58 w 118"/>
                    <a:gd name="T51"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75">
                      <a:moveTo>
                        <a:pt x="108" y="69"/>
                      </a:moveTo>
                      <a:cubicBezTo>
                        <a:pt x="107" y="70"/>
                        <a:pt x="107" y="70"/>
                        <a:pt x="107" y="70"/>
                      </a:cubicBezTo>
                      <a:cubicBezTo>
                        <a:pt x="107" y="123"/>
                        <a:pt x="107" y="123"/>
                        <a:pt x="107" y="123"/>
                      </a:cubicBezTo>
                      <a:cubicBezTo>
                        <a:pt x="106" y="123"/>
                        <a:pt x="106" y="123"/>
                        <a:pt x="106" y="123"/>
                      </a:cubicBezTo>
                      <a:cubicBezTo>
                        <a:pt x="106" y="136"/>
                        <a:pt x="106" y="136"/>
                        <a:pt x="106" y="136"/>
                      </a:cubicBezTo>
                      <a:cubicBezTo>
                        <a:pt x="12" y="136"/>
                        <a:pt x="12" y="136"/>
                        <a:pt x="12" y="136"/>
                      </a:cubicBezTo>
                      <a:cubicBezTo>
                        <a:pt x="12" y="12"/>
                        <a:pt x="12" y="12"/>
                        <a:pt x="12" y="12"/>
                      </a:cubicBezTo>
                      <a:cubicBezTo>
                        <a:pt x="106" y="12"/>
                        <a:pt x="106" y="12"/>
                        <a:pt x="106" y="12"/>
                      </a:cubicBezTo>
                      <a:cubicBezTo>
                        <a:pt x="106" y="15"/>
                        <a:pt x="106" y="15"/>
                        <a:pt x="106" y="15"/>
                      </a:cubicBezTo>
                      <a:cubicBezTo>
                        <a:pt x="118" y="15"/>
                        <a:pt x="118" y="15"/>
                        <a:pt x="118" y="15"/>
                      </a:cubicBezTo>
                      <a:cubicBezTo>
                        <a:pt x="118" y="10"/>
                        <a:pt x="118" y="10"/>
                        <a:pt x="118" y="10"/>
                      </a:cubicBezTo>
                      <a:cubicBezTo>
                        <a:pt x="118" y="4"/>
                        <a:pt x="114" y="0"/>
                        <a:pt x="108" y="0"/>
                      </a:cubicBezTo>
                      <a:cubicBezTo>
                        <a:pt x="9" y="0"/>
                        <a:pt x="9" y="0"/>
                        <a:pt x="9" y="0"/>
                      </a:cubicBezTo>
                      <a:cubicBezTo>
                        <a:pt x="4" y="0"/>
                        <a:pt x="0" y="4"/>
                        <a:pt x="0" y="10"/>
                      </a:cubicBezTo>
                      <a:cubicBezTo>
                        <a:pt x="0" y="165"/>
                        <a:pt x="0" y="165"/>
                        <a:pt x="0" y="165"/>
                      </a:cubicBezTo>
                      <a:cubicBezTo>
                        <a:pt x="0" y="171"/>
                        <a:pt x="4" y="175"/>
                        <a:pt x="9" y="175"/>
                      </a:cubicBezTo>
                      <a:cubicBezTo>
                        <a:pt x="108" y="175"/>
                        <a:pt x="108" y="175"/>
                        <a:pt x="108" y="175"/>
                      </a:cubicBezTo>
                      <a:cubicBezTo>
                        <a:pt x="114" y="175"/>
                        <a:pt x="118" y="171"/>
                        <a:pt x="118" y="165"/>
                      </a:cubicBezTo>
                      <a:cubicBezTo>
                        <a:pt x="118" y="123"/>
                        <a:pt x="118" y="123"/>
                        <a:pt x="118" y="123"/>
                      </a:cubicBezTo>
                      <a:cubicBezTo>
                        <a:pt x="108" y="123"/>
                        <a:pt x="108" y="123"/>
                        <a:pt x="108" y="123"/>
                      </a:cubicBezTo>
                      <a:lnTo>
                        <a:pt x="108" y="69"/>
                      </a:lnTo>
                      <a:close/>
                      <a:moveTo>
                        <a:pt x="58" y="170"/>
                      </a:moveTo>
                      <a:cubicBezTo>
                        <a:pt x="50" y="170"/>
                        <a:pt x="43" y="163"/>
                        <a:pt x="43" y="155"/>
                      </a:cubicBezTo>
                      <a:cubicBezTo>
                        <a:pt x="43" y="147"/>
                        <a:pt x="50" y="140"/>
                        <a:pt x="58" y="140"/>
                      </a:cubicBezTo>
                      <a:cubicBezTo>
                        <a:pt x="66" y="140"/>
                        <a:pt x="73" y="147"/>
                        <a:pt x="73" y="155"/>
                      </a:cubicBezTo>
                      <a:cubicBezTo>
                        <a:pt x="73" y="163"/>
                        <a:pt x="66" y="170"/>
                        <a:pt x="58"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8" name="Freeform 123"/>
                <p:cNvSpPr/>
                <p:nvPr/>
              </p:nvSpPr>
              <p:spPr bwMode="auto">
                <a:xfrm>
                  <a:off x="6669746" y="4543406"/>
                  <a:ext cx="338730" cy="200376"/>
                </a:xfrm>
                <a:custGeom>
                  <a:avLst/>
                  <a:gdLst>
                    <a:gd name="T0" fmla="*/ 204 w 284"/>
                    <a:gd name="T1" fmla="*/ 0 h 168"/>
                    <a:gd name="T2" fmla="*/ 239 w 284"/>
                    <a:gd name="T3" fmla="*/ 35 h 168"/>
                    <a:gd name="T4" fmla="*/ 152 w 284"/>
                    <a:gd name="T5" fmla="*/ 108 h 168"/>
                    <a:gd name="T6" fmla="*/ 93 w 284"/>
                    <a:gd name="T7" fmla="*/ 59 h 168"/>
                    <a:gd name="T8" fmla="*/ 0 w 284"/>
                    <a:gd name="T9" fmla="*/ 134 h 168"/>
                    <a:gd name="T10" fmla="*/ 0 w 284"/>
                    <a:gd name="T11" fmla="*/ 168 h 168"/>
                    <a:gd name="T12" fmla="*/ 93 w 284"/>
                    <a:gd name="T13" fmla="*/ 92 h 168"/>
                    <a:gd name="T14" fmla="*/ 152 w 284"/>
                    <a:gd name="T15" fmla="*/ 142 h 168"/>
                    <a:gd name="T16" fmla="*/ 256 w 284"/>
                    <a:gd name="T17" fmla="*/ 52 h 168"/>
                    <a:gd name="T18" fmla="*/ 284 w 284"/>
                    <a:gd name="T19" fmla="*/ 80 h 168"/>
                    <a:gd name="T20" fmla="*/ 284 w 284"/>
                    <a:gd name="T21" fmla="*/ 0 h 168"/>
                    <a:gd name="T22" fmla="*/ 204 w 284"/>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68">
                      <a:moveTo>
                        <a:pt x="204" y="0"/>
                      </a:moveTo>
                      <a:lnTo>
                        <a:pt x="239" y="35"/>
                      </a:lnTo>
                      <a:lnTo>
                        <a:pt x="152" y="108"/>
                      </a:lnTo>
                      <a:lnTo>
                        <a:pt x="93" y="59"/>
                      </a:lnTo>
                      <a:lnTo>
                        <a:pt x="0" y="134"/>
                      </a:lnTo>
                      <a:lnTo>
                        <a:pt x="0" y="168"/>
                      </a:lnTo>
                      <a:lnTo>
                        <a:pt x="93" y="92"/>
                      </a:lnTo>
                      <a:lnTo>
                        <a:pt x="152" y="142"/>
                      </a:lnTo>
                      <a:lnTo>
                        <a:pt x="256" y="52"/>
                      </a:lnTo>
                      <a:lnTo>
                        <a:pt x="284" y="80"/>
                      </a:lnTo>
                      <a:lnTo>
                        <a:pt x="284" y="0"/>
                      </a:lnTo>
                      <a:lnTo>
                        <a:pt x="20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sp>
        <p:nvSpPr>
          <p:cNvPr id="57" name="矩形 56"/>
          <p:cNvSpPr/>
          <p:nvPr/>
        </p:nvSpPr>
        <p:spPr>
          <a:xfrm>
            <a:off x="857087" y="3523993"/>
            <a:ext cx="4993806" cy="2349918"/>
          </a:xfrm>
          <a:prstGeom prst="rect">
            <a:avLst/>
          </a:prstGeom>
        </p:spPr>
        <p:txBody>
          <a:bodyPr vert="horz" lIns="91440" tIns="45720" rIns="91440" bIns="45720" rtlCol="0">
            <a:noAutofit/>
          </a:bodyPr>
          <a:lstStyle/>
          <a:p>
            <a:pPr indent="457200">
              <a:lnSpc>
                <a:spcPct val="120000"/>
              </a:lnSpc>
              <a:spcBef>
                <a:spcPts val="300"/>
              </a:spcBef>
              <a:buFont typeface="Wingdings" panose="05000000000000000000" pitchFamily="2" charset="2"/>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在“幻灯片”窗格中的空白区域或已有幻灯片的缩略图上单击鼠标右键，在弹出的快捷菜单中选择“新建幻灯片”命令；也可单击某张幻灯片的缩略图，按“</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Enter”</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键完成新建操</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作。</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9" name="矩形 58"/>
          <p:cNvSpPr/>
          <p:nvPr/>
        </p:nvSpPr>
        <p:spPr>
          <a:xfrm>
            <a:off x="6808084" y="3525083"/>
            <a:ext cx="4796931" cy="1883390"/>
          </a:xfrm>
          <a:prstGeom prst="rect">
            <a:avLst/>
          </a:prstGeom>
        </p:spPr>
        <p:txBody>
          <a:bodyPr vert="horz" lIns="91440" tIns="45720" rIns="91440" bIns="45720" rtlCol="0">
            <a:noAutofit/>
          </a:bodyPr>
          <a:lstStyle/>
          <a:p>
            <a:pPr indent="457200">
              <a:lnSpc>
                <a:spcPct val="120000"/>
              </a:lnSpc>
              <a:spcBef>
                <a:spcPts val="300"/>
              </a:spcBef>
              <a:buFont typeface="Wingdings" panose="05000000000000000000" pitchFamily="2" charset="2"/>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在“开始”</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幻灯片”组中单击“新建幻灯片”按钮 下方的下拉按钮 ，在弹出的下拉列表框中选择一种幻灯片版式便可完成新建操</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作。</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60" name="组合 59"/>
          <p:cNvGrpSpPr/>
          <p:nvPr/>
        </p:nvGrpSpPr>
        <p:grpSpPr>
          <a:xfrm>
            <a:off x="11621566" y="5881464"/>
            <a:ext cx="563154" cy="149850"/>
            <a:chOff x="11621566" y="5881464"/>
            <a:chExt cx="563154" cy="149850"/>
          </a:xfrm>
          <a:solidFill>
            <a:schemeClr val="accent1">
              <a:lumMod val="60000"/>
              <a:lumOff val="40000"/>
            </a:schemeClr>
          </a:solidFill>
        </p:grpSpPr>
        <p:sp>
          <p:nvSpPr>
            <p:cNvPr id="62" name="等腰三角形 61"/>
            <p:cNvSpPr/>
            <p:nvPr/>
          </p:nvSpPr>
          <p:spPr>
            <a:xfrm rot="5400000">
              <a:off x="12043055" y="5889649"/>
              <a:ext cx="149850" cy="13348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62"/>
            <p:cNvSpPr/>
            <p:nvPr/>
          </p:nvSpPr>
          <p:spPr>
            <a:xfrm rot="5400000">
              <a:off x="11829405" y="5889649"/>
              <a:ext cx="149850" cy="13348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63"/>
            <p:cNvSpPr/>
            <p:nvPr/>
          </p:nvSpPr>
          <p:spPr>
            <a:xfrm rot="5400000">
              <a:off x="11613381" y="5889649"/>
              <a:ext cx="149850" cy="13348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1" name="直接连接符 60"/>
          <p:cNvCxnSpPr/>
          <p:nvPr/>
        </p:nvCxnSpPr>
        <p:spPr>
          <a:xfrm>
            <a:off x="6321931" y="2684985"/>
            <a:ext cx="0" cy="27234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11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（五）幻灯片的基本操作</a:t>
            </a:r>
          </a:p>
        </p:txBody>
      </p:sp>
      <p:sp>
        <p:nvSpPr>
          <p:cNvPr id="42" name="矩形 41"/>
          <p:cNvSpPr/>
          <p:nvPr/>
        </p:nvSpPr>
        <p:spPr>
          <a:xfrm>
            <a:off x="1412152" y="1299374"/>
            <a:ext cx="2919216"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412152" y="1291554"/>
            <a:ext cx="4067697" cy="533482"/>
          </a:xfrm>
        </p:spPr>
        <p:txBody>
          <a:bodyPr>
            <a:normAutofit lnSpcReduction="10000"/>
          </a:bodyPr>
          <a:lstStyle/>
          <a:p>
            <a:pPr indent="0"/>
            <a:r>
              <a:rPr lang="en-US" altLang="zh-CN" dirty="0">
                <a:solidFill>
                  <a:schemeClr val="bg1"/>
                </a:solidFill>
              </a:rPr>
              <a:t>2</a:t>
            </a:r>
            <a:r>
              <a:rPr lang="zh-CN" altLang="en-US" dirty="0">
                <a:solidFill>
                  <a:schemeClr val="bg1"/>
                </a:solidFill>
              </a:rPr>
              <a:t>．应用幻灯片版式</a:t>
            </a:r>
            <a:endParaRPr lang="en-US" altLang="zh-CN" sz="1400" dirty="0"/>
          </a:p>
        </p:txBody>
      </p:sp>
      <p:grpSp>
        <p:nvGrpSpPr>
          <p:cNvPr id="44" name="组合 43"/>
          <p:cNvGrpSpPr/>
          <p:nvPr/>
        </p:nvGrpSpPr>
        <p:grpSpPr>
          <a:xfrm flipV="1">
            <a:off x="576563" y="1147159"/>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1" name="内容占位符 2"/>
          <p:cNvSpPr txBox="1"/>
          <p:nvPr/>
        </p:nvSpPr>
        <p:spPr>
          <a:xfrm>
            <a:off x="858952" y="2388091"/>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如果对新建的幻灯片版式不满意，可随时进行更</a:t>
            </a:r>
            <a:r>
              <a:rPr lang="zh-CN" altLang="en-US" sz="2000" dirty="0" smtClean="0"/>
              <a:t>改。</a:t>
            </a:r>
            <a:endParaRPr lang="en-US" altLang="zh-CN" sz="2000" dirty="0"/>
          </a:p>
        </p:txBody>
      </p:sp>
      <p:grpSp>
        <p:nvGrpSpPr>
          <p:cNvPr id="70" name="组合 69"/>
          <p:cNvGrpSpPr/>
          <p:nvPr/>
        </p:nvGrpSpPr>
        <p:grpSpPr>
          <a:xfrm>
            <a:off x="578895" y="3665882"/>
            <a:ext cx="11506200" cy="2140528"/>
            <a:chOff x="609600" y="3783735"/>
            <a:chExt cx="11506200" cy="2140528"/>
          </a:xfrm>
        </p:grpSpPr>
        <p:grpSp>
          <p:nvGrpSpPr>
            <p:cNvPr id="71" name="组合 70"/>
            <p:cNvGrpSpPr/>
            <p:nvPr/>
          </p:nvGrpSpPr>
          <p:grpSpPr>
            <a:xfrm>
              <a:off x="609600" y="3783735"/>
              <a:ext cx="11506200" cy="2140528"/>
              <a:chOff x="609600" y="3872345"/>
              <a:chExt cx="11506200" cy="2140528"/>
            </a:xfrm>
          </p:grpSpPr>
          <p:sp>
            <p:nvSpPr>
              <p:cNvPr id="73" name="矩形 72"/>
              <p:cNvSpPr/>
              <p:nvPr/>
            </p:nvSpPr>
            <p:spPr>
              <a:xfrm>
                <a:off x="949036" y="3872345"/>
                <a:ext cx="10418619" cy="2140528"/>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609600" y="3998157"/>
                <a:ext cx="11506200" cy="1848461"/>
              </a:xfrm>
              <a:prstGeom prst="rect">
                <a:avLst/>
              </a:prstGeom>
              <a:solidFill>
                <a:srgbClr val="F3F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矩形 71"/>
            <p:cNvSpPr/>
            <p:nvPr/>
          </p:nvSpPr>
          <p:spPr>
            <a:xfrm>
              <a:off x="1840513" y="4238702"/>
              <a:ext cx="9044374" cy="1323439"/>
            </a:xfrm>
            <a:prstGeom prst="rect">
              <a:avLst/>
            </a:prstGeom>
          </p:spPr>
          <p:txBody>
            <a:bodyPr wrap="square">
              <a:spAutoFit/>
            </a:bodyPr>
            <a:lstStyle/>
            <a:p>
              <a:pPr indent="457200">
                <a:lnSpc>
                  <a:spcPct val="200000"/>
                </a:lnSpc>
              </a:pPr>
              <a:r>
                <a:rPr lang="zh-CN" altLang="en-US" sz="2000" dirty="0">
                  <a:latin typeface="+mn-ea"/>
                </a:rPr>
                <a:t>其方法为</a:t>
              </a:r>
              <a:r>
                <a:rPr lang="zh-CN" altLang="en-US" sz="2000" dirty="0">
                  <a:latin typeface="+mn-ea"/>
                </a:rPr>
                <a:t>：在“开始”选项卡中单击“版式”按钮 ，在打开的下拉列表框中选择所需的幻灯片版式。</a:t>
              </a:r>
              <a:endParaRPr lang="zh-CN" altLang="en-US" sz="2000" dirty="0">
                <a:latin typeface="+mn-ea"/>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（五）幻灯片的基本操作</a:t>
            </a:r>
          </a:p>
        </p:txBody>
      </p:sp>
      <p:sp>
        <p:nvSpPr>
          <p:cNvPr id="42" name="矩形 41"/>
          <p:cNvSpPr/>
          <p:nvPr/>
        </p:nvSpPr>
        <p:spPr>
          <a:xfrm>
            <a:off x="1628278" y="1349264"/>
            <a:ext cx="2919216"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628278" y="1373384"/>
            <a:ext cx="4067697" cy="533482"/>
          </a:xfrm>
        </p:spPr>
        <p:txBody>
          <a:bodyPr>
            <a:normAutofit lnSpcReduction="10000"/>
          </a:bodyPr>
          <a:lstStyle/>
          <a:p>
            <a:pPr indent="0"/>
            <a:r>
              <a:rPr lang="en-US" altLang="zh-CN" dirty="0">
                <a:solidFill>
                  <a:schemeClr val="bg1"/>
                </a:solidFill>
              </a:rPr>
              <a:t>3</a:t>
            </a:r>
            <a:r>
              <a:rPr lang="zh-CN" altLang="en-US" dirty="0">
                <a:solidFill>
                  <a:schemeClr val="bg1"/>
                </a:solidFill>
              </a:rPr>
              <a:t>．选择幻灯片</a:t>
            </a:r>
            <a:endParaRPr lang="en-US" altLang="zh-CN" sz="1100" dirty="0"/>
          </a:p>
        </p:txBody>
      </p:sp>
      <p:grpSp>
        <p:nvGrpSpPr>
          <p:cNvPr id="44" name="组合 43"/>
          <p:cNvGrpSpPr/>
          <p:nvPr/>
        </p:nvGrpSpPr>
        <p:grpSpPr>
          <a:xfrm flipV="1">
            <a:off x="792689" y="1197049"/>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62" name="内容占位符 2"/>
          <p:cNvSpPr txBox="1"/>
          <p:nvPr/>
        </p:nvSpPr>
        <p:spPr>
          <a:xfrm>
            <a:off x="825146" y="2131417"/>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选择幻灯片是编辑幻灯片的前提，选择幻灯片主要有以</a:t>
            </a:r>
            <a:r>
              <a:rPr lang="zh-CN" altLang="en-US" sz="2000" dirty="0" smtClean="0"/>
              <a:t>下</a:t>
            </a:r>
            <a:r>
              <a:rPr lang="en-US" altLang="zh-CN" sz="2000" dirty="0" smtClean="0"/>
              <a:t>3</a:t>
            </a:r>
            <a:r>
              <a:rPr lang="zh-CN" altLang="en-US" sz="2000" dirty="0" smtClean="0"/>
              <a:t>种</a:t>
            </a:r>
            <a:r>
              <a:rPr lang="zh-CN" altLang="en-US" sz="2000" dirty="0"/>
              <a:t>方</a:t>
            </a:r>
            <a:r>
              <a:rPr lang="zh-CN" altLang="en-US" sz="2000" dirty="0" smtClean="0"/>
              <a:t>法</a:t>
            </a:r>
            <a:r>
              <a:rPr lang="zh-CN" altLang="en-US" sz="2000" dirty="0"/>
              <a:t>。</a:t>
            </a:r>
            <a:endParaRPr lang="en-US" altLang="zh-CN" sz="2000" dirty="0"/>
          </a:p>
        </p:txBody>
      </p:sp>
      <p:sp>
        <p:nvSpPr>
          <p:cNvPr id="25" name="矩形 24"/>
          <p:cNvSpPr/>
          <p:nvPr/>
        </p:nvSpPr>
        <p:spPr>
          <a:xfrm>
            <a:off x="929586" y="3010288"/>
            <a:ext cx="10713546"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628278" y="3552750"/>
            <a:ext cx="10145485" cy="710213"/>
          </a:xfrm>
          <a:prstGeom prst="rect">
            <a:avLst/>
          </a:prstGeom>
        </p:spPr>
        <p:txBody>
          <a:bodyPr vert="horz" lIns="91440" tIns="45720" rIns="91440" bIns="45720" rtlCol="0">
            <a:noAutofit/>
          </a:bodyPr>
          <a:lstStyle/>
          <a:p>
            <a:pPr marL="342900" indent="-342900">
              <a:lnSpc>
                <a:spcPct val="120000"/>
              </a:lnSpc>
              <a:spcBef>
                <a:spcPts val="1200"/>
              </a:spcBef>
              <a:spcAft>
                <a:spcPts val="600"/>
              </a:spcAft>
              <a:buFont typeface="Wingdings" panose="05000000000000000000" pitchFamily="2" charset="2"/>
              <a:buChar char="l"/>
            </a:pPr>
            <a:r>
              <a:rPr lang="zh-CN" altLang="en-US" sz="2000" b="1" dirty="0">
                <a:solidFill>
                  <a:schemeClr val="accent1"/>
                </a:solidFill>
                <a:latin typeface="微软雅黑" panose="020B0503020204020204" pitchFamily="34" charset="-122"/>
                <a:ea typeface="微软雅黑" panose="020B0503020204020204" pitchFamily="34" charset="-122"/>
              </a:rPr>
              <a:t>选择单张幻灯</a:t>
            </a:r>
            <a:r>
              <a:rPr lang="zh-CN" altLang="en-US" sz="2000" b="1" dirty="0" smtClean="0">
                <a:solidFill>
                  <a:schemeClr val="accent1"/>
                </a:solidFill>
                <a:latin typeface="微软雅黑" panose="020B0503020204020204" pitchFamily="34" charset="-122"/>
                <a:ea typeface="微软雅黑" panose="020B0503020204020204" pitchFamily="34" charset="-122"/>
              </a:rPr>
              <a:t>片：</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在</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“幻灯片”窗格中单击幻灯片缩略图将选择当前幻灯片</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spcBef>
                <a:spcPts val="1200"/>
              </a:spcBef>
              <a:spcAft>
                <a:spcPts val="600"/>
              </a:spcAft>
            </a:pPr>
            <a:endPar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876376" y="4681694"/>
            <a:ext cx="565445" cy="550863"/>
            <a:chOff x="7214563" y="2407032"/>
            <a:chExt cx="565445" cy="550863"/>
          </a:xfrm>
          <a:solidFill>
            <a:srgbClr val="FFC000"/>
          </a:solidFill>
        </p:grpSpPr>
        <p:sp>
          <p:nvSpPr>
            <p:cNvPr id="38" name="Freeform 10"/>
            <p:cNvSpPr/>
            <p:nvPr/>
          </p:nvSpPr>
          <p:spPr bwMode="auto">
            <a:xfrm>
              <a:off x="7503639" y="2816607"/>
              <a:ext cx="92123" cy="127000"/>
            </a:xfrm>
            <a:custGeom>
              <a:avLst/>
              <a:gdLst>
                <a:gd name="T0" fmla="*/ 0 w 13"/>
                <a:gd name="T1" fmla="*/ 0 h 18"/>
                <a:gd name="T2" fmla="*/ 0 w 13"/>
                <a:gd name="T3" fmla="*/ 18 h 18"/>
                <a:gd name="T4" fmla="*/ 13 w 13"/>
                <a:gd name="T5" fmla="*/ 3 h 18"/>
                <a:gd name="T6" fmla="*/ 0 w 13"/>
                <a:gd name="T7" fmla="*/ 0 h 18"/>
              </a:gdLst>
              <a:ahLst/>
              <a:cxnLst>
                <a:cxn ang="0">
                  <a:pos x="T0" y="T1"/>
                </a:cxn>
                <a:cxn ang="0">
                  <a:pos x="T2" y="T3"/>
                </a:cxn>
                <a:cxn ang="0">
                  <a:pos x="T4" y="T5"/>
                </a:cxn>
                <a:cxn ang="0">
                  <a:pos x="T6" y="T7"/>
                </a:cxn>
              </a:cxnLst>
              <a:rect l="0" t="0" r="r" b="b"/>
              <a:pathLst>
                <a:path w="13" h="18">
                  <a:moveTo>
                    <a:pt x="0" y="0"/>
                  </a:moveTo>
                  <a:cubicBezTo>
                    <a:pt x="0" y="18"/>
                    <a:pt x="0" y="18"/>
                    <a:pt x="0" y="18"/>
                  </a:cubicBezTo>
                  <a:cubicBezTo>
                    <a:pt x="5" y="17"/>
                    <a:pt x="10" y="11"/>
                    <a:pt x="13" y="3"/>
                  </a:cubicBezTo>
                  <a:cubicBezTo>
                    <a:pt x="9" y="1"/>
                    <a:pt x="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1"/>
            <p:cNvSpPr/>
            <p:nvPr/>
          </p:nvSpPr>
          <p:spPr bwMode="auto">
            <a:xfrm>
              <a:off x="7503639" y="2689607"/>
              <a:ext cx="112772" cy="119063"/>
            </a:xfrm>
            <a:custGeom>
              <a:avLst/>
              <a:gdLst>
                <a:gd name="T0" fmla="*/ 16 w 16"/>
                <a:gd name="T1" fmla="*/ 0 h 17"/>
                <a:gd name="T2" fmla="*/ 0 w 16"/>
                <a:gd name="T3" fmla="*/ 0 h 17"/>
                <a:gd name="T4" fmla="*/ 0 w 16"/>
                <a:gd name="T5" fmla="*/ 14 h 17"/>
                <a:gd name="T6" fmla="*/ 14 w 16"/>
                <a:gd name="T7" fmla="*/ 17 h 17"/>
                <a:gd name="T8" fmla="*/ 16 w 16"/>
                <a:gd name="T9" fmla="*/ 0 h 17"/>
              </a:gdLst>
              <a:ahLst/>
              <a:cxnLst>
                <a:cxn ang="0">
                  <a:pos x="T0" y="T1"/>
                </a:cxn>
                <a:cxn ang="0">
                  <a:pos x="T2" y="T3"/>
                </a:cxn>
                <a:cxn ang="0">
                  <a:pos x="T4" y="T5"/>
                </a:cxn>
                <a:cxn ang="0">
                  <a:pos x="T6" y="T7"/>
                </a:cxn>
                <a:cxn ang="0">
                  <a:pos x="T8" y="T9"/>
                </a:cxn>
              </a:cxnLst>
              <a:rect l="0" t="0" r="r" b="b"/>
              <a:pathLst>
                <a:path w="16" h="17">
                  <a:moveTo>
                    <a:pt x="16" y="0"/>
                  </a:moveTo>
                  <a:cubicBezTo>
                    <a:pt x="0" y="0"/>
                    <a:pt x="0" y="0"/>
                    <a:pt x="0" y="0"/>
                  </a:cubicBezTo>
                  <a:cubicBezTo>
                    <a:pt x="0" y="14"/>
                    <a:pt x="0" y="14"/>
                    <a:pt x="0" y="14"/>
                  </a:cubicBezTo>
                  <a:cubicBezTo>
                    <a:pt x="5" y="14"/>
                    <a:pt x="10" y="15"/>
                    <a:pt x="14" y="17"/>
                  </a:cubicBezTo>
                  <a:cubicBezTo>
                    <a:pt x="15" y="12"/>
                    <a:pt x="16"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2"/>
            <p:cNvSpPr/>
            <p:nvPr/>
          </p:nvSpPr>
          <p:spPr bwMode="auto">
            <a:xfrm>
              <a:off x="7503639" y="2540382"/>
              <a:ext cx="112772" cy="120650"/>
            </a:xfrm>
            <a:custGeom>
              <a:avLst/>
              <a:gdLst>
                <a:gd name="T0" fmla="*/ 0 w 16"/>
                <a:gd name="T1" fmla="*/ 3 h 17"/>
                <a:gd name="T2" fmla="*/ 0 w 16"/>
                <a:gd name="T3" fmla="*/ 17 h 17"/>
                <a:gd name="T4" fmla="*/ 16 w 16"/>
                <a:gd name="T5" fmla="*/ 17 h 17"/>
                <a:gd name="T6" fmla="*/ 14 w 16"/>
                <a:gd name="T7" fmla="*/ 0 h 17"/>
                <a:gd name="T8" fmla="*/ 0 w 16"/>
                <a:gd name="T9" fmla="*/ 3 h 17"/>
              </a:gdLst>
              <a:ahLst/>
              <a:cxnLst>
                <a:cxn ang="0">
                  <a:pos x="T0" y="T1"/>
                </a:cxn>
                <a:cxn ang="0">
                  <a:pos x="T2" y="T3"/>
                </a:cxn>
                <a:cxn ang="0">
                  <a:pos x="T4" y="T5"/>
                </a:cxn>
                <a:cxn ang="0">
                  <a:pos x="T6" y="T7"/>
                </a:cxn>
                <a:cxn ang="0">
                  <a:pos x="T8" y="T9"/>
                </a:cxn>
              </a:cxnLst>
              <a:rect l="0" t="0" r="r" b="b"/>
              <a:pathLst>
                <a:path w="16" h="17">
                  <a:moveTo>
                    <a:pt x="0" y="3"/>
                  </a:moveTo>
                  <a:cubicBezTo>
                    <a:pt x="0" y="17"/>
                    <a:pt x="0" y="17"/>
                    <a:pt x="0" y="17"/>
                  </a:cubicBezTo>
                  <a:cubicBezTo>
                    <a:pt x="16" y="17"/>
                    <a:pt x="16" y="17"/>
                    <a:pt x="16" y="17"/>
                  </a:cubicBezTo>
                  <a:cubicBezTo>
                    <a:pt x="16" y="11"/>
                    <a:pt x="15" y="5"/>
                    <a:pt x="14" y="0"/>
                  </a:cubicBezTo>
                  <a:cubicBezTo>
                    <a:pt x="9" y="2"/>
                    <a:pt x="5"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3"/>
            <p:cNvSpPr/>
            <p:nvPr/>
          </p:nvSpPr>
          <p:spPr bwMode="auto">
            <a:xfrm>
              <a:off x="7384514" y="2816607"/>
              <a:ext cx="98476" cy="133350"/>
            </a:xfrm>
            <a:custGeom>
              <a:avLst/>
              <a:gdLst>
                <a:gd name="T0" fmla="*/ 14 w 14"/>
                <a:gd name="T1" fmla="*/ 19 h 19"/>
                <a:gd name="T2" fmla="*/ 14 w 14"/>
                <a:gd name="T3" fmla="*/ 0 h 19"/>
                <a:gd name="T4" fmla="*/ 0 w 14"/>
                <a:gd name="T5" fmla="*/ 3 h 19"/>
                <a:gd name="T6" fmla="*/ 14 w 14"/>
                <a:gd name="T7" fmla="*/ 19 h 19"/>
              </a:gdLst>
              <a:ahLst/>
              <a:cxnLst>
                <a:cxn ang="0">
                  <a:pos x="T0" y="T1"/>
                </a:cxn>
                <a:cxn ang="0">
                  <a:pos x="T2" y="T3"/>
                </a:cxn>
                <a:cxn ang="0">
                  <a:pos x="T4" y="T5"/>
                </a:cxn>
                <a:cxn ang="0">
                  <a:pos x="T6" y="T7"/>
                </a:cxn>
              </a:cxnLst>
              <a:rect l="0" t="0" r="r" b="b"/>
              <a:pathLst>
                <a:path w="14" h="19">
                  <a:moveTo>
                    <a:pt x="14" y="19"/>
                  </a:moveTo>
                  <a:cubicBezTo>
                    <a:pt x="14" y="0"/>
                    <a:pt x="14" y="0"/>
                    <a:pt x="14" y="0"/>
                  </a:cubicBezTo>
                  <a:cubicBezTo>
                    <a:pt x="9" y="0"/>
                    <a:pt x="4" y="1"/>
                    <a:pt x="0" y="3"/>
                  </a:cubicBezTo>
                  <a:cubicBezTo>
                    <a:pt x="3" y="11"/>
                    <a:pt x="8" y="17"/>
                    <a:pt x="1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4"/>
            <p:cNvSpPr/>
            <p:nvPr/>
          </p:nvSpPr>
          <p:spPr bwMode="auto">
            <a:xfrm>
              <a:off x="7362277" y="2548319"/>
              <a:ext cx="120713" cy="112713"/>
            </a:xfrm>
            <a:custGeom>
              <a:avLst/>
              <a:gdLst>
                <a:gd name="T0" fmla="*/ 0 w 17"/>
                <a:gd name="T1" fmla="*/ 16 h 16"/>
                <a:gd name="T2" fmla="*/ 17 w 17"/>
                <a:gd name="T3" fmla="*/ 16 h 16"/>
                <a:gd name="T4" fmla="*/ 17 w 17"/>
                <a:gd name="T5" fmla="*/ 3 h 16"/>
                <a:gd name="T6" fmla="*/ 2 w 17"/>
                <a:gd name="T7" fmla="*/ 0 h 16"/>
                <a:gd name="T8" fmla="*/ 0 w 17"/>
                <a:gd name="T9" fmla="*/ 16 h 16"/>
              </a:gdLst>
              <a:ahLst/>
              <a:cxnLst>
                <a:cxn ang="0">
                  <a:pos x="T0" y="T1"/>
                </a:cxn>
                <a:cxn ang="0">
                  <a:pos x="T2" y="T3"/>
                </a:cxn>
                <a:cxn ang="0">
                  <a:pos x="T4" y="T5"/>
                </a:cxn>
                <a:cxn ang="0">
                  <a:pos x="T6" y="T7"/>
                </a:cxn>
                <a:cxn ang="0">
                  <a:pos x="T8" y="T9"/>
                </a:cxn>
              </a:cxnLst>
              <a:rect l="0" t="0" r="r" b="b"/>
              <a:pathLst>
                <a:path w="17" h="16">
                  <a:moveTo>
                    <a:pt x="0" y="16"/>
                  </a:moveTo>
                  <a:cubicBezTo>
                    <a:pt x="17" y="16"/>
                    <a:pt x="17" y="16"/>
                    <a:pt x="17" y="16"/>
                  </a:cubicBezTo>
                  <a:cubicBezTo>
                    <a:pt x="17" y="3"/>
                    <a:pt x="17" y="3"/>
                    <a:pt x="17" y="3"/>
                  </a:cubicBezTo>
                  <a:cubicBezTo>
                    <a:pt x="12" y="2"/>
                    <a:pt x="7" y="1"/>
                    <a:pt x="2" y="0"/>
                  </a:cubicBezTo>
                  <a:cubicBezTo>
                    <a:pt x="1" y="5"/>
                    <a:pt x="0" y="10"/>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5"/>
            <p:cNvSpPr/>
            <p:nvPr/>
          </p:nvSpPr>
          <p:spPr bwMode="auto">
            <a:xfrm>
              <a:off x="7503639" y="2421319"/>
              <a:ext cx="85770" cy="112713"/>
            </a:xfrm>
            <a:custGeom>
              <a:avLst/>
              <a:gdLst>
                <a:gd name="T0" fmla="*/ 0 w 12"/>
                <a:gd name="T1" fmla="*/ 0 h 16"/>
                <a:gd name="T2" fmla="*/ 0 w 12"/>
                <a:gd name="T3" fmla="*/ 16 h 16"/>
                <a:gd name="T4" fmla="*/ 12 w 12"/>
                <a:gd name="T5" fmla="*/ 13 h 16"/>
                <a:gd name="T6" fmla="*/ 0 w 12"/>
                <a:gd name="T7" fmla="*/ 0 h 16"/>
              </a:gdLst>
              <a:ahLst/>
              <a:cxnLst>
                <a:cxn ang="0">
                  <a:pos x="T0" y="T1"/>
                </a:cxn>
                <a:cxn ang="0">
                  <a:pos x="T2" y="T3"/>
                </a:cxn>
                <a:cxn ang="0">
                  <a:pos x="T4" y="T5"/>
                </a:cxn>
                <a:cxn ang="0">
                  <a:pos x="T6" y="T7"/>
                </a:cxn>
              </a:cxnLst>
              <a:rect l="0" t="0" r="r" b="b"/>
              <a:pathLst>
                <a:path w="12" h="16">
                  <a:moveTo>
                    <a:pt x="0" y="0"/>
                  </a:moveTo>
                  <a:cubicBezTo>
                    <a:pt x="0" y="16"/>
                    <a:pt x="0" y="16"/>
                    <a:pt x="0" y="16"/>
                  </a:cubicBezTo>
                  <a:cubicBezTo>
                    <a:pt x="4" y="16"/>
                    <a:pt x="8" y="15"/>
                    <a:pt x="12" y="13"/>
                  </a:cubicBezTo>
                  <a:cubicBezTo>
                    <a:pt x="9" y="6"/>
                    <a:pt x="5"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6"/>
            <p:cNvSpPr/>
            <p:nvPr/>
          </p:nvSpPr>
          <p:spPr bwMode="auto">
            <a:xfrm>
              <a:off x="7390867" y="2413382"/>
              <a:ext cx="92123" cy="120650"/>
            </a:xfrm>
            <a:custGeom>
              <a:avLst/>
              <a:gdLst>
                <a:gd name="T0" fmla="*/ 13 w 13"/>
                <a:gd name="T1" fmla="*/ 17 h 17"/>
                <a:gd name="T2" fmla="*/ 13 w 13"/>
                <a:gd name="T3" fmla="*/ 0 h 17"/>
                <a:gd name="T4" fmla="*/ 0 w 13"/>
                <a:gd name="T5" fmla="*/ 15 h 17"/>
                <a:gd name="T6" fmla="*/ 13 w 13"/>
                <a:gd name="T7" fmla="*/ 17 h 17"/>
              </a:gdLst>
              <a:ahLst/>
              <a:cxnLst>
                <a:cxn ang="0">
                  <a:pos x="T0" y="T1"/>
                </a:cxn>
                <a:cxn ang="0">
                  <a:pos x="T2" y="T3"/>
                </a:cxn>
                <a:cxn ang="0">
                  <a:pos x="T4" y="T5"/>
                </a:cxn>
                <a:cxn ang="0">
                  <a:pos x="T6" y="T7"/>
                </a:cxn>
              </a:cxnLst>
              <a:rect l="0" t="0" r="r" b="b"/>
              <a:pathLst>
                <a:path w="13" h="17">
                  <a:moveTo>
                    <a:pt x="13" y="17"/>
                  </a:moveTo>
                  <a:cubicBezTo>
                    <a:pt x="13" y="0"/>
                    <a:pt x="13" y="0"/>
                    <a:pt x="13" y="0"/>
                  </a:cubicBezTo>
                  <a:cubicBezTo>
                    <a:pt x="7" y="2"/>
                    <a:pt x="3" y="7"/>
                    <a:pt x="0" y="15"/>
                  </a:cubicBezTo>
                  <a:cubicBezTo>
                    <a:pt x="4" y="16"/>
                    <a:pt x="8" y="17"/>
                    <a:pt x="1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7"/>
            <p:cNvSpPr/>
            <p:nvPr/>
          </p:nvSpPr>
          <p:spPr bwMode="auto">
            <a:xfrm>
              <a:off x="7362277" y="2689607"/>
              <a:ext cx="120713" cy="119063"/>
            </a:xfrm>
            <a:custGeom>
              <a:avLst/>
              <a:gdLst>
                <a:gd name="T0" fmla="*/ 2 w 17"/>
                <a:gd name="T1" fmla="*/ 17 h 17"/>
                <a:gd name="T2" fmla="*/ 17 w 17"/>
                <a:gd name="T3" fmla="*/ 14 h 17"/>
                <a:gd name="T4" fmla="*/ 17 w 17"/>
                <a:gd name="T5" fmla="*/ 0 h 17"/>
                <a:gd name="T6" fmla="*/ 0 w 17"/>
                <a:gd name="T7" fmla="*/ 0 h 17"/>
                <a:gd name="T8" fmla="*/ 2 w 17"/>
                <a:gd name="T9" fmla="*/ 17 h 17"/>
              </a:gdLst>
              <a:ahLst/>
              <a:cxnLst>
                <a:cxn ang="0">
                  <a:pos x="T0" y="T1"/>
                </a:cxn>
                <a:cxn ang="0">
                  <a:pos x="T2" y="T3"/>
                </a:cxn>
                <a:cxn ang="0">
                  <a:pos x="T4" y="T5"/>
                </a:cxn>
                <a:cxn ang="0">
                  <a:pos x="T6" y="T7"/>
                </a:cxn>
                <a:cxn ang="0">
                  <a:pos x="T8" y="T9"/>
                </a:cxn>
              </a:cxnLst>
              <a:rect l="0" t="0" r="r" b="b"/>
              <a:pathLst>
                <a:path w="17" h="17">
                  <a:moveTo>
                    <a:pt x="2" y="17"/>
                  </a:moveTo>
                  <a:cubicBezTo>
                    <a:pt x="6" y="15"/>
                    <a:pt x="11" y="14"/>
                    <a:pt x="17" y="14"/>
                  </a:cubicBezTo>
                  <a:cubicBezTo>
                    <a:pt x="17" y="0"/>
                    <a:pt x="17" y="0"/>
                    <a:pt x="17" y="0"/>
                  </a:cubicBezTo>
                  <a:cubicBezTo>
                    <a:pt x="0" y="0"/>
                    <a:pt x="0" y="0"/>
                    <a:pt x="0" y="0"/>
                  </a:cubicBezTo>
                  <a:cubicBezTo>
                    <a:pt x="0" y="6"/>
                    <a:pt x="1" y="12"/>
                    <a:pt x="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8"/>
            <p:cNvSpPr/>
            <p:nvPr/>
          </p:nvSpPr>
          <p:spPr bwMode="auto">
            <a:xfrm>
              <a:off x="7214563" y="2689607"/>
              <a:ext cx="135008" cy="176213"/>
            </a:xfrm>
            <a:custGeom>
              <a:avLst/>
              <a:gdLst>
                <a:gd name="T0" fmla="*/ 19 w 19"/>
                <a:gd name="T1" fmla="*/ 19 h 25"/>
                <a:gd name="T2" fmla="*/ 16 w 19"/>
                <a:gd name="T3" fmla="*/ 0 h 25"/>
                <a:gd name="T4" fmla="*/ 0 w 19"/>
                <a:gd name="T5" fmla="*/ 0 h 25"/>
                <a:gd name="T6" fmla="*/ 10 w 19"/>
                <a:gd name="T7" fmla="*/ 25 h 25"/>
                <a:gd name="T8" fmla="*/ 19 w 19"/>
                <a:gd name="T9" fmla="*/ 19 h 25"/>
              </a:gdLst>
              <a:ahLst/>
              <a:cxnLst>
                <a:cxn ang="0">
                  <a:pos x="T0" y="T1"/>
                </a:cxn>
                <a:cxn ang="0">
                  <a:pos x="T2" y="T3"/>
                </a:cxn>
                <a:cxn ang="0">
                  <a:pos x="T4" y="T5"/>
                </a:cxn>
                <a:cxn ang="0">
                  <a:pos x="T6" y="T7"/>
                </a:cxn>
                <a:cxn ang="0">
                  <a:pos x="T8" y="T9"/>
                </a:cxn>
              </a:cxnLst>
              <a:rect l="0" t="0" r="r" b="b"/>
              <a:pathLst>
                <a:path w="19" h="25">
                  <a:moveTo>
                    <a:pt x="19" y="19"/>
                  </a:moveTo>
                  <a:cubicBezTo>
                    <a:pt x="17" y="13"/>
                    <a:pt x="17" y="7"/>
                    <a:pt x="16" y="0"/>
                  </a:cubicBezTo>
                  <a:cubicBezTo>
                    <a:pt x="0" y="0"/>
                    <a:pt x="0" y="0"/>
                    <a:pt x="0" y="0"/>
                  </a:cubicBezTo>
                  <a:cubicBezTo>
                    <a:pt x="0" y="10"/>
                    <a:pt x="4" y="19"/>
                    <a:pt x="10" y="25"/>
                  </a:cubicBezTo>
                  <a:cubicBezTo>
                    <a:pt x="12" y="23"/>
                    <a:pt x="16" y="20"/>
                    <a:pt x="1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9"/>
            <p:cNvSpPr/>
            <p:nvPr/>
          </p:nvSpPr>
          <p:spPr bwMode="auto">
            <a:xfrm>
              <a:off x="7552876" y="2407032"/>
              <a:ext cx="120713" cy="92075"/>
            </a:xfrm>
            <a:custGeom>
              <a:avLst/>
              <a:gdLst>
                <a:gd name="T0" fmla="*/ 0 w 17"/>
                <a:gd name="T1" fmla="*/ 0 h 13"/>
                <a:gd name="T2" fmla="*/ 9 w 17"/>
                <a:gd name="T3" fmla="*/ 13 h 13"/>
                <a:gd name="T4" fmla="*/ 17 w 17"/>
                <a:gd name="T5" fmla="*/ 8 h 13"/>
                <a:gd name="T6" fmla="*/ 0 w 17"/>
                <a:gd name="T7" fmla="*/ 0 h 13"/>
              </a:gdLst>
              <a:ahLst/>
              <a:cxnLst>
                <a:cxn ang="0">
                  <a:pos x="T0" y="T1"/>
                </a:cxn>
                <a:cxn ang="0">
                  <a:pos x="T2" y="T3"/>
                </a:cxn>
                <a:cxn ang="0">
                  <a:pos x="T4" y="T5"/>
                </a:cxn>
                <a:cxn ang="0">
                  <a:pos x="T6" y="T7"/>
                </a:cxn>
              </a:cxnLst>
              <a:rect l="0" t="0" r="r" b="b"/>
              <a:pathLst>
                <a:path w="17" h="13">
                  <a:moveTo>
                    <a:pt x="0" y="0"/>
                  </a:moveTo>
                  <a:cubicBezTo>
                    <a:pt x="3" y="2"/>
                    <a:pt x="7" y="7"/>
                    <a:pt x="9" y="13"/>
                  </a:cubicBezTo>
                  <a:cubicBezTo>
                    <a:pt x="12" y="12"/>
                    <a:pt x="15" y="10"/>
                    <a:pt x="17" y="8"/>
                  </a:cubicBezTo>
                  <a:cubicBezTo>
                    <a:pt x="12" y="4"/>
                    <a:pt x="6"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0"/>
            <p:cNvSpPr/>
            <p:nvPr/>
          </p:nvSpPr>
          <p:spPr bwMode="auto">
            <a:xfrm>
              <a:off x="7630705" y="2689607"/>
              <a:ext cx="149303" cy="182563"/>
            </a:xfrm>
            <a:custGeom>
              <a:avLst/>
              <a:gdLst>
                <a:gd name="T0" fmla="*/ 3 w 21"/>
                <a:gd name="T1" fmla="*/ 0 h 26"/>
                <a:gd name="T2" fmla="*/ 0 w 21"/>
                <a:gd name="T3" fmla="*/ 19 h 26"/>
                <a:gd name="T4" fmla="*/ 10 w 21"/>
                <a:gd name="T5" fmla="*/ 26 h 26"/>
                <a:gd name="T6" fmla="*/ 21 w 21"/>
                <a:gd name="T7" fmla="*/ 0 h 26"/>
                <a:gd name="T8" fmla="*/ 3 w 21"/>
                <a:gd name="T9" fmla="*/ 0 h 26"/>
              </a:gdLst>
              <a:ahLst/>
              <a:cxnLst>
                <a:cxn ang="0">
                  <a:pos x="T0" y="T1"/>
                </a:cxn>
                <a:cxn ang="0">
                  <a:pos x="T2" y="T3"/>
                </a:cxn>
                <a:cxn ang="0">
                  <a:pos x="T4" y="T5"/>
                </a:cxn>
                <a:cxn ang="0">
                  <a:pos x="T6" y="T7"/>
                </a:cxn>
                <a:cxn ang="0">
                  <a:pos x="T8" y="T9"/>
                </a:cxn>
              </a:cxnLst>
              <a:rect l="0" t="0" r="r" b="b"/>
              <a:pathLst>
                <a:path w="21" h="26">
                  <a:moveTo>
                    <a:pt x="3" y="0"/>
                  </a:moveTo>
                  <a:cubicBezTo>
                    <a:pt x="2" y="7"/>
                    <a:pt x="2" y="13"/>
                    <a:pt x="0" y="19"/>
                  </a:cubicBezTo>
                  <a:cubicBezTo>
                    <a:pt x="4" y="21"/>
                    <a:pt x="7" y="23"/>
                    <a:pt x="10" y="26"/>
                  </a:cubicBezTo>
                  <a:cubicBezTo>
                    <a:pt x="16" y="19"/>
                    <a:pt x="20" y="10"/>
                    <a:pt x="21" y="0"/>
                  </a:cubicBezTo>
                  <a:cubicBezTo>
                    <a:pt x="3"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1"/>
            <p:cNvSpPr/>
            <p:nvPr/>
          </p:nvSpPr>
          <p:spPr bwMode="auto">
            <a:xfrm>
              <a:off x="7306686" y="2407032"/>
              <a:ext cx="119125" cy="98425"/>
            </a:xfrm>
            <a:custGeom>
              <a:avLst/>
              <a:gdLst>
                <a:gd name="T0" fmla="*/ 8 w 17"/>
                <a:gd name="T1" fmla="*/ 14 h 14"/>
                <a:gd name="T2" fmla="*/ 17 w 17"/>
                <a:gd name="T3" fmla="*/ 0 h 14"/>
                <a:gd name="T4" fmla="*/ 0 w 17"/>
                <a:gd name="T5" fmla="*/ 8 h 14"/>
                <a:gd name="T6" fmla="*/ 8 w 17"/>
                <a:gd name="T7" fmla="*/ 14 h 14"/>
              </a:gdLst>
              <a:ahLst/>
              <a:cxnLst>
                <a:cxn ang="0">
                  <a:pos x="T0" y="T1"/>
                </a:cxn>
                <a:cxn ang="0">
                  <a:pos x="T2" y="T3"/>
                </a:cxn>
                <a:cxn ang="0">
                  <a:pos x="T4" y="T5"/>
                </a:cxn>
                <a:cxn ang="0">
                  <a:pos x="T6" y="T7"/>
                </a:cxn>
              </a:cxnLst>
              <a:rect l="0" t="0" r="r" b="b"/>
              <a:pathLst>
                <a:path w="17" h="14">
                  <a:moveTo>
                    <a:pt x="8" y="14"/>
                  </a:moveTo>
                  <a:cubicBezTo>
                    <a:pt x="10" y="8"/>
                    <a:pt x="13" y="3"/>
                    <a:pt x="17" y="0"/>
                  </a:cubicBezTo>
                  <a:cubicBezTo>
                    <a:pt x="11" y="1"/>
                    <a:pt x="5" y="4"/>
                    <a:pt x="0" y="8"/>
                  </a:cubicBezTo>
                  <a:cubicBezTo>
                    <a:pt x="3" y="10"/>
                    <a:pt x="5" y="12"/>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2"/>
            <p:cNvSpPr/>
            <p:nvPr/>
          </p:nvSpPr>
          <p:spPr bwMode="auto">
            <a:xfrm>
              <a:off x="7630705" y="2484819"/>
              <a:ext cx="141362" cy="176213"/>
            </a:xfrm>
            <a:custGeom>
              <a:avLst/>
              <a:gdLst>
                <a:gd name="T0" fmla="*/ 0 w 20"/>
                <a:gd name="T1" fmla="*/ 7 h 25"/>
                <a:gd name="T2" fmla="*/ 2 w 20"/>
                <a:gd name="T3" fmla="*/ 25 h 25"/>
                <a:gd name="T4" fmla="*/ 20 w 20"/>
                <a:gd name="T5" fmla="*/ 25 h 25"/>
                <a:gd name="T6" fmla="*/ 9 w 20"/>
                <a:gd name="T7" fmla="*/ 0 h 25"/>
                <a:gd name="T8" fmla="*/ 0 w 20"/>
                <a:gd name="T9" fmla="*/ 7 h 25"/>
              </a:gdLst>
              <a:ahLst/>
              <a:cxnLst>
                <a:cxn ang="0">
                  <a:pos x="T0" y="T1"/>
                </a:cxn>
                <a:cxn ang="0">
                  <a:pos x="T2" y="T3"/>
                </a:cxn>
                <a:cxn ang="0">
                  <a:pos x="T4" y="T5"/>
                </a:cxn>
                <a:cxn ang="0">
                  <a:pos x="T6" y="T7"/>
                </a:cxn>
                <a:cxn ang="0">
                  <a:pos x="T8" y="T9"/>
                </a:cxn>
              </a:cxnLst>
              <a:rect l="0" t="0" r="r" b="b"/>
              <a:pathLst>
                <a:path w="20" h="25">
                  <a:moveTo>
                    <a:pt x="0" y="7"/>
                  </a:moveTo>
                  <a:cubicBezTo>
                    <a:pt x="1" y="12"/>
                    <a:pt x="2" y="18"/>
                    <a:pt x="2" y="25"/>
                  </a:cubicBezTo>
                  <a:cubicBezTo>
                    <a:pt x="20" y="25"/>
                    <a:pt x="20" y="25"/>
                    <a:pt x="20" y="25"/>
                  </a:cubicBezTo>
                  <a:cubicBezTo>
                    <a:pt x="20" y="15"/>
                    <a:pt x="16" y="6"/>
                    <a:pt x="9" y="0"/>
                  </a:cubicBezTo>
                  <a:cubicBezTo>
                    <a:pt x="6" y="2"/>
                    <a:pt x="3"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3"/>
            <p:cNvSpPr/>
            <p:nvPr/>
          </p:nvSpPr>
          <p:spPr bwMode="auto">
            <a:xfrm>
              <a:off x="7214563" y="2484819"/>
              <a:ext cx="135008" cy="176213"/>
            </a:xfrm>
            <a:custGeom>
              <a:avLst/>
              <a:gdLst>
                <a:gd name="T0" fmla="*/ 17 w 19"/>
                <a:gd name="T1" fmla="*/ 25 h 25"/>
                <a:gd name="T2" fmla="*/ 19 w 19"/>
                <a:gd name="T3" fmla="*/ 7 h 25"/>
                <a:gd name="T4" fmla="*/ 10 w 19"/>
                <a:gd name="T5" fmla="*/ 0 h 25"/>
                <a:gd name="T6" fmla="*/ 0 w 19"/>
                <a:gd name="T7" fmla="*/ 25 h 25"/>
                <a:gd name="T8" fmla="*/ 17 w 19"/>
                <a:gd name="T9" fmla="*/ 25 h 25"/>
              </a:gdLst>
              <a:ahLst/>
              <a:cxnLst>
                <a:cxn ang="0">
                  <a:pos x="T0" y="T1"/>
                </a:cxn>
                <a:cxn ang="0">
                  <a:pos x="T2" y="T3"/>
                </a:cxn>
                <a:cxn ang="0">
                  <a:pos x="T4" y="T5"/>
                </a:cxn>
                <a:cxn ang="0">
                  <a:pos x="T6" y="T7"/>
                </a:cxn>
                <a:cxn ang="0">
                  <a:pos x="T8" y="T9"/>
                </a:cxn>
              </a:cxnLst>
              <a:rect l="0" t="0" r="r" b="b"/>
              <a:pathLst>
                <a:path w="19" h="25">
                  <a:moveTo>
                    <a:pt x="17" y="25"/>
                  </a:moveTo>
                  <a:cubicBezTo>
                    <a:pt x="17" y="19"/>
                    <a:pt x="18" y="12"/>
                    <a:pt x="19" y="7"/>
                  </a:cubicBezTo>
                  <a:cubicBezTo>
                    <a:pt x="16" y="5"/>
                    <a:pt x="13" y="3"/>
                    <a:pt x="10" y="0"/>
                  </a:cubicBezTo>
                  <a:cubicBezTo>
                    <a:pt x="4" y="7"/>
                    <a:pt x="0" y="16"/>
                    <a:pt x="0" y="25"/>
                  </a:cubicBezTo>
                  <a:cubicBezTo>
                    <a:pt x="17" y="25"/>
                    <a:pt x="17" y="25"/>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4"/>
            <p:cNvSpPr/>
            <p:nvPr/>
          </p:nvSpPr>
          <p:spPr bwMode="auto">
            <a:xfrm>
              <a:off x="7552876" y="2851532"/>
              <a:ext cx="127066" cy="106363"/>
            </a:xfrm>
            <a:custGeom>
              <a:avLst/>
              <a:gdLst>
                <a:gd name="T0" fmla="*/ 10 w 18"/>
                <a:gd name="T1" fmla="*/ 0 h 15"/>
                <a:gd name="T2" fmla="*/ 0 w 18"/>
                <a:gd name="T3" fmla="*/ 15 h 15"/>
                <a:gd name="T4" fmla="*/ 18 w 18"/>
                <a:gd name="T5" fmla="*/ 6 h 15"/>
                <a:gd name="T6" fmla="*/ 10 w 18"/>
                <a:gd name="T7" fmla="*/ 0 h 15"/>
              </a:gdLst>
              <a:ahLst/>
              <a:cxnLst>
                <a:cxn ang="0">
                  <a:pos x="T0" y="T1"/>
                </a:cxn>
                <a:cxn ang="0">
                  <a:pos x="T2" y="T3"/>
                </a:cxn>
                <a:cxn ang="0">
                  <a:pos x="T4" y="T5"/>
                </a:cxn>
                <a:cxn ang="0">
                  <a:pos x="T6" y="T7"/>
                </a:cxn>
              </a:cxnLst>
              <a:rect l="0" t="0" r="r" b="b"/>
              <a:pathLst>
                <a:path w="18" h="15">
                  <a:moveTo>
                    <a:pt x="10" y="0"/>
                  </a:moveTo>
                  <a:cubicBezTo>
                    <a:pt x="7" y="7"/>
                    <a:pt x="4" y="12"/>
                    <a:pt x="0" y="15"/>
                  </a:cubicBezTo>
                  <a:cubicBezTo>
                    <a:pt x="7" y="13"/>
                    <a:pt x="13" y="10"/>
                    <a:pt x="18" y="6"/>
                  </a:cubicBezTo>
                  <a:cubicBezTo>
                    <a:pt x="15" y="4"/>
                    <a:pt x="13" y="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5"/>
            <p:cNvSpPr/>
            <p:nvPr/>
          </p:nvSpPr>
          <p:spPr bwMode="auto">
            <a:xfrm>
              <a:off x="7306686" y="2851532"/>
              <a:ext cx="112772" cy="98425"/>
            </a:xfrm>
            <a:custGeom>
              <a:avLst/>
              <a:gdLst>
                <a:gd name="T0" fmla="*/ 7 w 16"/>
                <a:gd name="T1" fmla="*/ 0 h 14"/>
                <a:gd name="T2" fmla="*/ 0 w 16"/>
                <a:gd name="T3" fmla="*/ 5 h 14"/>
                <a:gd name="T4" fmla="*/ 16 w 16"/>
                <a:gd name="T5" fmla="*/ 14 h 14"/>
                <a:gd name="T6" fmla="*/ 7 w 16"/>
                <a:gd name="T7" fmla="*/ 0 h 14"/>
              </a:gdLst>
              <a:ahLst/>
              <a:cxnLst>
                <a:cxn ang="0">
                  <a:pos x="T0" y="T1"/>
                </a:cxn>
                <a:cxn ang="0">
                  <a:pos x="T2" y="T3"/>
                </a:cxn>
                <a:cxn ang="0">
                  <a:pos x="T4" y="T5"/>
                </a:cxn>
                <a:cxn ang="0">
                  <a:pos x="T6" y="T7"/>
                </a:cxn>
              </a:cxnLst>
              <a:rect l="0" t="0" r="r" b="b"/>
              <a:pathLst>
                <a:path w="16" h="14">
                  <a:moveTo>
                    <a:pt x="7" y="0"/>
                  </a:moveTo>
                  <a:cubicBezTo>
                    <a:pt x="4" y="1"/>
                    <a:pt x="2" y="3"/>
                    <a:pt x="0" y="5"/>
                  </a:cubicBezTo>
                  <a:cubicBezTo>
                    <a:pt x="4" y="10"/>
                    <a:pt x="10" y="13"/>
                    <a:pt x="16" y="14"/>
                  </a:cubicBezTo>
                  <a:cubicBezTo>
                    <a:pt x="13" y="11"/>
                    <a:pt x="9" y="6"/>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9" name="组合 28"/>
          <p:cNvGrpSpPr/>
          <p:nvPr/>
        </p:nvGrpSpPr>
        <p:grpSpPr>
          <a:xfrm>
            <a:off x="929586" y="3516252"/>
            <a:ext cx="500323" cy="501650"/>
            <a:chOff x="5718360" y="1919669"/>
            <a:chExt cx="500323" cy="501650"/>
          </a:xfrm>
          <a:solidFill>
            <a:schemeClr val="accent1">
              <a:lumMod val="60000"/>
              <a:lumOff val="40000"/>
            </a:schemeClr>
          </a:solidFill>
        </p:grpSpPr>
        <p:sp>
          <p:nvSpPr>
            <p:cNvPr id="35" name="Freeform 31"/>
            <p:cNvSpPr>
              <a:spLocks noEditPoints="1"/>
            </p:cNvSpPr>
            <p:nvPr/>
          </p:nvSpPr>
          <p:spPr bwMode="auto">
            <a:xfrm>
              <a:off x="6013788" y="2173669"/>
              <a:ext cx="204895" cy="204788"/>
            </a:xfrm>
            <a:custGeom>
              <a:avLst/>
              <a:gdLst>
                <a:gd name="T0" fmla="*/ 15 w 29"/>
                <a:gd name="T1" fmla="*/ 0 h 29"/>
                <a:gd name="T2" fmla="*/ 0 w 29"/>
                <a:gd name="T3" fmla="*/ 14 h 29"/>
                <a:gd name="T4" fmla="*/ 15 w 29"/>
                <a:gd name="T5" fmla="*/ 29 h 29"/>
                <a:gd name="T6" fmla="*/ 29 w 29"/>
                <a:gd name="T7" fmla="*/ 14 h 29"/>
                <a:gd name="T8" fmla="*/ 15 w 29"/>
                <a:gd name="T9" fmla="*/ 0 h 29"/>
                <a:gd name="T10" fmla="*/ 23 w 29"/>
                <a:gd name="T11" fmla="*/ 16 h 29"/>
                <a:gd name="T12" fmla="*/ 17 w 29"/>
                <a:gd name="T13" fmla="*/ 16 h 29"/>
                <a:gd name="T14" fmla="*/ 17 w 29"/>
                <a:gd name="T15" fmla="*/ 23 h 29"/>
                <a:gd name="T16" fmla="*/ 13 w 29"/>
                <a:gd name="T17" fmla="*/ 23 h 29"/>
                <a:gd name="T18" fmla="*/ 13 w 29"/>
                <a:gd name="T19" fmla="*/ 16 h 29"/>
                <a:gd name="T20" fmla="*/ 7 w 29"/>
                <a:gd name="T21" fmla="*/ 16 h 29"/>
                <a:gd name="T22" fmla="*/ 7 w 29"/>
                <a:gd name="T23" fmla="*/ 12 h 29"/>
                <a:gd name="T24" fmla="*/ 13 w 29"/>
                <a:gd name="T25" fmla="*/ 12 h 29"/>
                <a:gd name="T26" fmla="*/ 13 w 29"/>
                <a:gd name="T27" fmla="*/ 5 h 29"/>
                <a:gd name="T28" fmla="*/ 17 w 29"/>
                <a:gd name="T29" fmla="*/ 5 h 29"/>
                <a:gd name="T30" fmla="*/ 17 w 29"/>
                <a:gd name="T31" fmla="*/ 12 h 29"/>
                <a:gd name="T32" fmla="*/ 23 w 29"/>
                <a:gd name="T33" fmla="*/ 12 h 29"/>
                <a:gd name="T34" fmla="*/ 23 w 29"/>
                <a:gd name="T3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5" y="0"/>
                  </a:moveTo>
                  <a:cubicBezTo>
                    <a:pt x="7" y="0"/>
                    <a:pt x="0" y="6"/>
                    <a:pt x="0" y="14"/>
                  </a:cubicBezTo>
                  <a:cubicBezTo>
                    <a:pt x="0" y="22"/>
                    <a:pt x="7" y="29"/>
                    <a:pt x="15" y="29"/>
                  </a:cubicBezTo>
                  <a:cubicBezTo>
                    <a:pt x="22" y="29"/>
                    <a:pt x="29" y="22"/>
                    <a:pt x="29" y="14"/>
                  </a:cubicBezTo>
                  <a:cubicBezTo>
                    <a:pt x="29" y="6"/>
                    <a:pt x="22" y="0"/>
                    <a:pt x="15" y="0"/>
                  </a:cubicBezTo>
                  <a:close/>
                  <a:moveTo>
                    <a:pt x="23" y="16"/>
                  </a:moveTo>
                  <a:cubicBezTo>
                    <a:pt x="17" y="16"/>
                    <a:pt x="17" y="16"/>
                    <a:pt x="17" y="16"/>
                  </a:cubicBezTo>
                  <a:cubicBezTo>
                    <a:pt x="17" y="23"/>
                    <a:pt x="17" y="23"/>
                    <a:pt x="17" y="23"/>
                  </a:cubicBezTo>
                  <a:cubicBezTo>
                    <a:pt x="13" y="23"/>
                    <a:pt x="13" y="23"/>
                    <a:pt x="13" y="23"/>
                  </a:cubicBezTo>
                  <a:cubicBezTo>
                    <a:pt x="13" y="16"/>
                    <a:pt x="13" y="16"/>
                    <a:pt x="13" y="16"/>
                  </a:cubicBezTo>
                  <a:cubicBezTo>
                    <a:pt x="7" y="16"/>
                    <a:pt x="7" y="16"/>
                    <a:pt x="7" y="16"/>
                  </a:cubicBezTo>
                  <a:cubicBezTo>
                    <a:pt x="7" y="12"/>
                    <a:pt x="7" y="12"/>
                    <a:pt x="7" y="12"/>
                  </a:cubicBezTo>
                  <a:cubicBezTo>
                    <a:pt x="13" y="12"/>
                    <a:pt x="13" y="12"/>
                    <a:pt x="13" y="12"/>
                  </a:cubicBezTo>
                  <a:cubicBezTo>
                    <a:pt x="13" y="5"/>
                    <a:pt x="13" y="5"/>
                    <a:pt x="13" y="5"/>
                  </a:cubicBezTo>
                  <a:cubicBezTo>
                    <a:pt x="17" y="5"/>
                    <a:pt x="17" y="5"/>
                    <a:pt x="17" y="5"/>
                  </a:cubicBezTo>
                  <a:cubicBezTo>
                    <a:pt x="17" y="12"/>
                    <a:pt x="17" y="12"/>
                    <a:pt x="17" y="12"/>
                  </a:cubicBezTo>
                  <a:cubicBezTo>
                    <a:pt x="23" y="12"/>
                    <a:pt x="23" y="12"/>
                    <a:pt x="23" y="12"/>
                  </a:cubicBezTo>
                  <a:cubicBezTo>
                    <a:pt x="23" y="16"/>
                    <a:pt x="23" y="16"/>
                    <a:pt x="2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2"/>
            <p:cNvSpPr/>
            <p:nvPr/>
          </p:nvSpPr>
          <p:spPr bwMode="auto">
            <a:xfrm>
              <a:off x="6013788" y="2237169"/>
              <a:ext cx="149303" cy="141288"/>
            </a:xfrm>
            <a:custGeom>
              <a:avLst/>
              <a:gdLst>
                <a:gd name="T0" fmla="*/ 15 w 21"/>
                <a:gd name="T1" fmla="*/ 20 h 20"/>
                <a:gd name="T2" fmla="*/ 21 w 21"/>
                <a:gd name="T3" fmla="*/ 18 h 20"/>
                <a:gd name="T4" fmla="*/ 17 w 21"/>
                <a:gd name="T5" fmla="*/ 9 h 20"/>
                <a:gd name="T6" fmla="*/ 17 w 21"/>
                <a:gd name="T7" fmla="*/ 8 h 20"/>
                <a:gd name="T8" fmla="*/ 17 w 21"/>
                <a:gd name="T9" fmla="*/ 14 h 20"/>
                <a:gd name="T10" fmla="*/ 13 w 21"/>
                <a:gd name="T11" fmla="*/ 14 h 20"/>
                <a:gd name="T12" fmla="*/ 13 w 21"/>
                <a:gd name="T13" fmla="*/ 7 h 20"/>
                <a:gd name="T14" fmla="*/ 7 w 21"/>
                <a:gd name="T15" fmla="*/ 7 h 20"/>
                <a:gd name="T16" fmla="*/ 7 w 21"/>
                <a:gd name="T17" fmla="*/ 3 h 20"/>
                <a:gd name="T18" fmla="*/ 9 w 21"/>
                <a:gd name="T19" fmla="*/ 3 h 20"/>
                <a:gd name="T20" fmla="*/ 1 w 21"/>
                <a:gd name="T21" fmla="*/ 0 h 20"/>
                <a:gd name="T22" fmla="*/ 0 w 21"/>
                <a:gd name="T23" fmla="*/ 5 h 20"/>
                <a:gd name="T24" fmla="*/ 15 w 21"/>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0">
                  <a:moveTo>
                    <a:pt x="15" y="20"/>
                  </a:moveTo>
                  <a:cubicBezTo>
                    <a:pt x="17" y="20"/>
                    <a:pt x="19" y="19"/>
                    <a:pt x="21" y="18"/>
                  </a:cubicBezTo>
                  <a:cubicBezTo>
                    <a:pt x="20" y="15"/>
                    <a:pt x="19" y="11"/>
                    <a:pt x="17" y="9"/>
                  </a:cubicBezTo>
                  <a:cubicBezTo>
                    <a:pt x="17" y="8"/>
                    <a:pt x="17" y="8"/>
                    <a:pt x="17" y="8"/>
                  </a:cubicBezTo>
                  <a:cubicBezTo>
                    <a:pt x="17" y="14"/>
                    <a:pt x="17" y="14"/>
                    <a:pt x="17" y="14"/>
                  </a:cubicBezTo>
                  <a:cubicBezTo>
                    <a:pt x="13" y="14"/>
                    <a:pt x="13" y="14"/>
                    <a:pt x="13" y="14"/>
                  </a:cubicBezTo>
                  <a:cubicBezTo>
                    <a:pt x="13" y="7"/>
                    <a:pt x="13" y="7"/>
                    <a:pt x="13" y="7"/>
                  </a:cubicBezTo>
                  <a:cubicBezTo>
                    <a:pt x="7" y="7"/>
                    <a:pt x="7" y="7"/>
                    <a:pt x="7" y="7"/>
                  </a:cubicBezTo>
                  <a:cubicBezTo>
                    <a:pt x="7" y="3"/>
                    <a:pt x="7" y="3"/>
                    <a:pt x="7" y="3"/>
                  </a:cubicBezTo>
                  <a:cubicBezTo>
                    <a:pt x="9" y="3"/>
                    <a:pt x="9" y="3"/>
                    <a:pt x="9" y="3"/>
                  </a:cubicBezTo>
                  <a:cubicBezTo>
                    <a:pt x="6" y="2"/>
                    <a:pt x="3" y="1"/>
                    <a:pt x="1" y="0"/>
                  </a:cubicBezTo>
                  <a:cubicBezTo>
                    <a:pt x="0" y="1"/>
                    <a:pt x="0" y="3"/>
                    <a:pt x="0" y="5"/>
                  </a:cubicBezTo>
                  <a:cubicBezTo>
                    <a:pt x="0" y="13"/>
                    <a:pt x="7" y="20"/>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3"/>
            <p:cNvSpPr/>
            <p:nvPr/>
          </p:nvSpPr>
          <p:spPr bwMode="auto">
            <a:xfrm>
              <a:off x="5718360" y="1919669"/>
              <a:ext cx="459027" cy="501650"/>
            </a:xfrm>
            <a:custGeom>
              <a:avLst/>
              <a:gdLst>
                <a:gd name="T0" fmla="*/ 57 w 65"/>
                <a:gd name="T1" fmla="*/ 69 h 71"/>
                <a:gd name="T2" fmla="*/ 38 w 65"/>
                <a:gd name="T3" fmla="*/ 50 h 71"/>
                <a:gd name="T4" fmla="*/ 40 w 65"/>
                <a:gd name="T5" fmla="*/ 41 h 71"/>
                <a:gd name="T6" fmla="*/ 40 w 65"/>
                <a:gd name="T7" fmla="*/ 39 h 71"/>
                <a:gd name="T8" fmla="*/ 42 w 65"/>
                <a:gd name="T9" fmla="*/ 29 h 71"/>
                <a:gd name="T10" fmla="*/ 44 w 65"/>
                <a:gd name="T11" fmla="*/ 26 h 71"/>
                <a:gd name="T12" fmla="*/ 45 w 65"/>
                <a:gd name="T13" fmla="*/ 22 h 71"/>
                <a:gd name="T14" fmla="*/ 44 w 65"/>
                <a:gd name="T15" fmla="*/ 21 h 71"/>
                <a:gd name="T16" fmla="*/ 45 w 65"/>
                <a:gd name="T17" fmla="*/ 14 h 71"/>
                <a:gd name="T18" fmla="*/ 45 w 65"/>
                <a:gd name="T19" fmla="*/ 10 h 71"/>
                <a:gd name="T20" fmla="*/ 36 w 65"/>
                <a:gd name="T21" fmla="*/ 1 h 71"/>
                <a:gd name="T22" fmla="*/ 26 w 65"/>
                <a:gd name="T23" fmla="*/ 2 h 71"/>
                <a:gd name="T24" fmla="*/ 18 w 65"/>
                <a:gd name="T25" fmla="*/ 0 h 71"/>
                <a:gd name="T26" fmla="*/ 18 w 65"/>
                <a:gd name="T27" fmla="*/ 11 h 71"/>
                <a:gd name="T28" fmla="*/ 19 w 65"/>
                <a:gd name="T29" fmla="*/ 21 h 71"/>
                <a:gd name="T30" fmla="*/ 18 w 65"/>
                <a:gd name="T31" fmla="*/ 24 h 71"/>
                <a:gd name="T32" fmla="*/ 20 w 65"/>
                <a:gd name="T33" fmla="*/ 29 h 71"/>
                <a:gd name="T34" fmla="*/ 23 w 65"/>
                <a:gd name="T35" fmla="*/ 41 h 71"/>
                <a:gd name="T36" fmla="*/ 9 w 65"/>
                <a:gd name="T37" fmla="*/ 52 h 71"/>
                <a:gd name="T38" fmla="*/ 0 w 65"/>
                <a:gd name="T39" fmla="*/ 71 h 71"/>
                <a:gd name="T40" fmla="*/ 65 w 65"/>
                <a:gd name="T41" fmla="*/ 71 h 71"/>
                <a:gd name="T42" fmla="*/ 64 w 65"/>
                <a:gd name="T43" fmla="*/ 67 h 71"/>
                <a:gd name="T44" fmla="*/ 57 w 65"/>
                <a:gd name="T45"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71">
                  <a:moveTo>
                    <a:pt x="57" y="69"/>
                  </a:moveTo>
                  <a:cubicBezTo>
                    <a:pt x="46" y="69"/>
                    <a:pt x="38" y="61"/>
                    <a:pt x="38" y="50"/>
                  </a:cubicBezTo>
                  <a:cubicBezTo>
                    <a:pt x="38" y="47"/>
                    <a:pt x="39" y="43"/>
                    <a:pt x="40" y="41"/>
                  </a:cubicBezTo>
                  <a:cubicBezTo>
                    <a:pt x="40" y="40"/>
                    <a:pt x="40" y="39"/>
                    <a:pt x="40" y="39"/>
                  </a:cubicBezTo>
                  <a:cubicBezTo>
                    <a:pt x="40" y="34"/>
                    <a:pt x="42" y="29"/>
                    <a:pt x="42" y="29"/>
                  </a:cubicBezTo>
                  <a:cubicBezTo>
                    <a:pt x="42" y="29"/>
                    <a:pt x="44" y="28"/>
                    <a:pt x="44" y="26"/>
                  </a:cubicBezTo>
                  <a:cubicBezTo>
                    <a:pt x="45" y="25"/>
                    <a:pt x="45" y="22"/>
                    <a:pt x="45" y="22"/>
                  </a:cubicBezTo>
                  <a:cubicBezTo>
                    <a:pt x="45" y="22"/>
                    <a:pt x="44" y="22"/>
                    <a:pt x="44" y="21"/>
                  </a:cubicBezTo>
                  <a:cubicBezTo>
                    <a:pt x="44" y="19"/>
                    <a:pt x="45" y="17"/>
                    <a:pt x="45" y="14"/>
                  </a:cubicBezTo>
                  <a:cubicBezTo>
                    <a:pt x="45" y="12"/>
                    <a:pt x="45" y="12"/>
                    <a:pt x="45" y="10"/>
                  </a:cubicBezTo>
                  <a:cubicBezTo>
                    <a:pt x="45" y="3"/>
                    <a:pt x="39" y="2"/>
                    <a:pt x="36" y="1"/>
                  </a:cubicBezTo>
                  <a:cubicBezTo>
                    <a:pt x="31" y="1"/>
                    <a:pt x="30" y="1"/>
                    <a:pt x="26" y="2"/>
                  </a:cubicBezTo>
                  <a:cubicBezTo>
                    <a:pt x="22" y="2"/>
                    <a:pt x="18" y="0"/>
                    <a:pt x="18" y="0"/>
                  </a:cubicBezTo>
                  <a:cubicBezTo>
                    <a:pt x="18" y="0"/>
                    <a:pt x="17" y="5"/>
                    <a:pt x="18" y="11"/>
                  </a:cubicBezTo>
                  <a:cubicBezTo>
                    <a:pt x="18" y="16"/>
                    <a:pt x="19" y="21"/>
                    <a:pt x="19" y="21"/>
                  </a:cubicBezTo>
                  <a:cubicBezTo>
                    <a:pt x="19" y="21"/>
                    <a:pt x="18" y="21"/>
                    <a:pt x="18" y="24"/>
                  </a:cubicBezTo>
                  <a:cubicBezTo>
                    <a:pt x="18" y="27"/>
                    <a:pt x="20" y="29"/>
                    <a:pt x="20" y="29"/>
                  </a:cubicBezTo>
                  <a:cubicBezTo>
                    <a:pt x="20" y="29"/>
                    <a:pt x="24" y="38"/>
                    <a:pt x="23" y="41"/>
                  </a:cubicBezTo>
                  <a:cubicBezTo>
                    <a:pt x="23" y="44"/>
                    <a:pt x="14" y="47"/>
                    <a:pt x="9" y="52"/>
                  </a:cubicBezTo>
                  <a:cubicBezTo>
                    <a:pt x="1" y="57"/>
                    <a:pt x="0" y="71"/>
                    <a:pt x="0" y="71"/>
                  </a:cubicBezTo>
                  <a:cubicBezTo>
                    <a:pt x="65" y="71"/>
                    <a:pt x="65" y="71"/>
                    <a:pt x="65" y="71"/>
                  </a:cubicBezTo>
                  <a:cubicBezTo>
                    <a:pt x="65" y="71"/>
                    <a:pt x="64" y="70"/>
                    <a:pt x="64" y="67"/>
                  </a:cubicBezTo>
                  <a:cubicBezTo>
                    <a:pt x="62" y="68"/>
                    <a:pt x="59" y="69"/>
                    <a:pt x="5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0" name="Freeform 26"/>
          <p:cNvSpPr>
            <a:spLocks noEditPoints="1"/>
          </p:cNvSpPr>
          <p:nvPr/>
        </p:nvSpPr>
        <p:spPr bwMode="auto">
          <a:xfrm>
            <a:off x="950233" y="5727477"/>
            <a:ext cx="522560" cy="528638"/>
          </a:xfrm>
          <a:custGeom>
            <a:avLst/>
            <a:gdLst>
              <a:gd name="T0" fmla="*/ 74 w 74"/>
              <a:gd name="T1" fmla="*/ 65 h 75"/>
              <a:gd name="T2" fmla="*/ 55 w 74"/>
              <a:gd name="T3" fmla="*/ 47 h 75"/>
              <a:gd name="T4" fmla="*/ 58 w 74"/>
              <a:gd name="T5" fmla="*/ 30 h 75"/>
              <a:gd name="T6" fmla="*/ 28 w 74"/>
              <a:gd name="T7" fmla="*/ 1 h 75"/>
              <a:gd name="T8" fmla="*/ 1 w 74"/>
              <a:gd name="T9" fmla="*/ 33 h 75"/>
              <a:gd name="T10" fmla="*/ 32 w 74"/>
              <a:gd name="T11" fmla="*/ 62 h 75"/>
              <a:gd name="T12" fmla="*/ 47 w 74"/>
              <a:gd name="T13" fmla="*/ 56 h 75"/>
              <a:gd name="T14" fmla="*/ 66 w 74"/>
              <a:gd name="T15" fmla="*/ 74 h 75"/>
              <a:gd name="T16" fmla="*/ 68 w 74"/>
              <a:gd name="T17" fmla="*/ 74 h 75"/>
              <a:gd name="T18" fmla="*/ 74 w 74"/>
              <a:gd name="T19" fmla="*/ 67 h 75"/>
              <a:gd name="T20" fmla="*/ 74 w 74"/>
              <a:gd name="T21" fmla="*/ 65 h 75"/>
              <a:gd name="T22" fmla="*/ 10 w 74"/>
              <a:gd name="T23" fmla="*/ 32 h 75"/>
              <a:gd name="T24" fmla="*/ 29 w 74"/>
              <a:gd name="T25" fmla="*/ 11 h 75"/>
              <a:gd name="T26" fmla="*/ 49 w 74"/>
              <a:gd name="T27" fmla="*/ 31 h 75"/>
              <a:gd name="T28" fmla="*/ 31 w 74"/>
              <a:gd name="T29" fmla="*/ 52 h 75"/>
              <a:gd name="T30" fmla="*/ 10 w 74"/>
              <a:gd name="T31"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75">
                <a:moveTo>
                  <a:pt x="74" y="65"/>
                </a:moveTo>
                <a:cubicBezTo>
                  <a:pt x="55" y="47"/>
                  <a:pt x="55" y="47"/>
                  <a:pt x="55" y="47"/>
                </a:cubicBezTo>
                <a:cubicBezTo>
                  <a:pt x="57" y="42"/>
                  <a:pt x="59" y="36"/>
                  <a:pt x="58" y="30"/>
                </a:cubicBezTo>
                <a:cubicBezTo>
                  <a:pt x="57" y="13"/>
                  <a:pt x="44" y="0"/>
                  <a:pt x="28" y="1"/>
                </a:cubicBezTo>
                <a:cubicBezTo>
                  <a:pt x="12" y="2"/>
                  <a:pt x="0" y="16"/>
                  <a:pt x="1" y="33"/>
                </a:cubicBezTo>
                <a:cubicBezTo>
                  <a:pt x="2" y="49"/>
                  <a:pt x="16" y="63"/>
                  <a:pt x="32" y="62"/>
                </a:cubicBezTo>
                <a:cubicBezTo>
                  <a:pt x="37" y="62"/>
                  <a:pt x="43" y="60"/>
                  <a:pt x="47" y="56"/>
                </a:cubicBezTo>
                <a:cubicBezTo>
                  <a:pt x="66" y="74"/>
                  <a:pt x="66" y="74"/>
                  <a:pt x="66" y="74"/>
                </a:cubicBezTo>
                <a:cubicBezTo>
                  <a:pt x="66" y="75"/>
                  <a:pt x="67" y="75"/>
                  <a:pt x="68" y="74"/>
                </a:cubicBezTo>
                <a:cubicBezTo>
                  <a:pt x="74" y="67"/>
                  <a:pt x="74" y="67"/>
                  <a:pt x="74" y="67"/>
                </a:cubicBezTo>
                <a:cubicBezTo>
                  <a:pt x="74" y="67"/>
                  <a:pt x="74" y="66"/>
                  <a:pt x="74" y="65"/>
                </a:cubicBezTo>
                <a:close/>
                <a:moveTo>
                  <a:pt x="10" y="32"/>
                </a:moveTo>
                <a:cubicBezTo>
                  <a:pt x="10" y="21"/>
                  <a:pt x="18" y="11"/>
                  <a:pt x="29" y="11"/>
                </a:cubicBezTo>
                <a:cubicBezTo>
                  <a:pt x="39" y="10"/>
                  <a:pt x="49" y="19"/>
                  <a:pt x="49" y="31"/>
                </a:cubicBezTo>
                <a:cubicBezTo>
                  <a:pt x="50" y="42"/>
                  <a:pt x="42" y="52"/>
                  <a:pt x="31" y="52"/>
                </a:cubicBezTo>
                <a:cubicBezTo>
                  <a:pt x="20" y="53"/>
                  <a:pt x="11" y="44"/>
                  <a:pt x="10" y="32"/>
                </a:cubicBezTo>
                <a:close/>
              </a:path>
            </a:pathLst>
          </a:custGeom>
          <a:solidFill>
            <a:srgbClr val="92D050"/>
          </a:solidFill>
          <a:ln>
            <a:noFill/>
          </a:ln>
        </p:spPr>
        <p:txBody>
          <a:bodyPr vert="horz" wrap="square" lIns="91440" tIns="45720" rIns="91440" bIns="45720" numCol="1" anchor="t" anchorCtr="0" compatLnSpc="1"/>
          <a:lstStyle/>
          <a:p>
            <a:endParaRPr lang="zh-CN" altLang="en-US"/>
          </a:p>
        </p:txBody>
      </p:sp>
      <p:sp>
        <p:nvSpPr>
          <p:cNvPr id="75" name="矩形 74"/>
          <p:cNvSpPr/>
          <p:nvPr/>
        </p:nvSpPr>
        <p:spPr>
          <a:xfrm>
            <a:off x="1669761" y="5578012"/>
            <a:ext cx="10145485" cy="678103"/>
          </a:xfrm>
          <a:prstGeom prst="rect">
            <a:avLst/>
          </a:prstGeom>
        </p:spPr>
        <p:txBody>
          <a:bodyPr vert="horz" lIns="91440" tIns="45720" rIns="91440" bIns="45720" rtlCol="0">
            <a:noAutofit/>
          </a:bodyPr>
          <a:lstStyle/>
          <a:p>
            <a:pPr marL="342900" indent="-342900">
              <a:lnSpc>
                <a:spcPct val="120000"/>
              </a:lnSpc>
              <a:spcBef>
                <a:spcPts val="1200"/>
              </a:spcBef>
              <a:spcAft>
                <a:spcPts val="600"/>
              </a:spcAft>
              <a:buFont typeface="Wingdings" panose="05000000000000000000" pitchFamily="2" charset="2"/>
              <a:buChar char="l"/>
            </a:pPr>
            <a:r>
              <a:rPr lang="zh-CN" altLang="en-US" sz="2000" b="1" dirty="0" smtClean="0">
                <a:solidFill>
                  <a:schemeClr val="accent1"/>
                </a:solidFill>
                <a:latin typeface="微软雅黑" panose="020B0503020204020204" pitchFamily="34" charset="-122"/>
                <a:ea typeface="微软雅黑" panose="020B0503020204020204" pitchFamily="34" charset="-122"/>
              </a:rPr>
              <a:t>选</a:t>
            </a:r>
            <a:r>
              <a:rPr lang="zh-CN" altLang="en-US" sz="2000" b="1" dirty="0">
                <a:solidFill>
                  <a:schemeClr val="accent1"/>
                </a:solidFill>
                <a:latin typeface="微软雅黑" panose="020B0503020204020204" pitchFamily="34" charset="-122"/>
                <a:ea typeface="微软雅黑" panose="020B0503020204020204" pitchFamily="34" charset="-122"/>
              </a:rPr>
              <a:t>择全部幻灯</a:t>
            </a:r>
            <a:r>
              <a:rPr lang="zh-CN" altLang="en-US" sz="2000" b="1" dirty="0" smtClean="0">
                <a:solidFill>
                  <a:schemeClr val="accent1"/>
                </a:solidFill>
                <a:latin typeface="微软雅黑" panose="020B0503020204020204" pitchFamily="34" charset="-122"/>
                <a:ea typeface="微软雅黑" panose="020B0503020204020204" pitchFamily="34" charset="-122"/>
              </a:rPr>
              <a:t>片：</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在</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“幻灯片”窗格中按“</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Ctrl+A”</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组合键，将选择全部幻灯片。</a:t>
            </a:r>
          </a:p>
        </p:txBody>
      </p:sp>
      <p:sp>
        <p:nvSpPr>
          <p:cNvPr id="76" name="矩形 75"/>
          <p:cNvSpPr/>
          <p:nvPr/>
        </p:nvSpPr>
        <p:spPr>
          <a:xfrm>
            <a:off x="1669761" y="4533337"/>
            <a:ext cx="10145485" cy="986168"/>
          </a:xfrm>
          <a:prstGeom prst="rect">
            <a:avLst/>
          </a:prstGeom>
        </p:spPr>
        <p:txBody>
          <a:bodyPr vert="horz" lIns="91440" tIns="45720" rIns="91440" bIns="45720" rtlCol="0">
            <a:noAutofit/>
          </a:bodyPr>
          <a:lstStyle/>
          <a:p>
            <a:pPr marL="342900" indent="-342900">
              <a:lnSpc>
                <a:spcPct val="120000"/>
              </a:lnSpc>
              <a:spcBef>
                <a:spcPts val="1200"/>
              </a:spcBef>
              <a:spcAft>
                <a:spcPts val="600"/>
              </a:spcAft>
              <a:buFont typeface="Wingdings" panose="05000000000000000000" pitchFamily="2" charset="2"/>
              <a:buChar char="l"/>
            </a:pPr>
            <a:r>
              <a:rPr lang="zh-CN" altLang="en-US" sz="2000" b="1" dirty="0" smtClean="0">
                <a:solidFill>
                  <a:schemeClr val="accent1"/>
                </a:solidFill>
                <a:latin typeface="微软雅黑" panose="020B0503020204020204" pitchFamily="34" charset="-122"/>
                <a:ea typeface="微软雅黑" panose="020B0503020204020204" pitchFamily="34" charset="-122"/>
              </a:rPr>
              <a:t>选</a:t>
            </a:r>
            <a:r>
              <a:rPr lang="zh-CN" altLang="en-US" sz="2000" b="1" dirty="0">
                <a:solidFill>
                  <a:schemeClr val="accent1"/>
                </a:solidFill>
                <a:latin typeface="微软雅黑" panose="020B0503020204020204" pitchFamily="34" charset="-122"/>
                <a:ea typeface="微软雅黑" panose="020B0503020204020204" pitchFamily="34" charset="-122"/>
              </a:rPr>
              <a:t>择多张幻灯片：</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在“幻灯片”窗格中按住“</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Shift”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键并单击幻灯片缩略图将选择多张连续的幻灯片，按住“</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Ctrl”</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键并单击幻灯片缩略图将选择多张不连续的幻灯片</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72901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（五）幻灯片的基本操作</a:t>
            </a:r>
          </a:p>
        </p:txBody>
      </p:sp>
      <p:sp>
        <p:nvSpPr>
          <p:cNvPr id="42" name="矩形 41"/>
          <p:cNvSpPr/>
          <p:nvPr/>
        </p:nvSpPr>
        <p:spPr>
          <a:xfrm>
            <a:off x="1409551" y="1266678"/>
            <a:ext cx="338703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409551" y="1258858"/>
            <a:ext cx="4067697" cy="533482"/>
          </a:xfrm>
        </p:spPr>
        <p:txBody>
          <a:bodyPr>
            <a:normAutofit lnSpcReduction="10000"/>
          </a:bodyPr>
          <a:lstStyle/>
          <a:p>
            <a:pPr indent="0"/>
            <a:r>
              <a:rPr lang="en-US" altLang="zh-CN" dirty="0" smtClean="0">
                <a:solidFill>
                  <a:schemeClr val="bg1"/>
                </a:solidFill>
              </a:rPr>
              <a:t>4</a:t>
            </a:r>
            <a:r>
              <a:rPr lang="zh-CN" altLang="en-US" dirty="0" smtClean="0">
                <a:solidFill>
                  <a:schemeClr val="bg1"/>
                </a:solidFill>
              </a:rPr>
              <a:t>．</a:t>
            </a:r>
            <a:r>
              <a:rPr lang="zh-CN" altLang="en-US" dirty="0">
                <a:solidFill>
                  <a:schemeClr val="bg1"/>
                </a:solidFill>
              </a:rPr>
              <a:t>移动和复制幻灯片</a:t>
            </a:r>
            <a:endParaRPr lang="en-US" altLang="zh-CN" sz="1100" dirty="0"/>
          </a:p>
        </p:txBody>
      </p:sp>
      <p:grpSp>
        <p:nvGrpSpPr>
          <p:cNvPr id="44" name="组合 43"/>
          <p:cNvGrpSpPr/>
          <p:nvPr/>
        </p:nvGrpSpPr>
        <p:grpSpPr>
          <a:xfrm flipV="1">
            <a:off x="573962" y="111446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62" name="内容占位符 2"/>
          <p:cNvSpPr txBox="1"/>
          <p:nvPr/>
        </p:nvSpPr>
        <p:spPr>
          <a:xfrm>
            <a:off x="825146" y="2131417"/>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当需要调整某张幻灯片的顺序时，可直接移动该幻灯片。当需要使用某张幻灯片中已有的版式或内容时，可直接复制该幻灯片并进行更改，以提高工作效</a:t>
            </a:r>
            <a:r>
              <a:rPr lang="zh-CN" altLang="en-US" sz="2000" dirty="0" smtClean="0"/>
              <a:t>率</a:t>
            </a:r>
            <a:r>
              <a:rPr lang="zh-CN" altLang="en-US" sz="2000" dirty="0"/>
              <a:t>。</a:t>
            </a:r>
            <a:endParaRPr lang="en-US" altLang="zh-CN" sz="2000" dirty="0"/>
          </a:p>
        </p:txBody>
      </p:sp>
      <p:sp>
        <p:nvSpPr>
          <p:cNvPr id="40" name="Text Box 445"/>
          <p:cNvSpPr txBox="1">
            <a:spLocks noChangeArrowheads="1"/>
          </p:cNvSpPr>
          <p:nvPr/>
        </p:nvSpPr>
        <p:spPr bwMode="auto">
          <a:xfrm>
            <a:off x="1438099" y="3593903"/>
            <a:ext cx="4474238" cy="149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lvl1pPr eaLnBrk="1" hangingPunct="1">
              <a:lnSpc>
                <a:spcPct val="120000"/>
              </a:lnSpc>
              <a:defRPr sz="1800">
                <a:solidFill>
                  <a:srgbClr val="4C6062"/>
                </a:solidFill>
                <a:latin typeface="微软雅黑" panose="020B0503020204020204" pitchFamily="34" charset="-122"/>
                <a:ea typeface="微软雅黑" panose="020B0503020204020204" pitchFamily="34" charset="-122"/>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eaLnBrk="0" fontAlgn="base" hangingPunct="0">
              <a:spcBef>
                <a:spcPct val="0"/>
              </a:spcBef>
              <a:spcAft>
                <a:spcPct val="0"/>
              </a:spcAft>
              <a:defRPr sz="4400">
                <a:solidFill>
                  <a:schemeClr val="tx2"/>
                </a:solidFill>
              </a:defRPr>
            </a:lvl6pPr>
            <a:lvl7pPr marL="914400" algn="ctr" eaLnBrk="0" fontAlgn="base" hangingPunct="0">
              <a:spcBef>
                <a:spcPct val="0"/>
              </a:spcBef>
              <a:spcAft>
                <a:spcPct val="0"/>
              </a:spcAft>
              <a:defRPr sz="4400">
                <a:solidFill>
                  <a:schemeClr val="tx2"/>
                </a:solidFill>
              </a:defRPr>
            </a:lvl7pPr>
            <a:lvl8pPr marL="1371600" algn="ctr" eaLnBrk="0" fontAlgn="base" hangingPunct="0">
              <a:spcBef>
                <a:spcPct val="0"/>
              </a:spcBef>
              <a:spcAft>
                <a:spcPct val="0"/>
              </a:spcAft>
              <a:defRPr sz="4400">
                <a:solidFill>
                  <a:schemeClr val="tx2"/>
                </a:solidFill>
              </a:defRPr>
            </a:lvl8pPr>
            <a:lvl9pPr marL="1828800" algn="ctr" eaLnBrk="0" fontAlgn="base" hangingPunct="0">
              <a:spcBef>
                <a:spcPct val="0"/>
              </a:spcBef>
              <a:spcAft>
                <a:spcPct val="0"/>
              </a:spcAft>
              <a:defRPr sz="4400">
                <a:solidFill>
                  <a:schemeClr val="tx2"/>
                </a:solidFill>
              </a:defRPr>
            </a:lvl9pPr>
          </a:lstStyle>
          <a:p>
            <a:pPr>
              <a:spcAft>
                <a:spcPts val="300"/>
              </a:spcAft>
            </a:pPr>
            <a:r>
              <a:rPr lang="zh-CN" altLang="en-US" sz="2000" b="1" dirty="0" smtClean="0">
                <a:solidFill>
                  <a:schemeClr val="accent1"/>
                </a:solidFill>
              </a:rPr>
              <a:t></a:t>
            </a:r>
            <a:r>
              <a:rPr lang="en-US" altLang="zh-CN" sz="2000" dirty="0">
                <a:solidFill>
                  <a:schemeClr val="accent1"/>
                </a:solidFill>
                <a:sym typeface="Wingdings 2"/>
              </a:rPr>
              <a:t> </a:t>
            </a:r>
            <a:r>
              <a:rPr lang="en-US" altLang="zh-CN" sz="2000" dirty="0" smtClean="0">
                <a:solidFill>
                  <a:schemeClr val="accent1"/>
                </a:solidFill>
                <a:latin typeface="Arial"/>
                <a:cs typeface="Arial"/>
                <a:sym typeface="Wingdings 2"/>
              </a:rPr>
              <a:t>♦ </a:t>
            </a:r>
            <a:r>
              <a:rPr lang="zh-CN" altLang="en-US" sz="2000" b="1" dirty="0" smtClean="0">
                <a:solidFill>
                  <a:schemeClr val="accent1"/>
                </a:solidFill>
              </a:rPr>
              <a:t>通</a:t>
            </a:r>
            <a:r>
              <a:rPr lang="zh-CN" altLang="en-US" sz="2000" b="1" dirty="0">
                <a:solidFill>
                  <a:schemeClr val="accent1"/>
                </a:solidFill>
              </a:rPr>
              <a:t>过拖曳鼠标操作</a:t>
            </a:r>
            <a:endParaRPr lang="en-US" altLang="zh-CN" sz="2000" b="1" dirty="0">
              <a:solidFill>
                <a:schemeClr val="accent1"/>
              </a:solidFill>
            </a:endParaRPr>
          </a:p>
          <a:p>
            <a:pPr>
              <a:spcAft>
                <a:spcPts val="300"/>
              </a:spcAft>
            </a:pPr>
            <a:r>
              <a:rPr lang="zh-CN" altLang="en-US" dirty="0" smtClean="0">
                <a:solidFill>
                  <a:schemeClr val="tx1">
                    <a:lumMod val="85000"/>
                    <a:lumOff val="15000"/>
                  </a:schemeClr>
                </a:solidFill>
              </a:rPr>
              <a:t>单</a:t>
            </a:r>
            <a:r>
              <a:rPr lang="zh-CN" altLang="en-US" dirty="0">
                <a:solidFill>
                  <a:schemeClr val="tx1">
                    <a:lumMod val="85000"/>
                    <a:lumOff val="15000"/>
                  </a:schemeClr>
                </a:solidFill>
              </a:rPr>
              <a:t>击“幻灯片”窗格中的幻灯片缩略图，在其上按住鼠标左键并将其拖曳到目标位置后释放鼠标完成移动操作。</a:t>
            </a:r>
          </a:p>
        </p:txBody>
      </p:sp>
      <p:sp>
        <p:nvSpPr>
          <p:cNvPr id="52" name="Rectangle 447"/>
          <p:cNvSpPr>
            <a:spLocks noChangeArrowheads="1"/>
          </p:cNvSpPr>
          <p:nvPr/>
        </p:nvSpPr>
        <p:spPr bwMode="auto">
          <a:xfrm>
            <a:off x="6498497" y="3748787"/>
            <a:ext cx="4877658" cy="216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p>
            <a:pPr>
              <a:lnSpc>
                <a:spcPct val="120000"/>
              </a:lnSpc>
              <a:spcAft>
                <a:spcPts val="300"/>
              </a:spcAft>
            </a:pP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 </a:t>
            </a:r>
            <a:r>
              <a:rPr lang="zh-CN" altLang="en-US" sz="2000" b="1" dirty="0" smtClean="0">
                <a:solidFill>
                  <a:schemeClr val="tx2">
                    <a:lumMod val="75000"/>
                  </a:schemeClr>
                </a:solidFill>
                <a:latin typeface="Arial"/>
                <a:ea typeface="微软雅黑" panose="020B0503020204020204" pitchFamily="34" charset="-122"/>
                <a:cs typeface="Arial"/>
              </a:rPr>
              <a:t>♦ </a:t>
            </a:r>
            <a:r>
              <a:rPr lang="zh-CN" altLang="en-US" sz="2000" b="1" dirty="0" smtClean="0">
                <a:solidFill>
                  <a:schemeClr val="tx2">
                    <a:lumMod val="75000"/>
                  </a:schemeClr>
                </a:solidFill>
                <a:latin typeface="微软雅黑" panose="020B0503020204020204" pitchFamily="34" charset="-122"/>
                <a:ea typeface="微软雅黑" panose="020B0503020204020204" pitchFamily="34" charset="-122"/>
              </a:rPr>
              <a:t>通</a:t>
            </a: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过快捷键操作</a:t>
            </a:r>
            <a:endParaRPr lang="en-US" altLang="zh-CN" sz="2000" b="1" dirty="0" smtClean="0">
              <a:solidFill>
                <a:schemeClr val="tx2">
                  <a:lumMod val="75000"/>
                </a:schemeClr>
              </a:solidFill>
              <a:latin typeface="微软雅黑" panose="020B0503020204020204" pitchFamily="34" charset="-122"/>
              <a:ea typeface="微软雅黑" panose="020B0503020204020204" pitchFamily="34" charset="-122"/>
            </a:endParaRPr>
          </a:p>
          <a:p>
            <a:pPr>
              <a:lnSpc>
                <a:spcPct val="120000"/>
              </a:lnSpc>
              <a:spcAft>
                <a:spcPts val="300"/>
              </a:spcAft>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通过快捷键操作。单击“幻灯片”窗格中的幻灯片缩略图，按“</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Ctrl+X”</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组合键进行剪切或按“</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Ctrl+C”</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组合键进行复制；然后在“幻灯片”窗格中定位到目标位置，按“</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Ctrl+V”</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组合键进行粘贴，完成幻灯片的移动或复制操作。</a:t>
            </a:r>
            <a:endParaRPr lang="zh-CN" altLang="en-US" dirty="0">
              <a:solidFill>
                <a:srgbClr val="4C6062"/>
              </a:solidFill>
              <a:latin typeface="微软雅黑" panose="020B0503020204020204" pitchFamily="34" charset="-122"/>
              <a:ea typeface="微软雅黑" panose="020B0503020204020204" pitchFamily="34" charset="-122"/>
            </a:endParaRPr>
          </a:p>
        </p:txBody>
      </p:sp>
      <p:sp>
        <p:nvSpPr>
          <p:cNvPr id="53" name="Rectangle 443"/>
          <p:cNvSpPr>
            <a:spLocks noChangeArrowheads="1"/>
          </p:cNvSpPr>
          <p:nvPr/>
        </p:nvSpPr>
        <p:spPr bwMode="auto">
          <a:xfrm>
            <a:off x="1409551" y="5119653"/>
            <a:ext cx="4502786" cy="149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p>
            <a:pPr>
              <a:lnSpc>
                <a:spcPct val="120000"/>
              </a:lnSpc>
              <a:spcAft>
                <a:spcPts val="300"/>
              </a:spcAft>
            </a:pPr>
            <a:r>
              <a:rPr lang="zh-CN" altLang="en-US" sz="2000" b="1" dirty="0" smtClean="0">
                <a:solidFill>
                  <a:srgbClr val="EBAC07"/>
                </a:solidFill>
                <a:latin typeface="Arial"/>
                <a:ea typeface="微软雅黑" panose="020B0503020204020204" pitchFamily="34" charset="-122"/>
                <a:cs typeface="Arial"/>
              </a:rPr>
              <a:t>♦ </a:t>
            </a:r>
            <a:r>
              <a:rPr lang="zh-CN" altLang="en-US" sz="2000" b="1" dirty="0" smtClean="0">
                <a:solidFill>
                  <a:srgbClr val="EBAC07"/>
                </a:solidFill>
                <a:latin typeface="微软雅黑" panose="020B0503020204020204" pitchFamily="34" charset="-122"/>
                <a:ea typeface="微软雅黑" panose="020B0503020204020204" pitchFamily="34" charset="-122"/>
              </a:rPr>
              <a:t>通</a:t>
            </a:r>
            <a:r>
              <a:rPr lang="zh-CN" altLang="en-US" sz="2000" b="1" dirty="0">
                <a:solidFill>
                  <a:srgbClr val="EBAC07"/>
                </a:solidFill>
                <a:latin typeface="微软雅黑" panose="020B0503020204020204" pitchFamily="34" charset="-122"/>
                <a:ea typeface="微软雅黑" panose="020B0503020204020204" pitchFamily="34" charset="-122"/>
              </a:rPr>
              <a:t>过菜单命令操作</a:t>
            </a:r>
            <a:endParaRPr lang="en-US" altLang="zh-CN" sz="2000" b="1" dirty="0" smtClean="0">
              <a:solidFill>
                <a:srgbClr val="EBAC07"/>
              </a:solidFill>
              <a:latin typeface="微软雅黑" panose="020B0503020204020204" pitchFamily="34" charset="-122"/>
              <a:ea typeface="微软雅黑" panose="020B0503020204020204" pitchFamily="34" charset="-122"/>
            </a:endParaRPr>
          </a:p>
          <a:p>
            <a:pPr>
              <a:lnSpc>
                <a:spcPct val="120000"/>
              </a:lnSpc>
              <a:spcAft>
                <a:spcPts val="300"/>
              </a:spcAft>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单</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击“幻灯片”窗格中的幻灯片缩略图，在其上单击鼠标右键，在弹出的快捷菜单中选择“剪切”或“复制”命</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令。</a:t>
            </a:r>
            <a:endParaRPr lang="zh-CN" altLang="en-US" dirty="0">
              <a:solidFill>
                <a:srgbClr val="4C6062"/>
              </a:solidFill>
              <a:latin typeface="微软雅黑" panose="020B0503020204020204" pitchFamily="34" charset="-122"/>
              <a:ea typeface="微软雅黑" panose="020B0503020204020204" pitchFamily="34" charset="-122"/>
            </a:endParaRPr>
          </a:p>
        </p:txBody>
      </p:sp>
      <p:sp>
        <p:nvSpPr>
          <p:cNvPr id="55" name="矩形 54"/>
          <p:cNvSpPr/>
          <p:nvPr/>
        </p:nvSpPr>
        <p:spPr>
          <a:xfrm>
            <a:off x="885671" y="3345842"/>
            <a:ext cx="10594227"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 name="直接连接符 58"/>
          <p:cNvCxnSpPr/>
          <p:nvPr/>
        </p:nvCxnSpPr>
        <p:spPr>
          <a:xfrm>
            <a:off x="6338019" y="3741355"/>
            <a:ext cx="0" cy="251694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333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（五）幻灯片的基本操作</a:t>
            </a:r>
          </a:p>
        </p:txBody>
      </p:sp>
      <p:sp>
        <p:nvSpPr>
          <p:cNvPr id="42" name="矩形 41"/>
          <p:cNvSpPr/>
          <p:nvPr/>
        </p:nvSpPr>
        <p:spPr>
          <a:xfrm>
            <a:off x="1602057" y="1501479"/>
            <a:ext cx="338703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602057" y="1493659"/>
            <a:ext cx="4067697" cy="533482"/>
          </a:xfrm>
        </p:spPr>
        <p:txBody>
          <a:bodyPr>
            <a:normAutofit lnSpcReduction="10000"/>
          </a:bodyPr>
          <a:lstStyle/>
          <a:p>
            <a:pPr indent="0"/>
            <a:r>
              <a:rPr lang="en-US" altLang="zh-CN" dirty="0">
                <a:solidFill>
                  <a:schemeClr val="bg1"/>
                </a:solidFill>
              </a:rPr>
              <a:t>5</a:t>
            </a:r>
            <a:r>
              <a:rPr lang="zh-CN" altLang="en-US" dirty="0">
                <a:solidFill>
                  <a:schemeClr val="bg1"/>
                </a:solidFill>
              </a:rPr>
              <a:t>．删除幻灯片</a:t>
            </a:r>
            <a:endParaRPr lang="en-US" altLang="zh-CN" sz="1100" dirty="0"/>
          </a:p>
        </p:txBody>
      </p:sp>
      <p:grpSp>
        <p:nvGrpSpPr>
          <p:cNvPr id="44" name="组合 43"/>
          <p:cNvGrpSpPr/>
          <p:nvPr/>
        </p:nvGrpSpPr>
        <p:grpSpPr>
          <a:xfrm flipV="1">
            <a:off x="766468" y="1349264"/>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62" name="内容占位符 2"/>
          <p:cNvSpPr txBox="1"/>
          <p:nvPr/>
        </p:nvSpPr>
        <p:spPr>
          <a:xfrm>
            <a:off x="825145" y="2339252"/>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删除幻灯片的方法如</a:t>
            </a:r>
            <a:r>
              <a:rPr lang="zh-CN" altLang="en-US" sz="2000" dirty="0" smtClean="0"/>
              <a:t>下。</a:t>
            </a:r>
            <a:endParaRPr lang="en-US" altLang="zh-CN" sz="2000" dirty="0"/>
          </a:p>
        </p:txBody>
      </p:sp>
      <p:grpSp>
        <p:nvGrpSpPr>
          <p:cNvPr id="2" name="组合 1"/>
          <p:cNvGrpSpPr/>
          <p:nvPr/>
        </p:nvGrpSpPr>
        <p:grpSpPr>
          <a:xfrm>
            <a:off x="6093832" y="3177808"/>
            <a:ext cx="4620391" cy="2928387"/>
            <a:chOff x="6841668" y="3577590"/>
            <a:chExt cx="4620391" cy="2928387"/>
          </a:xfrm>
        </p:grpSpPr>
        <p:sp>
          <p:nvSpPr>
            <p:cNvPr id="59" name="矩形 58"/>
            <p:cNvSpPr/>
            <p:nvPr/>
          </p:nvSpPr>
          <p:spPr>
            <a:xfrm flipV="1">
              <a:off x="6841668" y="3577590"/>
              <a:ext cx="4620391" cy="292838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0"/>
            <p:cNvSpPr/>
            <p:nvPr/>
          </p:nvSpPr>
          <p:spPr>
            <a:xfrm>
              <a:off x="7106340" y="4469130"/>
              <a:ext cx="4091049" cy="1569720"/>
            </a:xfrm>
            <a:prstGeom prst="rect">
              <a:avLst/>
            </a:prstGeom>
          </p:spPr>
          <p:txBody>
            <a:bodyPr wrap="square">
              <a:spAutoFit/>
            </a:bodyPr>
            <a:lstStyle/>
            <a:p>
              <a:pPr algn="just" defTabSz="913765">
                <a:lnSpc>
                  <a:spcPct val="120000"/>
                </a:lnSpc>
              </a:pPr>
              <a:r>
                <a:rPr lang="zh-CN" altLang="en-US" sz="2000" dirty="0">
                  <a:latin typeface="+mn-ea"/>
                  <a:cs typeface="+mn-ea"/>
                  <a:sym typeface="+mn-lt"/>
                </a:rPr>
                <a:t>在“幻灯片”窗格中某张要删除的幻灯片的缩略图上单击鼠标右键，在弹出的快捷菜单中选择“删除幻灯片”命令。</a:t>
              </a:r>
            </a:p>
          </p:txBody>
        </p:sp>
        <p:sp>
          <p:nvSpPr>
            <p:cNvPr id="54" name="Freeform 104"/>
            <p:cNvSpPr>
              <a:spLocks noEditPoints="1"/>
            </p:cNvSpPr>
            <p:nvPr/>
          </p:nvSpPr>
          <p:spPr bwMode="auto">
            <a:xfrm>
              <a:off x="7158790" y="3803650"/>
              <a:ext cx="397579" cy="366395"/>
            </a:xfrm>
            <a:custGeom>
              <a:avLst/>
              <a:gdLst>
                <a:gd name="T0" fmla="*/ 120 w 128"/>
                <a:gd name="T1" fmla="*/ 73 h 120"/>
                <a:gd name="T2" fmla="*/ 120 w 128"/>
                <a:gd name="T3" fmla="*/ 56 h 120"/>
                <a:gd name="T4" fmla="*/ 64 w 128"/>
                <a:gd name="T5" fmla="*/ 0 h 120"/>
                <a:gd name="T6" fmla="*/ 8 w 128"/>
                <a:gd name="T7" fmla="*/ 56 h 120"/>
                <a:gd name="T8" fmla="*/ 8 w 128"/>
                <a:gd name="T9" fmla="*/ 73 h 120"/>
                <a:gd name="T10" fmla="*/ 0 w 128"/>
                <a:gd name="T11" fmla="*/ 90 h 120"/>
                <a:gd name="T12" fmla="*/ 21 w 128"/>
                <a:gd name="T13" fmla="*/ 112 h 120"/>
                <a:gd name="T14" fmla="*/ 32 w 128"/>
                <a:gd name="T15" fmla="*/ 120 h 120"/>
                <a:gd name="T16" fmla="*/ 44 w 128"/>
                <a:gd name="T17" fmla="*/ 108 h 120"/>
                <a:gd name="T18" fmla="*/ 44 w 128"/>
                <a:gd name="T19" fmla="*/ 72 h 120"/>
                <a:gd name="T20" fmla="*/ 32 w 128"/>
                <a:gd name="T21" fmla="*/ 60 h 120"/>
                <a:gd name="T22" fmla="*/ 21 w 128"/>
                <a:gd name="T23" fmla="*/ 68 h 120"/>
                <a:gd name="T24" fmla="*/ 16 w 128"/>
                <a:gd name="T25" fmla="*/ 68 h 120"/>
                <a:gd name="T26" fmla="*/ 16 w 128"/>
                <a:gd name="T27" fmla="*/ 56 h 120"/>
                <a:gd name="T28" fmla="*/ 64 w 128"/>
                <a:gd name="T29" fmla="*/ 8 h 120"/>
                <a:gd name="T30" fmla="*/ 112 w 128"/>
                <a:gd name="T31" fmla="*/ 56 h 120"/>
                <a:gd name="T32" fmla="*/ 112 w 128"/>
                <a:gd name="T33" fmla="*/ 68 h 120"/>
                <a:gd name="T34" fmla="*/ 107 w 128"/>
                <a:gd name="T35" fmla="*/ 68 h 120"/>
                <a:gd name="T36" fmla="*/ 96 w 128"/>
                <a:gd name="T37" fmla="*/ 60 h 120"/>
                <a:gd name="T38" fmla="*/ 84 w 128"/>
                <a:gd name="T39" fmla="*/ 72 h 120"/>
                <a:gd name="T40" fmla="*/ 84 w 128"/>
                <a:gd name="T41" fmla="*/ 108 h 120"/>
                <a:gd name="T42" fmla="*/ 96 w 128"/>
                <a:gd name="T43" fmla="*/ 120 h 120"/>
                <a:gd name="T44" fmla="*/ 107 w 128"/>
                <a:gd name="T45" fmla="*/ 112 h 120"/>
                <a:gd name="T46" fmla="*/ 128 w 128"/>
                <a:gd name="T47" fmla="*/ 90 h 120"/>
                <a:gd name="T48" fmla="*/ 120 w 128"/>
                <a:gd name="T49" fmla="*/ 73 h 120"/>
                <a:gd name="T50" fmla="*/ 28 w 128"/>
                <a:gd name="T51" fmla="*/ 72 h 120"/>
                <a:gd name="T52" fmla="*/ 32 w 128"/>
                <a:gd name="T53" fmla="*/ 68 h 120"/>
                <a:gd name="T54" fmla="*/ 36 w 128"/>
                <a:gd name="T55" fmla="*/ 72 h 120"/>
                <a:gd name="T56" fmla="*/ 36 w 128"/>
                <a:gd name="T57" fmla="*/ 108 h 120"/>
                <a:gd name="T58" fmla="*/ 32 w 128"/>
                <a:gd name="T59" fmla="*/ 112 h 120"/>
                <a:gd name="T60" fmla="*/ 28 w 128"/>
                <a:gd name="T61" fmla="*/ 108 h 120"/>
                <a:gd name="T62" fmla="*/ 28 w 128"/>
                <a:gd name="T63" fmla="*/ 72 h 120"/>
                <a:gd name="T64" fmla="*/ 20 w 128"/>
                <a:gd name="T65" fmla="*/ 76 h 120"/>
                <a:gd name="T66" fmla="*/ 20 w 128"/>
                <a:gd name="T67" fmla="*/ 103 h 120"/>
                <a:gd name="T68" fmla="*/ 8 w 128"/>
                <a:gd name="T69" fmla="*/ 90 h 120"/>
                <a:gd name="T70" fmla="*/ 20 w 128"/>
                <a:gd name="T71" fmla="*/ 76 h 120"/>
                <a:gd name="T72" fmla="*/ 100 w 128"/>
                <a:gd name="T73" fmla="*/ 108 h 120"/>
                <a:gd name="T74" fmla="*/ 96 w 128"/>
                <a:gd name="T75" fmla="*/ 112 h 120"/>
                <a:gd name="T76" fmla="*/ 92 w 128"/>
                <a:gd name="T77" fmla="*/ 108 h 120"/>
                <a:gd name="T78" fmla="*/ 92 w 128"/>
                <a:gd name="T79" fmla="*/ 72 h 120"/>
                <a:gd name="T80" fmla="*/ 96 w 128"/>
                <a:gd name="T81" fmla="*/ 68 h 120"/>
                <a:gd name="T82" fmla="*/ 100 w 128"/>
                <a:gd name="T83" fmla="*/ 72 h 120"/>
                <a:gd name="T84" fmla="*/ 100 w 128"/>
                <a:gd name="T85" fmla="*/ 108 h 120"/>
                <a:gd name="T86" fmla="*/ 108 w 128"/>
                <a:gd name="T87" fmla="*/ 103 h 120"/>
                <a:gd name="T88" fmla="*/ 108 w 128"/>
                <a:gd name="T89" fmla="*/ 76 h 120"/>
                <a:gd name="T90" fmla="*/ 120 w 128"/>
                <a:gd name="T91" fmla="*/ 90 h 120"/>
                <a:gd name="T92" fmla="*/ 108 w 128"/>
                <a:gd name="T93" fmla="*/ 10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20">
                  <a:moveTo>
                    <a:pt x="120" y="73"/>
                  </a:moveTo>
                  <a:cubicBezTo>
                    <a:pt x="120" y="56"/>
                    <a:pt x="120" y="56"/>
                    <a:pt x="120" y="56"/>
                  </a:cubicBezTo>
                  <a:cubicBezTo>
                    <a:pt x="120" y="25"/>
                    <a:pt x="95" y="0"/>
                    <a:pt x="64" y="0"/>
                  </a:cubicBezTo>
                  <a:cubicBezTo>
                    <a:pt x="33" y="0"/>
                    <a:pt x="8" y="25"/>
                    <a:pt x="8" y="56"/>
                  </a:cubicBezTo>
                  <a:cubicBezTo>
                    <a:pt x="8" y="73"/>
                    <a:pt x="8" y="73"/>
                    <a:pt x="8" y="73"/>
                  </a:cubicBezTo>
                  <a:cubicBezTo>
                    <a:pt x="3" y="77"/>
                    <a:pt x="0" y="83"/>
                    <a:pt x="0" y="90"/>
                  </a:cubicBezTo>
                  <a:cubicBezTo>
                    <a:pt x="0" y="102"/>
                    <a:pt x="9" y="111"/>
                    <a:pt x="21" y="112"/>
                  </a:cubicBezTo>
                  <a:cubicBezTo>
                    <a:pt x="22" y="116"/>
                    <a:pt x="27" y="120"/>
                    <a:pt x="32" y="120"/>
                  </a:cubicBezTo>
                  <a:cubicBezTo>
                    <a:pt x="39" y="120"/>
                    <a:pt x="44" y="114"/>
                    <a:pt x="44" y="108"/>
                  </a:cubicBezTo>
                  <a:cubicBezTo>
                    <a:pt x="44" y="72"/>
                    <a:pt x="44" y="72"/>
                    <a:pt x="44" y="72"/>
                  </a:cubicBezTo>
                  <a:cubicBezTo>
                    <a:pt x="44" y="65"/>
                    <a:pt x="39" y="60"/>
                    <a:pt x="32" y="60"/>
                  </a:cubicBezTo>
                  <a:cubicBezTo>
                    <a:pt x="27" y="60"/>
                    <a:pt x="22" y="63"/>
                    <a:pt x="21" y="68"/>
                  </a:cubicBezTo>
                  <a:cubicBezTo>
                    <a:pt x="19" y="68"/>
                    <a:pt x="18" y="68"/>
                    <a:pt x="16" y="68"/>
                  </a:cubicBezTo>
                  <a:cubicBezTo>
                    <a:pt x="16" y="56"/>
                    <a:pt x="16" y="56"/>
                    <a:pt x="16" y="56"/>
                  </a:cubicBezTo>
                  <a:cubicBezTo>
                    <a:pt x="16" y="29"/>
                    <a:pt x="37" y="8"/>
                    <a:pt x="64" y="8"/>
                  </a:cubicBezTo>
                  <a:cubicBezTo>
                    <a:pt x="91" y="8"/>
                    <a:pt x="112" y="29"/>
                    <a:pt x="112" y="56"/>
                  </a:cubicBezTo>
                  <a:cubicBezTo>
                    <a:pt x="112" y="68"/>
                    <a:pt x="112" y="68"/>
                    <a:pt x="112" y="68"/>
                  </a:cubicBezTo>
                  <a:cubicBezTo>
                    <a:pt x="110" y="68"/>
                    <a:pt x="109" y="68"/>
                    <a:pt x="107" y="68"/>
                  </a:cubicBezTo>
                  <a:cubicBezTo>
                    <a:pt x="106" y="63"/>
                    <a:pt x="101" y="60"/>
                    <a:pt x="96" y="60"/>
                  </a:cubicBezTo>
                  <a:cubicBezTo>
                    <a:pt x="89" y="60"/>
                    <a:pt x="84" y="65"/>
                    <a:pt x="84" y="72"/>
                  </a:cubicBezTo>
                  <a:cubicBezTo>
                    <a:pt x="84" y="108"/>
                    <a:pt x="84" y="108"/>
                    <a:pt x="84" y="108"/>
                  </a:cubicBezTo>
                  <a:cubicBezTo>
                    <a:pt x="84" y="114"/>
                    <a:pt x="89" y="120"/>
                    <a:pt x="96" y="120"/>
                  </a:cubicBezTo>
                  <a:cubicBezTo>
                    <a:pt x="101" y="120"/>
                    <a:pt x="106" y="116"/>
                    <a:pt x="107" y="112"/>
                  </a:cubicBezTo>
                  <a:cubicBezTo>
                    <a:pt x="119" y="111"/>
                    <a:pt x="128" y="102"/>
                    <a:pt x="128" y="90"/>
                  </a:cubicBezTo>
                  <a:cubicBezTo>
                    <a:pt x="128" y="83"/>
                    <a:pt x="125" y="77"/>
                    <a:pt x="120" y="73"/>
                  </a:cubicBezTo>
                  <a:close/>
                  <a:moveTo>
                    <a:pt x="28" y="72"/>
                  </a:moveTo>
                  <a:cubicBezTo>
                    <a:pt x="28" y="69"/>
                    <a:pt x="30" y="68"/>
                    <a:pt x="32" y="68"/>
                  </a:cubicBezTo>
                  <a:cubicBezTo>
                    <a:pt x="34" y="68"/>
                    <a:pt x="36" y="69"/>
                    <a:pt x="36" y="72"/>
                  </a:cubicBezTo>
                  <a:cubicBezTo>
                    <a:pt x="36" y="108"/>
                    <a:pt x="36" y="108"/>
                    <a:pt x="36" y="108"/>
                  </a:cubicBezTo>
                  <a:cubicBezTo>
                    <a:pt x="36" y="110"/>
                    <a:pt x="34" y="112"/>
                    <a:pt x="32" y="112"/>
                  </a:cubicBezTo>
                  <a:cubicBezTo>
                    <a:pt x="30" y="112"/>
                    <a:pt x="28" y="110"/>
                    <a:pt x="28" y="108"/>
                  </a:cubicBezTo>
                  <a:lnTo>
                    <a:pt x="28" y="72"/>
                  </a:lnTo>
                  <a:close/>
                  <a:moveTo>
                    <a:pt x="20" y="76"/>
                  </a:moveTo>
                  <a:cubicBezTo>
                    <a:pt x="20" y="103"/>
                    <a:pt x="20" y="103"/>
                    <a:pt x="20" y="103"/>
                  </a:cubicBezTo>
                  <a:cubicBezTo>
                    <a:pt x="13" y="102"/>
                    <a:pt x="8" y="96"/>
                    <a:pt x="8" y="90"/>
                  </a:cubicBezTo>
                  <a:cubicBezTo>
                    <a:pt x="8" y="83"/>
                    <a:pt x="13" y="77"/>
                    <a:pt x="20" y="76"/>
                  </a:cubicBezTo>
                  <a:close/>
                  <a:moveTo>
                    <a:pt x="100" y="108"/>
                  </a:moveTo>
                  <a:cubicBezTo>
                    <a:pt x="100" y="110"/>
                    <a:pt x="98" y="112"/>
                    <a:pt x="96" y="112"/>
                  </a:cubicBezTo>
                  <a:cubicBezTo>
                    <a:pt x="94" y="112"/>
                    <a:pt x="92" y="110"/>
                    <a:pt x="92" y="108"/>
                  </a:cubicBezTo>
                  <a:cubicBezTo>
                    <a:pt x="92" y="72"/>
                    <a:pt x="92" y="72"/>
                    <a:pt x="92" y="72"/>
                  </a:cubicBezTo>
                  <a:cubicBezTo>
                    <a:pt x="92" y="69"/>
                    <a:pt x="94" y="68"/>
                    <a:pt x="96" y="68"/>
                  </a:cubicBezTo>
                  <a:cubicBezTo>
                    <a:pt x="98" y="68"/>
                    <a:pt x="100" y="69"/>
                    <a:pt x="100" y="72"/>
                  </a:cubicBezTo>
                  <a:lnTo>
                    <a:pt x="100" y="108"/>
                  </a:lnTo>
                  <a:close/>
                  <a:moveTo>
                    <a:pt x="108" y="103"/>
                  </a:moveTo>
                  <a:cubicBezTo>
                    <a:pt x="108" y="76"/>
                    <a:pt x="108" y="76"/>
                    <a:pt x="108" y="76"/>
                  </a:cubicBezTo>
                  <a:cubicBezTo>
                    <a:pt x="115" y="77"/>
                    <a:pt x="120" y="83"/>
                    <a:pt x="120" y="90"/>
                  </a:cubicBezTo>
                  <a:cubicBezTo>
                    <a:pt x="120" y="96"/>
                    <a:pt x="115" y="102"/>
                    <a:pt x="108" y="103"/>
                  </a:cubicBezTo>
                  <a:close/>
                </a:path>
              </a:pathLst>
            </a:custGeom>
            <a:solidFill>
              <a:schemeClr val="tx1"/>
            </a:solidFill>
            <a:ln>
              <a:noFill/>
            </a:ln>
          </p:spPr>
          <p:txBody>
            <a:bodyPr vert="horz" wrap="square" lIns="91387" tIns="45694" rIns="91387" bIns="45694" numCol="1" anchor="t" anchorCtr="0" compatLnSpc="1"/>
            <a:lstStyle/>
            <a:p>
              <a:endParaRPr lang="zh-CN" altLang="en-US" sz="1705" dirty="0">
                <a:latin typeface="方正黑体简体" panose="02010601030101010101" pitchFamily="2" charset="-122"/>
                <a:ea typeface="方正黑体简体" panose="02010601030101010101" pitchFamily="2" charset="-122"/>
                <a:cs typeface="+mn-ea"/>
                <a:sym typeface="+mn-lt"/>
              </a:endParaRPr>
            </a:p>
          </p:txBody>
        </p:sp>
      </p:grpSp>
      <p:grpSp>
        <p:nvGrpSpPr>
          <p:cNvPr id="4" name="组合 3"/>
          <p:cNvGrpSpPr/>
          <p:nvPr/>
        </p:nvGrpSpPr>
        <p:grpSpPr>
          <a:xfrm>
            <a:off x="1440566" y="3731644"/>
            <a:ext cx="3821597" cy="2302546"/>
            <a:chOff x="766445" y="3577588"/>
            <a:chExt cx="3821597" cy="2302546"/>
          </a:xfrm>
        </p:grpSpPr>
        <p:sp>
          <p:nvSpPr>
            <p:cNvPr id="40" name="矩形 39"/>
            <p:cNvSpPr/>
            <p:nvPr/>
          </p:nvSpPr>
          <p:spPr>
            <a:xfrm flipV="1">
              <a:off x="766445" y="3577588"/>
              <a:ext cx="3821597" cy="23025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52"/>
            <p:cNvSpPr/>
            <p:nvPr/>
          </p:nvSpPr>
          <p:spPr>
            <a:xfrm>
              <a:off x="952932" y="4469130"/>
              <a:ext cx="3234057" cy="1200329"/>
            </a:xfrm>
            <a:prstGeom prst="rect">
              <a:avLst/>
            </a:prstGeom>
          </p:spPr>
          <p:txBody>
            <a:bodyPr wrap="square">
              <a:spAutoFit/>
            </a:bodyPr>
            <a:lstStyle/>
            <a:p>
              <a:pPr algn="just" defTabSz="913765">
                <a:lnSpc>
                  <a:spcPct val="120000"/>
                </a:lnSpc>
                <a:defRPr/>
              </a:pPr>
              <a:r>
                <a:rPr lang="zh-CN" altLang="en-US" sz="2000" dirty="0">
                  <a:latin typeface="+mn-ea"/>
                  <a:cs typeface="+mn-ea"/>
                  <a:sym typeface="+mn-lt"/>
                </a:rPr>
                <a:t>在“幻灯片”窗格中单击要删除的幻灯片的缩略图，按“</a:t>
              </a:r>
              <a:r>
                <a:rPr lang="en-US" altLang="zh-CN" sz="2000" dirty="0">
                  <a:latin typeface="+mn-ea"/>
                  <a:cs typeface="+mn-ea"/>
                  <a:sym typeface="+mn-lt"/>
                </a:rPr>
                <a:t>Delete”</a:t>
              </a:r>
              <a:r>
                <a:rPr lang="zh-CN" altLang="en-US" sz="2000" dirty="0">
                  <a:latin typeface="+mn-ea"/>
                  <a:cs typeface="+mn-ea"/>
                  <a:sym typeface="+mn-lt"/>
                </a:rPr>
                <a:t>键。</a:t>
              </a:r>
            </a:p>
          </p:txBody>
        </p:sp>
        <p:sp>
          <p:nvSpPr>
            <p:cNvPr id="58" name="Freeform 36"/>
            <p:cNvSpPr>
              <a:spLocks noEditPoints="1"/>
            </p:cNvSpPr>
            <p:nvPr/>
          </p:nvSpPr>
          <p:spPr bwMode="auto">
            <a:xfrm>
              <a:off x="1529874" y="3803650"/>
              <a:ext cx="397579" cy="366395"/>
            </a:xfrm>
            <a:custGeom>
              <a:avLst/>
              <a:gdLst>
                <a:gd name="T0" fmla="*/ 116 w 128"/>
                <a:gd name="T1" fmla="*/ 28 h 120"/>
                <a:gd name="T2" fmla="*/ 112 w 128"/>
                <a:gd name="T3" fmla="*/ 28 h 120"/>
                <a:gd name="T4" fmla="*/ 112 w 128"/>
                <a:gd name="T5" fmla="*/ 20 h 120"/>
                <a:gd name="T6" fmla="*/ 100 w 128"/>
                <a:gd name="T7" fmla="*/ 8 h 120"/>
                <a:gd name="T8" fmla="*/ 56 w 128"/>
                <a:gd name="T9" fmla="*/ 8 h 120"/>
                <a:gd name="T10" fmla="*/ 36 w 128"/>
                <a:gd name="T11" fmla="*/ 0 h 120"/>
                <a:gd name="T12" fmla="*/ 12 w 128"/>
                <a:gd name="T13" fmla="*/ 0 h 120"/>
                <a:gd name="T14" fmla="*/ 0 w 128"/>
                <a:gd name="T15" fmla="*/ 12 h 120"/>
                <a:gd name="T16" fmla="*/ 0 w 128"/>
                <a:gd name="T17" fmla="*/ 108 h 120"/>
                <a:gd name="T18" fmla="*/ 12 w 128"/>
                <a:gd name="T19" fmla="*/ 120 h 120"/>
                <a:gd name="T20" fmla="*/ 20 w 128"/>
                <a:gd name="T21" fmla="*/ 120 h 120"/>
                <a:gd name="T22" fmla="*/ 88 w 128"/>
                <a:gd name="T23" fmla="*/ 120 h 120"/>
                <a:gd name="T24" fmla="*/ 116 w 128"/>
                <a:gd name="T25" fmla="*/ 120 h 120"/>
                <a:gd name="T26" fmla="*/ 128 w 128"/>
                <a:gd name="T27" fmla="*/ 108 h 120"/>
                <a:gd name="T28" fmla="*/ 128 w 128"/>
                <a:gd name="T29" fmla="*/ 40 h 120"/>
                <a:gd name="T30" fmla="*/ 116 w 128"/>
                <a:gd name="T31" fmla="*/ 28 h 120"/>
                <a:gd name="T32" fmla="*/ 16 w 128"/>
                <a:gd name="T33" fmla="*/ 112 h 120"/>
                <a:gd name="T34" fmla="*/ 8 w 128"/>
                <a:gd name="T35" fmla="*/ 104 h 120"/>
                <a:gd name="T36" fmla="*/ 8 w 128"/>
                <a:gd name="T37" fmla="*/ 16 h 120"/>
                <a:gd name="T38" fmla="*/ 16 w 128"/>
                <a:gd name="T39" fmla="*/ 8 h 120"/>
                <a:gd name="T40" fmla="*/ 36 w 128"/>
                <a:gd name="T41" fmla="*/ 8 h 120"/>
                <a:gd name="T42" fmla="*/ 56 w 128"/>
                <a:gd name="T43" fmla="*/ 16 h 120"/>
                <a:gd name="T44" fmla="*/ 96 w 128"/>
                <a:gd name="T45" fmla="*/ 16 h 120"/>
                <a:gd name="T46" fmla="*/ 104 w 128"/>
                <a:gd name="T47" fmla="*/ 24 h 120"/>
                <a:gd name="T48" fmla="*/ 104 w 128"/>
                <a:gd name="T49" fmla="*/ 28 h 120"/>
                <a:gd name="T50" fmla="*/ 32 w 128"/>
                <a:gd name="T51" fmla="*/ 28 h 120"/>
                <a:gd name="T52" fmla="*/ 20 w 128"/>
                <a:gd name="T53" fmla="*/ 40 h 120"/>
                <a:gd name="T54" fmla="*/ 20 w 128"/>
                <a:gd name="T55" fmla="*/ 108 h 120"/>
                <a:gd name="T56" fmla="*/ 20 w 128"/>
                <a:gd name="T57" fmla="*/ 112 h 120"/>
                <a:gd name="T58" fmla="*/ 16 w 128"/>
                <a:gd name="T59" fmla="*/ 112 h 120"/>
                <a:gd name="T60" fmla="*/ 120 w 128"/>
                <a:gd name="T61" fmla="*/ 104 h 120"/>
                <a:gd name="T62" fmla="*/ 112 w 128"/>
                <a:gd name="T63" fmla="*/ 112 h 120"/>
                <a:gd name="T64" fmla="*/ 88 w 128"/>
                <a:gd name="T65" fmla="*/ 112 h 120"/>
                <a:gd name="T66" fmla="*/ 28 w 128"/>
                <a:gd name="T67" fmla="*/ 112 h 120"/>
                <a:gd name="T68" fmla="*/ 28 w 128"/>
                <a:gd name="T69" fmla="*/ 104 h 120"/>
                <a:gd name="T70" fmla="*/ 28 w 128"/>
                <a:gd name="T71" fmla="*/ 44 h 120"/>
                <a:gd name="T72" fmla="*/ 36 w 128"/>
                <a:gd name="T73" fmla="*/ 36 h 120"/>
                <a:gd name="T74" fmla="*/ 112 w 128"/>
                <a:gd name="T75" fmla="*/ 36 h 120"/>
                <a:gd name="T76" fmla="*/ 120 w 128"/>
                <a:gd name="T77" fmla="*/ 44 h 120"/>
                <a:gd name="T78" fmla="*/ 120 w 128"/>
                <a:gd name="T79" fmla="*/ 10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0">
                  <a:moveTo>
                    <a:pt x="116" y="28"/>
                  </a:moveTo>
                  <a:cubicBezTo>
                    <a:pt x="112" y="28"/>
                    <a:pt x="112" y="28"/>
                    <a:pt x="112" y="28"/>
                  </a:cubicBezTo>
                  <a:cubicBezTo>
                    <a:pt x="112" y="20"/>
                    <a:pt x="112" y="20"/>
                    <a:pt x="112" y="20"/>
                  </a:cubicBezTo>
                  <a:cubicBezTo>
                    <a:pt x="112" y="13"/>
                    <a:pt x="106" y="8"/>
                    <a:pt x="100" y="8"/>
                  </a:cubicBezTo>
                  <a:cubicBezTo>
                    <a:pt x="100" y="8"/>
                    <a:pt x="78" y="8"/>
                    <a:pt x="56" y="8"/>
                  </a:cubicBezTo>
                  <a:cubicBezTo>
                    <a:pt x="52" y="8"/>
                    <a:pt x="39" y="0"/>
                    <a:pt x="36" y="0"/>
                  </a:cubicBezTo>
                  <a:cubicBezTo>
                    <a:pt x="18" y="0"/>
                    <a:pt x="12" y="0"/>
                    <a:pt x="12" y="0"/>
                  </a:cubicBezTo>
                  <a:cubicBezTo>
                    <a:pt x="5" y="0"/>
                    <a:pt x="0" y="5"/>
                    <a:pt x="0" y="12"/>
                  </a:cubicBezTo>
                  <a:cubicBezTo>
                    <a:pt x="0" y="108"/>
                    <a:pt x="0" y="108"/>
                    <a:pt x="0" y="108"/>
                  </a:cubicBezTo>
                  <a:cubicBezTo>
                    <a:pt x="0" y="114"/>
                    <a:pt x="5" y="120"/>
                    <a:pt x="12" y="120"/>
                  </a:cubicBezTo>
                  <a:cubicBezTo>
                    <a:pt x="20" y="120"/>
                    <a:pt x="20" y="120"/>
                    <a:pt x="20" y="120"/>
                  </a:cubicBezTo>
                  <a:cubicBezTo>
                    <a:pt x="88" y="120"/>
                    <a:pt x="88" y="120"/>
                    <a:pt x="88" y="120"/>
                  </a:cubicBezTo>
                  <a:cubicBezTo>
                    <a:pt x="116" y="120"/>
                    <a:pt x="116" y="120"/>
                    <a:pt x="116" y="120"/>
                  </a:cubicBezTo>
                  <a:cubicBezTo>
                    <a:pt x="122" y="120"/>
                    <a:pt x="128" y="114"/>
                    <a:pt x="128" y="108"/>
                  </a:cubicBezTo>
                  <a:cubicBezTo>
                    <a:pt x="128" y="40"/>
                    <a:pt x="128" y="40"/>
                    <a:pt x="128" y="40"/>
                  </a:cubicBezTo>
                  <a:cubicBezTo>
                    <a:pt x="128" y="33"/>
                    <a:pt x="122" y="28"/>
                    <a:pt x="116" y="28"/>
                  </a:cubicBezTo>
                  <a:close/>
                  <a:moveTo>
                    <a:pt x="16" y="112"/>
                  </a:moveTo>
                  <a:cubicBezTo>
                    <a:pt x="11" y="112"/>
                    <a:pt x="8" y="108"/>
                    <a:pt x="8" y="104"/>
                  </a:cubicBezTo>
                  <a:cubicBezTo>
                    <a:pt x="8" y="16"/>
                    <a:pt x="8" y="16"/>
                    <a:pt x="8" y="16"/>
                  </a:cubicBezTo>
                  <a:cubicBezTo>
                    <a:pt x="8" y="11"/>
                    <a:pt x="11" y="8"/>
                    <a:pt x="16" y="8"/>
                  </a:cubicBezTo>
                  <a:cubicBezTo>
                    <a:pt x="16" y="8"/>
                    <a:pt x="20" y="8"/>
                    <a:pt x="36" y="8"/>
                  </a:cubicBezTo>
                  <a:cubicBezTo>
                    <a:pt x="40" y="8"/>
                    <a:pt x="52" y="16"/>
                    <a:pt x="56" y="16"/>
                  </a:cubicBezTo>
                  <a:cubicBezTo>
                    <a:pt x="76" y="16"/>
                    <a:pt x="96" y="16"/>
                    <a:pt x="96" y="16"/>
                  </a:cubicBezTo>
                  <a:cubicBezTo>
                    <a:pt x="100" y="16"/>
                    <a:pt x="104" y="19"/>
                    <a:pt x="104" y="24"/>
                  </a:cubicBezTo>
                  <a:cubicBezTo>
                    <a:pt x="104" y="28"/>
                    <a:pt x="104" y="28"/>
                    <a:pt x="104" y="28"/>
                  </a:cubicBezTo>
                  <a:cubicBezTo>
                    <a:pt x="32" y="28"/>
                    <a:pt x="32" y="28"/>
                    <a:pt x="32" y="28"/>
                  </a:cubicBezTo>
                  <a:cubicBezTo>
                    <a:pt x="25" y="28"/>
                    <a:pt x="20" y="33"/>
                    <a:pt x="20" y="40"/>
                  </a:cubicBezTo>
                  <a:cubicBezTo>
                    <a:pt x="20" y="108"/>
                    <a:pt x="20" y="108"/>
                    <a:pt x="20" y="108"/>
                  </a:cubicBezTo>
                  <a:cubicBezTo>
                    <a:pt x="20" y="112"/>
                    <a:pt x="20" y="112"/>
                    <a:pt x="20" y="112"/>
                  </a:cubicBezTo>
                  <a:lnTo>
                    <a:pt x="16" y="112"/>
                  </a:lnTo>
                  <a:close/>
                  <a:moveTo>
                    <a:pt x="120" y="104"/>
                  </a:moveTo>
                  <a:cubicBezTo>
                    <a:pt x="120" y="108"/>
                    <a:pt x="116" y="112"/>
                    <a:pt x="112" y="112"/>
                  </a:cubicBezTo>
                  <a:cubicBezTo>
                    <a:pt x="88" y="112"/>
                    <a:pt x="88" y="112"/>
                    <a:pt x="88" y="112"/>
                  </a:cubicBezTo>
                  <a:cubicBezTo>
                    <a:pt x="28" y="112"/>
                    <a:pt x="28" y="112"/>
                    <a:pt x="28" y="112"/>
                  </a:cubicBezTo>
                  <a:cubicBezTo>
                    <a:pt x="28" y="104"/>
                    <a:pt x="28" y="104"/>
                    <a:pt x="28" y="104"/>
                  </a:cubicBezTo>
                  <a:cubicBezTo>
                    <a:pt x="28" y="44"/>
                    <a:pt x="28" y="44"/>
                    <a:pt x="28" y="44"/>
                  </a:cubicBezTo>
                  <a:cubicBezTo>
                    <a:pt x="28" y="39"/>
                    <a:pt x="31" y="36"/>
                    <a:pt x="36" y="36"/>
                  </a:cubicBezTo>
                  <a:cubicBezTo>
                    <a:pt x="112" y="36"/>
                    <a:pt x="112" y="36"/>
                    <a:pt x="112" y="36"/>
                  </a:cubicBezTo>
                  <a:cubicBezTo>
                    <a:pt x="116" y="36"/>
                    <a:pt x="120" y="39"/>
                    <a:pt x="120" y="44"/>
                  </a:cubicBezTo>
                  <a:lnTo>
                    <a:pt x="120" y="104"/>
                  </a:lnTo>
                  <a:close/>
                </a:path>
              </a:pathLst>
            </a:custGeom>
            <a:solidFill>
              <a:srgbClr val="3F506C"/>
            </a:solidFill>
            <a:ln>
              <a:solidFill>
                <a:srgbClr val="3F506C"/>
              </a:solidFill>
            </a:ln>
          </p:spPr>
          <p:txBody>
            <a:bodyPr vert="horz" wrap="square" lIns="91387" tIns="45694" rIns="91387" bIns="45694" numCol="1" anchor="t" anchorCtr="0" compatLnSpc="1"/>
            <a:lstStyle/>
            <a:p>
              <a:endParaRPr lang="zh-CN" altLang="en-US" sz="1705" dirty="0">
                <a:solidFill>
                  <a:prstClr val="black"/>
                </a:solidFill>
                <a:latin typeface="方正黑体简体" panose="02010601030101010101" pitchFamily="2" charset="-122"/>
                <a:ea typeface="方正黑体简体" panose="02010601030101010101" pitchFamily="2" charset="-122"/>
                <a:cs typeface="+mn-ea"/>
                <a:sym typeface="+mn-lt"/>
              </a:endParaRPr>
            </a:p>
          </p:txBody>
        </p:sp>
      </p:grpSp>
    </p:spTree>
    <p:extLst>
      <p:ext uri="{BB962C8B-B14F-4D97-AF65-F5344CB8AC3E}">
        <p14:creationId xmlns:p14="http://schemas.microsoft.com/office/powerpoint/2010/main" val="2165392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rot="10800000">
            <a:off x="1013098" y="2002971"/>
            <a:ext cx="9728207" cy="3447719"/>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3" y="2453924"/>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978910"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创建“工作总结”演示文稿</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
        <p:nvSpPr>
          <p:cNvPr id="2" name="矩形 1"/>
          <p:cNvSpPr/>
          <p:nvPr/>
        </p:nvSpPr>
        <p:spPr>
          <a:xfrm>
            <a:off x="3776964" y="2811982"/>
            <a:ext cx="3877985" cy="461665"/>
          </a:xfrm>
          <a:prstGeom prst="rect">
            <a:avLst/>
          </a:prstGeom>
        </p:spPr>
        <p:txBody>
          <a:bodyPr wrap="none">
            <a:spAutoFit/>
          </a:bodyPr>
          <a:lstStyle/>
          <a:p>
            <a:r>
              <a:rPr lang="zh-CN" altLang="en-US" sz="2400" dirty="0"/>
              <a:t>（一）新建并保存演示文稿</a:t>
            </a:r>
          </a:p>
        </p:txBody>
      </p:sp>
      <p:sp>
        <p:nvSpPr>
          <p:cNvPr id="20" name="矩形 19"/>
          <p:cNvSpPr/>
          <p:nvPr/>
        </p:nvSpPr>
        <p:spPr>
          <a:xfrm>
            <a:off x="3776964" y="3501008"/>
            <a:ext cx="4185761" cy="461665"/>
          </a:xfrm>
          <a:prstGeom prst="rect">
            <a:avLst/>
          </a:prstGeom>
        </p:spPr>
        <p:txBody>
          <a:bodyPr wrap="none">
            <a:spAutoFit/>
          </a:bodyPr>
          <a:lstStyle/>
          <a:p>
            <a:r>
              <a:rPr lang="zh-CN" altLang="en-US" sz="2400" dirty="0"/>
              <a:t>（二）新建幻灯片并输入文本</a:t>
            </a:r>
          </a:p>
        </p:txBody>
      </p:sp>
      <p:sp>
        <p:nvSpPr>
          <p:cNvPr id="23" name="矩形 22"/>
          <p:cNvSpPr/>
          <p:nvPr/>
        </p:nvSpPr>
        <p:spPr>
          <a:xfrm>
            <a:off x="3776964" y="4149080"/>
            <a:ext cx="3570208" cy="461665"/>
          </a:xfrm>
          <a:prstGeom prst="rect">
            <a:avLst/>
          </a:prstGeom>
        </p:spPr>
        <p:txBody>
          <a:bodyPr wrap="none">
            <a:spAutoFit/>
          </a:bodyPr>
          <a:lstStyle/>
          <a:p>
            <a:r>
              <a:rPr lang="zh-CN" altLang="en-US" sz="2400" dirty="0"/>
              <a:t>（三）复制并移动幻灯片</a:t>
            </a:r>
          </a:p>
        </p:txBody>
      </p:sp>
      <p:sp>
        <p:nvSpPr>
          <p:cNvPr id="25" name="燕尾形 24"/>
          <p:cNvSpPr/>
          <p:nvPr/>
        </p:nvSpPr>
        <p:spPr>
          <a:xfrm>
            <a:off x="10894735" y="5450690"/>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268871" y="5450690"/>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28911" y="5450690"/>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grpSp>
        <p:nvGrpSpPr>
          <p:cNvPr id="13" name="组合 12"/>
          <p:cNvGrpSpPr/>
          <p:nvPr/>
        </p:nvGrpSpPr>
        <p:grpSpPr>
          <a:xfrm>
            <a:off x="5063246" y="1419287"/>
            <a:ext cx="6214955" cy="523875"/>
            <a:chOff x="5605235" y="1393798"/>
            <a:chExt cx="6214955" cy="523875"/>
          </a:xfrm>
        </p:grpSpPr>
        <p:sp>
          <p:nvSpPr>
            <p:cNvPr id="14" name="矩形 13"/>
            <p:cNvSpPr/>
            <p:nvPr/>
          </p:nvSpPr>
          <p:spPr>
            <a:xfrm>
              <a:off x="6096000" y="1393798"/>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390219" y="1394433"/>
              <a:ext cx="4429971"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605235" y="1464639"/>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文本框 11"/>
          <p:cNvSpPr txBox="1"/>
          <p:nvPr/>
        </p:nvSpPr>
        <p:spPr>
          <a:xfrm>
            <a:off x="7036910" y="1430390"/>
            <a:ext cx="4005406" cy="46166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创建“工作总结”演示文稿</a:t>
            </a:r>
          </a:p>
        </p:txBody>
      </p:sp>
      <p:sp>
        <p:nvSpPr>
          <p:cNvPr id="28" name="文本框 18"/>
          <p:cNvSpPr txBox="1"/>
          <p:nvPr/>
        </p:nvSpPr>
        <p:spPr>
          <a:xfrm>
            <a:off x="6945469" y="2161549"/>
            <a:ext cx="4604847" cy="461665"/>
          </a:xfrm>
          <a:prstGeom prst="rect">
            <a:avLst/>
          </a:prstGeom>
          <a:noFill/>
        </p:spPr>
        <p:txBody>
          <a:bodyPr wrap="square" rtlCol="0">
            <a:spAutoFit/>
            <a:scene3d>
              <a:camera prst="orthographicFront"/>
              <a:lightRig rig="threePt" dir="t"/>
            </a:scene3d>
            <a:sp3d contourW="12700"/>
          </a:bodyPr>
          <a:lstStyle/>
          <a:p>
            <a:r>
              <a:rPr lang="zh-CN" altLang="en-US" sz="2400" dirty="0"/>
              <a:t>统一“工作总结”演示文稿风格</a:t>
            </a:r>
            <a:endParaRPr lang="zh-CN" altLang="en-US" sz="2400" dirty="0">
              <a:solidFill>
                <a:schemeClr val="tx1"/>
              </a:solidFill>
            </a:endParaRPr>
          </a:p>
        </p:txBody>
      </p:sp>
      <p:sp>
        <p:nvSpPr>
          <p:cNvPr id="29" name="文本框 18"/>
          <p:cNvSpPr txBox="1"/>
          <p:nvPr/>
        </p:nvSpPr>
        <p:spPr>
          <a:xfrm>
            <a:off x="6945469" y="2871928"/>
            <a:ext cx="4765267" cy="461665"/>
          </a:xfrm>
          <a:prstGeom prst="rect">
            <a:avLst/>
          </a:prstGeom>
          <a:noFill/>
        </p:spPr>
        <p:txBody>
          <a:bodyPr wrap="square" rtlCol="0">
            <a:spAutoFit/>
            <a:scene3d>
              <a:camera prst="orthographicFront"/>
              <a:lightRig rig="threePt" dir="t"/>
            </a:scene3d>
            <a:sp3d contourW="12700"/>
          </a:bodyPr>
          <a:lstStyle/>
          <a:p>
            <a:r>
              <a:rPr lang="zh-CN" altLang="en-US" sz="2400" dirty="0"/>
              <a:t>丰富“工作总结”演示文稿内容</a:t>
            </a:r>
            <a:endParaRPr lang="zh-CN" altLang="en-US" sz="2400" dirty="0">
              <a:solidFill>
                <a:schemeClr val="tx1"/>
              </a:solidFill>
            </a:endParaRPr>
          </a:p>
        </p:txBody>
      </p:sp>
      <p:sp>
        <p:nvSpPr>
          <p:cNvPr id="30" name="TextBox 3"/>
          <p:cNvSpPr txBox="1"/>
          <p:nvPr/>
        </p:nvSpPr>
        <p:spPr>
          <a:xfrm>
            <a:off x="5670216" y="14439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2174907"/>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87809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3622924"/>
            <a:ext cx="4912654" cy="461665"/>
          </a:xfrm>
          <a:prstGeom prst="rect">
            <a:avLst/>
          </a:prstGeom>
          <a:noFill/>
        </p:spPr>
        <p:txBody>
          <a:bodyPr wrap="square" rtlCol="0">
            <a:spAutoFit/>
            <a:scene3d>
              <a:camera prst="orthographicFront"/>
              <a:lightRig rig="threePt" dir="t"/>
            </a:scene3d>
            <a:sp3d contourW="12700"/>
          </a:bodyPr>
          <a:lstStyle/>
          <a:p>
            <a:r>
              <a:rPr lang="zh-CN" altLang="en-US" sz="2400" dirty="0"/>
              <a:t>为“工作总结”演示文稿设</a:t>
            </a:r>
            <a:r>
              <a:rPr lang="zh-CN" altLang="en-US" sz="2400" dirty="0" smtClean="0"/>
              <a:t>置动画</a:t>
            </a:r>
            <a:endParaRPr lang="zh-CN" altLang="en-US" sz="2400" dirty="0">
              <a:solidFill>
                <a:schemeClr val="tx1"/>
              </a:solidFill>
            </a:endParaRPr>
          </a:p>
        </p:txBody>
      </p:sp>
      <p:sp>
        <p:nvSpPr>
          <p:cNvPr id="38" name="文本框 18"/>
          <p:cNvSpPr txBox="1"/>
          <p:nvPr/>
        </p:nvSpPr>
        <p:spPr>
          <a:xfrm>
            <a:off x="6926420" y="4408868"/>
            <a:ext cx="4784316" cy="461665"/>
          </a:xfrm>
          <a:prstGeom prst="rect">
            <a:avLst/>
          </a:prstGeom>
          <a:noFill/>
        </p:spPr>
        <p:txBody>
          <a:bodyPr wrap="square" rtlCol="0">
            <a:spAutoFit/>
            <a:scene3d>
              <a:camera prst="orthographicFront"/>
              <a:lightRig rig="threePt" dir="t"/>
            </a:scene3d>
            <a:sp3d contourW="12700"/>
          </a:bodyPr>
          <a:lstStyle/>
          <a:p>
            <a:r>
              <a:rPr lang="zh-CN" altLang="en-US" sz="2400" dirty="0"/>
              <a:t>放映并发布“工作总结”演</a:t>
            </a:r>
            <a:r>
              <a:rPr lang="zh-CN" altLang="en-US" sz="2400" dirty="0" smtClean="0"/>
              <a:t>示文稿</a:t>
            </a:r>
            <a:endParaRPr lang="zh-CN" altLang="en-US" sz="2400" dirty="0">
              <a:solidFill>
                <a:schemeClr val="tx1"/>
              </a:solidFill>
            </a:endParaRPr>
          </a:p>
        </p:txBody>
      </p:sp>
      <p:sp>
        <p:nvSpPr>
          <p:cNvPr id="39" name="TextBox 21"/>
          <p:cNvSpPr txBox="1"/>
          <p:nvPr/>
        </p:nvSpPr>
        <p:spPr>
          <a:xfrm>
            <a:off x="5651166" y="3636282"/>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44150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a:t>（一</a:t>
            </a:r>
            <a:r>
              <a:rPr lang="zh-CN" altLang="zh-CN" dirty="0" smtClean="0"/>
              <a:t>）</a:t>
            </a:r>
            <a:r>
              <a:rPr lang="zh-CN" altLang="en-US" dirty="0"/>
              <a:t>新建并保存演示文稿</a:t>
            </a:r>
          </a:p>
        </p:txBody>
      </p:sp>
      <p:sp>
        <p:nvSpPr>
          <p:cNvPr id="24" name="内容占位符 2"/>
          <p:cNvSpPr txBox="1"/>
          <p:nvPr/>
        </p:nvSpPr>
        <p:spPr>
          <a:xfrm>
            <a:off x="801082" y="1249099"/>
            <a:ext cx="10537375" cy="1077003"/>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下面新建一个空白演示文稿，然后将其以“工作总结”为名保存到计算机中，其具体操作如下。</a:t>
            </a:r>
            <a:endParaRPr lang="en-US" altLang="zh-CN" sz="2000" dirty="0"/>
          </a:p>
        </p:txBody>
      </p:sp>
      <p:pic>
        <p:nvPicPr>
          <p:cNvPr id="2" name="图片 1"/>
          <p:cNvPicPr>
            <a:picLocks noChangeAspect="1"/>
          </p:cNvPicPr>
          <p:nvPr/>
        </p:nvPicPr>
        <p:blipFill>
          <a:blip r:embed="rId2"/>
          <a:stretch>
            <a:fillRect/>
          </a:stretch>
        </p:blipFill>
        <p:spPr>
          <a:xfrm>
            <a:off x="1405970" y="2326102"/>
            <a:ext cx="9327597" cy="2470428"/>
          </a:xfrm>
          <a:prstGeom prst="rect">
            <a:avLst/>
          </a:prstGeom>
        </p:spPr>
      </p:pic>
      <p:sp>
        <p:nvSpPr>
          <p:cNvPr id="12" name="矩形 11"/>
          <p:cNvSpPr/>
          <p:nvPr/>
        </p:nvSpPr>
        <p:spPr>
          <a:xfrm>
            <a:off x="2866073" y="2141952"/>
            <a:ext cx="2342031"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新建空白演示文稿</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7522966" y="2128700"/>
            <a:ext cx="1965591"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保存演示文稿</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4760906" y="4252065"/>
            <a:ext cx="3744855" cy="2536622"/>
          </a:xfrm>
          <a:prstGeom prst="rect">
            <a:avLst/>
          </a:prstGeom>
        </p:spPr>
      </p:pic>
      <p:sp>
        <p:nvSpPr>
          <p:cNvPr id="14" name="矩形 13"/>
          <p:cNvSpPr/>
          <p:nvPr/>
        </p:nvSpPr>
        <p:spPr>
          <a:xfrm>
            <a:off x="8331349" y="6365897"/>
            <a:ext cx="229689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保存的演示文稿</a:t>
            </a:r>
            <a:endParaRPr lang="en-US" altLang="zh-CN"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14093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826792" y="2209905"/>
            <a:ext cx="7423226" cy="2187490"/>
          </a:xfrm>
          <a:prstGeom prst="rect">
            <a:avLst/>
          </a:prstGeom>
        </p:spPr>
      </p:pic>
      <p:pic>
        <p:nvPicPr>
          <p:cNvPr id="5" name="图片 4"/>
          <p:cNvPicPr>
            <a:picLocks noChangeAspect="1"/>
          </p:cNvPicPr>
          <p:nvPr/>
        </p:nvPicPr>
        <p:blipFill>
          <a:blip r:embed="rId3"/>
          <a:stretch>
            <a:fillRect/>
          </a:stretch>
        </p:blipFill>
        <p:spPr>
          <a:xfrm>
            <a:off x="1017651" y="4588541"/>
            <a:ext cx="9332574" cy="2004475"/>
          </a:xfrm>
          <a:prstGeom prst="rect">
            <a:avLst/>
          </a:prstGeom>
        </p:spPr>
      </p:pic>
      <p:sp>
        <p:nvSpPr>
          <p:cNvPr id="3" name="标题 2"/>
          <p:cNvSpPr>
            <a:spLocks noGrp="1"/>
          </p:cNvSpPr>
          <p:nvPr>
            <p:ph type="title"/>
          </p:nvPr>
        </p:nvSpPr>
        <p:spPr/>
        <p:txBody>
          <a:bodyPr>
            <a:normAutofit/>
          </a:bodyPr>
          <a:lstStyle/>
          <a:p>
            <a:r>
              <a:rPr lang="zh-CN" altLang="zh-CN" dirty="0" smtClean="0"/>
              <a:t>（</a:t>
            </a:r>
            <a:r>
              <a:rPr lang="zh-CN" altLang="en-US" dirty="0"/>
              <a:t>二）新建幻灯片并输入文本</a:t>
            </a:r>
          </a:p>
        </p:txBody>
      </p:sp>
      <p:sp>
        <p:nvSpPr>
          <p:cNvPr id="24" name="内容占位符 2"/>
          <p:cNvSpPr txBox="1"/>
          <p:nvPr/>
        </p:nvSpPr>
        <p:spPr>
          <a:xfrm>
            <a:off x="1017651" y="1249101"/>
            <a:ext cx="10537375" cy="1077003"/>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接下来将主要完成新建幻灯片并输入文本的工作，创建出演示文稿的内容框架</a:t>
            </a:r>
            <a:r>
              <a:rPr lang="zh-CN" altLang="en-US" sz="2000" dirty="0" smtClean="0"/>
              <a:t>，其</a:t>
            </a:r>
            <a:r>
              <a:rPr lang="zh-CN" altLang="en-US" sz="2000" dirty="0"/>
              <a:t>具体操作如</a:t>
            </a:r>
            <a:r>
              <a:rPr lang="zh-CN" altLang="en-US" sz="2000" dirty="0" smtClean="0"/>
              <a:t>下。</a:t>
            </a:r>
            <a:endParaRPr lang="zh-CN" altLang="en-US" sz="2000" dirty="0"/>
          </a:p>
        </p:txBody>
      </p:sp>
      <p:sp>
        <p:nvSpPr>
          <p:cNvPr id="10" name="矩形 9"/>
          <p:cNvSpPr/>
          <p:nvPr/>
        </p:nvSpPr>
        <p:spPr>
          <a:xfrm>
            <a:off x="2243221" y="4127308"/>
            <a:ext cx="2025015" cy="368300"/>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定</a:t>
            </a:r>
            <a:r>
              <a:rPr lang="zh-CN" altLang="en-US" dirty="0">
                <a:solidFill>
                  <a:schemeClr val="bg1"/>
                </a:solidFill>
                <a:latin typeface="微软雅黑" panose="020B0503020204020204" pitchFamily="34" charset="-122"/>
                <a:ea typeface="微软雅黑" panose="020B0503020204020204" pitchFamily="34" charset="-122"/>
              </a:rPr>
              <a:t>位插入点</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6263323" y="4082791"/>
            <a:ext cx="2025015" cy="368300"/>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入标题文本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2066052" y="6053890"/>
            <a:ext cx="2025015" cy="368300"/>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入副标题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6263322" y="6057524"/>
            <a:ext cx="2025015" cy="368300"/>
          </a:xfrm>
          <a:prstGeom prst="rect">
            <a:avLst/>
          </a:prstGeom>
          <a:solidFill>
            <a:schemeClr val="accent3">
              <a:lumMod val="40000"/>
              <a:lumOff val="60000"/>
            </a:schemeClr>
          </a:solidFill>
        </p:spPr>
        <p:txBody>
          <a:bodyPr vert="horz"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4</a:t>
            </a:r>
            <a:r>
              <a:rPr lang="en-US" altLang="zh-CN" dirty="0" smtClean="0">
                <a:solidFill>
                  <a:schemeClr val="bg1"/>
                </a:solidFill>
                <a:latin typeface="微软雅黑" panose="020B0503020204020204" pitchFamily="34" charset="-122"/>
                <a:ea typeface="微软雅黑" panose="020B0503020204020204" pitchFamily="34" charset="-122"/>
              </a:rPr>
              <a:t> </a:t>
            </a:r>
            <a:r>
              <a:rPr lang="zh-CN" altLang="en-US" dirty="0" smtClean="0">
                <a:solidFill>
                  <a:schemeClr val="bg1"/>
                </a:solidFill>
                <a:latin typeface="微软雅黑" panose="020B0503020204020204" pitchFamily="34" charset="-122"/>
                <a:ea typeface="微软雅黑" panose="020B0503020204020204" pitchFamily="34" charset="-122"/>
              </a:rPr>
              <a:t>新</a:t>
            </a:r>
            <a:r>
              <a:rPr lang="zh-CN" altLang="en-US" dirty="0">
                <a:solidFill>
                  <a:schemeClr val="bg1"/>
                </a:solidFill>
                <a:latin typeface="微软雅黑" panose="020B0503020204020204" pitchFamily="34" charset="-122"/>
                <a:ea typeface="微软雅黑" panose="020B0503020204020204" pitchFamily="34" charset="-122"/>
              </a:rPr>
              <a:t>建幻灯片</a:t>
            </a:r>
          </a:p>
        </p:txBody>
      </p:sp>
    </p:spTree>
    <p:extLst>
      <p:ext uri="{BB962C8B-B14F-4D97-AF65-F5344CB8AC3E}">
        <p14:creationId xmlns:p14="http://schemas.microsoft.com/office/powerpoint/2010/main" val="628668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smtClean="0"/>
              <a:t>（</a:t>
            </a:r>
            <a:r>
              <a:rPr lang="zh-CN" altLang="en-US" dirty="0"/>
              <a:t>二）新建幻灯片并输入文本</a:t>
            </a:r>
          </a:p>
        </p:txBody>
      </p:sp>
      <p:sp>
        <p:nvSpPr>
          <p:cNvPr id="10" name="矩形 9"/>
          <p:cNvSpPr/>
          <p:nvPr/>
        </p:nvSpPr>
        <p:spPr>
          <a:xfrm>
            <a:off x="5991607" y="6077187"/>
            <a:ext cx="276838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创</a:t>
            </a:r>
            <a:r>
              <a:rPr lang="zh-CN" altLang="en-US" dirty="0">
                <a:solidFill>
                  <a:schemeClr val="bg1"/>
                </a:solidFill>
                <a:latin typeface="微软雅黑" panose="020B0503020204020204" pitchFamily="34" charset="-122"/>
                <a:ea typeface="微软雅黑" panose="020B0503020204020204" pitchFamily="34" charset="-122"/>
              </a:rPr>
              <a:t>建幻灯片并输入文本</a:t>
            </a:r>
          </a:p>
        </p:txBody>
      </p:sp>
      <p:sp>
        <p:nvSpPr>
          <p:cNvPr id="11" name="矩形 10"/>
          <p:cNvSpPr/>
          <p:nvPr/>
        </p:nvSpPr>
        <p:spPr>
          <a:xfrm>
            <a:off x="2805975" y="3058446"/>
            <a:ext cx="2025015" cy="368300"/>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入文本</a:t>
            </a:r>
          </a:p>
        </p:txBody>
      </p:sp>
      <p:sp>
        <p:nvSpPr>
          <p:cNvPr id="12" name="矩形 11"/>
          <p:cNvSpPr/>
          <p:nvPr/>
        </p:nvSpPr>
        <p:spPr>
          <a:xfrm>
            <a:off x="6674103" y="3057414"/>
            <a:ext cx="310276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新</a:t>
            </a:r>
            <a:r>
              <a:rPr lang="zh-CN" altLang="en-US" dirty="0">
                <a:solidFill>
                  <a:schemeClr val="bg1"/>
                </a:solidFill>
                <a:latin typeface="微软雅黑" panose="020B0503020204020204" pitchFamily="34" charset="-122"/>
                <a:ea typeface="微软雅黑" panose="020B0503020204020204" pitchFamily="34" charset="-122"/>
              </a:rPr>
              <a:t>建幻灯片并更改其版式</a:t>
            </a:r>
          </a:p>
        </p:txBody>
      </p:sp>
      <p:sp>
        <p:nvSpPr>
          <p:cNvPr id="13" name="矩形 12"/>
          <p:cNvSpPr/>
          <p:nvPr/>
        </p:nvSpPr>
        <p:spPr>
          <a:xfrm>
            <a:off x="3071827" y="6057524"/>
            <a:ext cx="1493309" cy="368300"/>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降</a:t>
            </a:r>
            <a:r>
              <a:rPr lang="zh-CN" altLang="en-US" dirty="0">
                <a:solidFill>
                  <a:schemeClr val="bg1"/>
                </a:solidFill>
                <a:latin typeface="微软雅黑" panose="020B0503020204020204" pitchFamily="34" charset="-122"/>
                <a:ea typeface="微软雅黑" panose="020B0503020204020204" pitchFamily="34" charset="-122"/>
              </a:rPr>
              <a:t>级文本</a:t>
            </a:r>
          </a:p>
        </p:txBody>
      </p:sp>
      <p:pic>
        <p:nvPicPr>
          <p:cNvPr id="2" name="图片 1"/>
          <p:cNvPicPr>
            <a:picLocks noChangeAspect="1"/>
          </p:cNvPicPr>
          <p:nvPr/>
        </p:nvPicPr>
        <p:blipFill>
          <a:blip r:embed="rId2"/>
          <a:stretch>
            <a:fillRect/>
          </a:stretch>
        </p:blipFill>
        <p:spPr>
          <a:xfrm>
            <a:off x="782747" y="1051918"/>
            <a:ext cx="4578160" cy="1887055"/>
          </a:xfrm>
          <a:prstGeom prst="rect">
            <a:avLst/>
          </a:prstGeom>
        </p:spPr>
      </p:pic>
      <p:pic>
        <p:nvPicPr>
          <p:cNvPr id="4" name="图片 3"/>
          <p:cNvPicPr>
            <a:picLocks noChangeAspect="1"/>
          </p:cNvPicPr>
          <p:nvPr/>
        </p:nvPicPr>
        <p:blipFill>
          <a:blip r:embed="rId3"/>
          <a:stretch>
            <a:fillRect/>
          </a:stretch>
        </p:blipFill>
        <p:spPr>
          <a:xfrm>
            <a:off x="6612626" y="880664"/>
            <a:ext cx="3287051" cy="2145234"/>
          </a:xfrm>
          <a:prstGeom prst="rect">
            <a:avLst/>
          </a:prstGeom>
        </p:spPr>
      </p:pic>
      <p:pic>
        <p:nvPicPr>
          <p:cNvPr id="5" name="图片 4"/>
          <p:cNvPicPr>
            <a:picLocks noChangeAspect="1"/>
          </p:cNvPicPr>
          <p:nvPr/>
        </p:nvPicPr>
        <p:blipFill>
          <a:blip r:embed="rId4"/>
          <a:stretch>
            <a:fillRect/>
          </a:stretch>
        </p:blipFill>
        <p:spPr>
          <a:xfrm>
            <a:off x="1051761" y="3501081"/>
            <a:ext cx="4040132" cy="2514914"/>
          </a:xfrm>
          <a:prstGeom prst="rect">
            <a:avLst/>
          </a:prstGeom>
        </p:spPr>
      </p:pic>
      <p:pic>
        <p:nvPicPr>
          <p:cNvPr id="6" name="图片 5"/>
          <p:cNvPicPr>
            <a:picLocks noChangeAspect="1"/>
          </p:cNvPicPr>
          <p:nvPr/>
        </p:nvPicPr>
        <p:blipFill>
          <a:blip r:embed="rId5"/>
          <a:stretch>
            <a:fillRect/>
          </a:stretch>
        </p:blipFill>
        <p:spPr>
          <a:xfrm>
            <a:off x="5515671" y="3501081"/>
            <a:ext cx="5026413" cy="2538593"/>
          </a:xfrm>
          <a:prstGeom prst="rect">
            <a:avLst/>
          </a:prstGeom>
        </p:spPr>
      </p:pic>
    </p:spTree>
    <p:extLst>
      <p:ext uri="{BB962C8B-B14F-4D97-AF65-F5344CB8AC3E}">
        <p14:creationId xmlns:p14="http://schemas.microsoft.com/office/powerpoint/2010/main" val="3820395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smtClean="0"/>
              <a:t>（</a:t>
            </a:r>
            <a:r>
              <a:rPr lang="zh-CN" altLang="en-US" dirty="0"/>
              <a:t>三）复制并移动幻灯片</a:t>
            </a:r>
          </a:p>
        </p:txBody>
      </p:sp>
      <p:sp>
        <p:nvSpPr>
          <p:cNvPr id="10" name="内容占位符 2"/>
          <p:cNvSpPr txBox="1"/>
          <p:nvPr/>
        </p:nvSpPr>
        <p:spPr>
          <a:xfrm>
            <a:off x="1017651" y="1249101"/>
            <a:ext cx="10537375" cy="1478057"/>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如果幻灯片的版式和内容有相似或相同之处，则完全可以通过复制和移动等操作来提高演示文稿的制作效率。下面便将通过复制并移动幻灯片的操作来进一步完善演示文稿的内容，其具体操作如下。</a:t>
            </a:r>
          </a:p>
        </p:txBody>
      </p:sp>
      <p:sp>
        <p:nvSpPr>
          <p:cNvPr id="7" name="矩形 6"/>
          <p:cNvSpPr/>
          <p:nvPr/>
        </p:nvSpPr>
        <p:spPr>
          <a:xfrm>
            <a:off x="2442001" y="5564358"/>
            <a:ext cx="1997478"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复</a:t>
            </a:r>
            <a:r>
              <a:rPr lang="zh-CN" altLang="en-US" dirty="0">
                <a:solidFill>
                  <a:schemeClr val="bg1"/>
                </a:solidFill>
                <a:latin typeface="微软雅黑" panose="020B0503020204020204" pitchFamily="34" charset="-122"/>
                <a:ea typeface="微软雅黑" panose="020B0503020204020204" pitchFamily="34" charset="-122"/>
              </a:rPr>
              <a:t>制幻灯片</a:t>
            </a:r>
          </a:p>
        </p:txBody>
      </p:sp>
      <p:sp>
        <p:nvSpPr>
          <p:cNvPr id="8" name="矩形 7"/>
          <p:cNvSpPr/>
          <p:nvPr/>
        </p:nvSpPr>
        <p:spPr>
          <a:xfrm>
            <a:off x="7198484" y="5564358"/>
            <a:ext cx="1997478"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修</a:t>
            </a:r>
            <a:r>
              <a:rPr lang="zh-CN" altLang="en-US" dirty="0">
                <a:solidFill>
                  <a:schemeClr val="bg1"/>
                </a:solidFill>
                <a:latin typeface="微软雅黑" panose="020B0503020204020204" pitchFamily="34" charset="-122"/>
                <a:ea typeface="微软雅黑" panose="020B0503020204020204" pitchFamily="34" charset="-122"/>
              </a:rPr>
              <a:t>改文本</a:t>
            </a:r>
          </a:p>
        </p:txBody>
      </p:sp>
      <p:pic>
        <p:nvPicPr>
          <p:cNvPr id="2" name="图片 1"/>
          <p:cNvPicPr>
            <a:picLocks noChangeAspect="1"/>
          </p:cNvPicPr>
          <p:nvPr/>
        </p:nvPicPr>
        <p:blipFill>
          <a:blip r:embed="rId2"/>
          <a:stretch>
            <a:fillRect/>
          </a:stretch>
        </p:blipFill>
        <p:spPr>
          <a:xfrm>
            <a:off x="1589545" y="2727158"/>
            <a:ext cx="8959186" cy="271028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smtClean="0"/>
              <a:t>（</a:t>
            </a:r>
            <a:r>
              <a:rPr lang="zh-CN" altLang="en-US" dirty="0"/>
              <a:t>三）复制并移动幻灯片</a:t>
            </a:r>
          </a:p>
        </p:txBody>
      </p:sp>
      <p:sp>
        <p:nvSpPr>
          <p:cNvPr id="9" name="矩形 8"/>
          <p:cNvSpPr/>
          <p:nvPr/>
        </p:nvSpPr>
        <p:spPr>
          <a:xfrm>
            <a:off x="2362487" y="3635489"/>
            <a:ext cx="1997478"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定</a:t>
            </a:r>
            <a:r>
              <a:rPr lang="zh-CN" altLang="en-US" dirty="0">
                <a:solidFill>
                  <a:schemeClr val="bg1"/>
                </a:solidFill>
                <a:latin typeface="微软雅黑" panose="020B0503020204020204" pitchFamily="34" charset="-122"/>
                <a:ea typeface="微软雅黑" panose="020B0503020204020204" pitchFamily="34" charset="-122"/>
              </a:rPr>
              <a:t>位目标位置</a:t>
            </a:r>
          </a:p>
        </p:txBody>
      </p:sp>
      <p:sp>
        <p:nvSpPr>
          <p:cNvPr id="10" name="矩形 9"/>
          <p:cNvSpPr/>
          <p:nvPr/>
        </p:nvSpPr>
        <p:spPr>
          <a:xfrm>
            <a:off x="5837204" y="3635489"/>
            <a:ext cx="1997478"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移</a:t>
            </a:r>
            <a:r>
              <a:rPr lang="zh-CN" altLang="en-US" dirty="0">
                <a:solidFill>
                  <a:schemeClr val="bg1"/>
                </a:solidFill>
                <a:latin typeface="微软雅黑" panose="020B0503020204020204" pitchFamily="34" charset="-122"/>
                <a:ea typeface="微软雅黑" panose="020B0503020204020204" pitchFamily="34" charset="-122"/>
              </a:rPr>
              <a:t>动幻灯片（</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a:t>
            </a:r>
          </a:p>
        </p:txBody>
      </p:sp>
      <p:pic>
        <p:nvPicPr>
          <p:cNvPr id="2" name="图片 1"/>
          <p:cNvPicPr>
            <a:picLocks noChangeAspect="1"/>
          </p:cNvPicPr>
          <p:nvPr/>
        </p:nvPicPr>
        <p:blipFill>
          <a:blip r:embed="rId2"/>
          <a:stretch>
            <a:fillRect/>
          </a:stretch>
        </p:blipFill>
        <p:spPr>
          <a:xfrm>
            <a:off x="1989980" y="859121"/>
            <a:ext cx="7487972" cy="2648766"/>
          </a:xfrm>
          <a:prstGeom prst="rect">
            <a:avLst/>
          </a:prstGeom>
        </p:spPr>
      </p:pic>
      <p:pic>
        <p:nvPicPr>
          <p:cNvPr id="4" name="图片 3"/>
          <p:cNvPicPr>
            <a:picLocks noChangeAspect="1"/>
          </p:cNvPicPr>
          <p:nvPr/>
        </p:nvPicPr>
        <p:blipFill>
          <a:blip r:embed="rId3"/>
          <a:stretch>
            <a:fillRect/>
          </a:stretch>
        </p:blipFill>
        <p:spPr>
          <a:xfrm>
            <a:off x="1745312" y="4132423"/>
            <a:ext cx="4562724" cy="2401433"/>
          </a:xfrm>
          <a:prstGeom prst="rect">
            <a:avLst/>
          </a:prstGeom>
        </p:spPr>
      </p:pic>
      <p:pic>
        <p:nvPicPr>
          <p:cNvPr id="5" name="图片 4"/>
          <p:cNvPicPr>
            <a:picLocks noChangeAspect="1"/>
          </p:cNvPicPr>
          <p:nvPr/>
        </p:nvPicPr>
        <p:blipFill>
          <a:blip r:embed="rId4"/>
          <a:stretch>
            <a:fillRect/>
          </a:stretch>
        </p:blipFill>
        <p:spPr>
          <a:xfrm>
            <a:off x="6668192" y="4132423"/>
            <a:ext cx="4786360" cy="2401433"/>
          </a:xfrm>
          <a:prstGeom prst="rect">
            <a:avLst/>
          </a:prstGeom>
        </p:spPr>
      </p:pic>
      <p:sp>
        <p:nvSpPr>
          <p:cNvPr id="8" name="矩形 7"/>
          <p:cNvSpPr/>
          <p:nvPr/>
        </p:nvSpPr>
        <p:spPr>
          <a:xfrm>
            <a:off x="1989980" y="5971484"/>
            <a:ext cx="176955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复</a:t>
            </a:r>
            <a:r>
              <a:rPr lang="zh-CN" altLang="en-US" dirty="0">
                <a:solidFill>
                  <a:schemeClr val="bg1"/>
                </a:solidFill>
                <a:latin typeface="微软雅黑" panose="020B0503020204020204" pitchFamily="34" charset="-122"/>
                <a:ea typeface="微软雅黑" panose="020B0503020204020204" pitchFamily="34" charset="-122"/>
              </a:rPr>
              <a:t>制幻灯片 </a:t>
            </a:r>
          </a:p>
        </p:txBody>
      </p:sp>
      <p:sp>
        <p:nvSpPr>
          <p:cNvPr id="11" name="矩形 10"/>
          <p:cNvSpPr/>
          <p:nvPr/>
        </p:nvSpPr>
        <p:spPr>
          <a:xfrm>
            <a:off x="6835943" y="5971484"/>
            <a:ext cx="176955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移动幻灯片</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4319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grpSp>
        <p:nvGrpSpPr>
          <p:cNvPr id="13" name="组合 12"/>
          <p:cNvGrpSpPr/>
          <p:nvPr/>
        </p:nvGrpSpPr>
        <p:grpSpPr>
          <a:xfrm>
            <a:off x="5067791" y="2089398"/>
            <a:ext cx="6482525" cy="527670"/>
            <a:chOff x="5609780" y="2063909"/>
            <a:chExt cx="6482525" cy="527670"/>
          </a:xfrm>
        </p:grpSpPr>
        <p:sp>
          <p:nvSpPr>
            <p:cNvPr id="14" name="矩形 13"/>
            <p:cNvSpPr/>
            <p:nvPr/>
          </p:nvSpPr>
          <p:spPr>
            <a:xfrm>
              <a:off x="6096000" y="2063909"/>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390219" y="2068339"/>
              <a:ext cx="4702086"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609780" y="2174960"/>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文本框 11"/>
          <p:cNvSpPr txBox="1"/>
          <p:nvPr/>
        </p:nvSpPr>
        <p:spPr>
          <a:xfrm>
            <a:off x="7036910" y="1430390"/>
            <a:ext cx="400540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创建“工作总结”演示文稿</a:t>
            </a:r>
          </a:p>
        </p:txBody>
      </p:sp>
      <p:sp>
        <p:nvSpPr>
          <p:cNvPr id="28" name="文本框 18"/>
          <p:cNvSpPr txBox="1"/>
          <p:nvPr/>
        </p:nvSpPr>
        <p:spPr>
          <a:xfrm>
            <a:off x="6945469" y="2161549"/>
            <a:ext cx="4604847" cy="46166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统一“工作总结”演示文稿风格</a:t>
            </a:r>
          </a:p>
        </p:txBody>
      </p:sp>
      <p:sp>
        <p:nvSpPr>
          <p:cNvPr id="29" name="文本框 18"/>
          <p:cNvSpPr txBox="1"/>
          <p:nvPr/>
        </p:nvSpPr>
        <p:spPr>
          <a:xfrm>
            <a:off x="6945469" y="2871928"/>
            <a:ext cx="4765267" cy="461665"/>
          </a:xfrm>
          <a:prstGeom prst="rect">
            <a:avLst/>
          </a:prstGeom>
          <a:noFill/>
        </p:spPr>
        <p:txBody>
          <a:bodyPr wrap="square" rtlCol="0">
            <a:spAutoFit/>
            <a:scene3d>
              <a:camera prst="orthographicFront"/>
              <a:lightRig rig="threePt" dir="t"/>
            </a:scene3d>
            <a:sp3d contourW="12700"/>
          </a:bodyPr>
          <a:lstStyle/>
          <a:p>
            <a:r>
              <a:rPr lang="zh-CN" altLang="en-US" sz="2400" dirty="0"/>
              <a:t>丰富“工作总结”演示文稿内容</a:t>
            </a:r>
            <a:endParaRPr lang="zh-CN" altLang="en-US" sz="2400" dirty="0">
              <a:solidFill>
                <a:schemeClr val="tx1"/>
              </a:solidFill>
            </a:endParaRPr>
          </a:p>
        </p:txBody>
      </p:sp>
      <p:sp>
        <p:nvSpPr>
          <p:cNvPr id="30" name="TextBox 3"/>
          <p:cNvSpPr txBox="1"/>
          <p:nvPr/>
        </p:nvSpPr>
        <p:spPr>
          <a:xfrm>
            <a:off x="5670216" y="14439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2174907"/>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87809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3622924"/>
            <a:ext cx="4912654" cy="461665"/>
          </a:xfrm>
          <a:prstGeom prst="rect">
            <a:avLst/>
          </a:prstGeom>
          <a:noFill/>
        </p:spPr>
        <p:txBody>
          <a:bodyPr wrap="square" rtlCol="0">
            <a:spAutoFit/>
            <a:scene3d>
              <a:camera prst="orthographicFront"/>
              <a:lightRig rig="threePt" dir="t"/>
            </a:scene3d>
            <a:sp3d contourW="12700"/>
          </a:bodyPr>
          <a:lstStyle/>
          <a:p>
            <a:r>
              <a:rPr lang="zh-CN" altLang="en-US" sz="2400" dirty="0"/>
              <a:t>为“工作总结”演示文稿设</a:t>
            </a:r>
            <a:r>
              <a:rPr lang="zh-CN" altLang="en-US" sz="2400" dirty="0" smtClean="0"/>
              <a:t>置动画</a:t>
            </a:r>
            <a:endParaRPr lang="zh-CN" altLang="en-US" sz="2400" dirty="0">
              <a:solidFill>
                <a:schemeClr val="tx1"/>
              </a:solidFill>
            </a:endParaRPr>
          </a:p>
        </p:txBody>
      </p:sp>
      <p:sp>
        <p:nvSpPr>
          <p:cNvPr id="38" name="文本框 18"/>
          <p:cNvSpPr txBox="1"/>
          <p:nvPr/>
        </p:nvSpPr>
        <p:spPr>
          <a:xfrm>
            <a:off x="6926420" y="4408868"/>
            <a:ext cx="4784316" cy="461665"/>
          </a:xfrm>
          <a:prstGeom prst="rect">
            <a:avLst/>
          </a:prstGeom>
          <a:noFill/>
        </p:spPr>
        <p:txBody>
          <a:bodyPr wrap="square" rtlCol="0">
            <a:spAutoFit/>
            <a:scene3d>
              <a:camera prst="orthographicFront"/>
              <a:lightRig rig="threePt" dir="t"/>
            </a:scene3d>
            <a:sp3d contourW="12700"/>
          </a:bodyPr>
          <a:lstStyle/>
          <a:p>
            <a:r>
              <a:rPr lang="zh-CN" altLang="en-US" sz="2400" dirty="0"/>
              <a:t>放映并发布“工作总结”演</a:t>
            </a:r>
            <a:r>
              <a:rPr lang="zh-CN" altLang="en-US" sz="2400" dirty="0" smtClean="0"/>
              <a:t>示文稿</a:t>
            </a:r>
            <a:endParaRPr lang="zh-CN" altLang="en-US" sz="2400" dirty="0">
              <a:solidFill>
                <a:schemeClr val="tx1"/>
              </a:solidFill>
            </a:endParaRPr>
          </a:p>
        </p:txBody>
      </p:sp>
      <p:sp>
        <p:nvSpPr>
          <p:cNvPr id="39" name="TextBox 21"/>
          <p:cNvSpPr txBox="1"/>
          <p:nvPr/>
        </p:nvSpPr>
        <p:spPr>
          <a:xfrm>
            <a:off x="5651166" y="3636282"/>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44150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extLst>
      <p:ext uri="{BB962C8B-B14F-4D97-AF65-F5344CB8AC3E}">
        <p14:creationId xmlns:p14="http://schemas.microsoft.com/office/powerpoint/2010/main" val="233743399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572329"/>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14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308324"/>
          </a:xfrm>
          <a:prstGeom prst="rect">
            <a:avLst/>
          </a:prstGeom>
        </p:spPr>
        <p:txBody>
          <a:bodyPr wrap="square">
            <a:spAutoFit/>
          </a:bodyPr>
          <a:lstStyle/>
          <a:p>
            <a:pPr algn="just">
              <a:lnSpc>
                <a:spcPct val="120000"/>
              </a:lnSpc>
            </a:pPr>
            <a:r>
              <a:rPr lang="zh-CN" altLang="en-US" sz="2000" dirty="0"/>
              <a:t>通过新建“空白演示”选项创建的幻灯片及其内容过于单调，但如果一张张地设置幻灯片又过于烦琐而且可能无法统一幻灯片的风格。因此，在完成演示文稿内容框架的创建后，可以通过主题、背景、母版等功能，快速制作出美观且风格统一的演示文稿</a:t>
            </a:r>
            <a:r>
              <a:rPr lang="zh-CN" altLang="en-US" sz="2000" dirty="0" smtClean="0"/>
              <a:t>。</a:t>
            </a:r>
            <a:endParaRPr lang="en-US" altLang="zh-CN" sz="2000" dirty="0" smtClean="0"/>
          </a:p>
          <a:p>
            <a:pPr algn="just">
              <a:lnSpc>
                <a:spcPct val="120000"/>
              </a:lnSpc>
            </a:pPr>
            <a:endParaRPr lang="en-US" altLang="zh-CN" sz="2000" dirty="0"/>
          </a:p>
          <a:p>
            <a:pPr algn="just">
              <a:lnSpc>
                <a:spcPct val="120000"/>
              </a:lnSpc>
            </a:pPr>
            <a:r>
              <a:rPr lang="zh-CN" altLang="en-US" sz="2000" dirty="0" smtClean="0"/>
              <a:t>下面</a:t>
            </a:r>
            <a:r>
              <a:rPr lang="zh-CN" altLang="en-US" sz="2000" dirty="0"/>
              <a:t>利用这些功能统一“工作总结”演示文稿的风格。</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7" y="534841"/>
            <a:ext cx="5476217"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统一“工作总结”演示文稿风格</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务二</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3306966"/>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889627" y="2716002"/>
            <a:ext cx="329784" cy="216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a:t>
            </a:r>
            <a:r>
              <a:rPr lang="zh-CN" altLang="en-US" sz="3600" b="1" dirty="0" smtClean="0">
                <a:solidFill>
                  <a:schemeClr val="accent3"/>
                </a:solidFill>
                <a:latin typeface="+mn-ea"/>
                <a:cs typeface="经典综艺体简" panose="02010609000101010101" pitchFamily="49" charset="-122"/>
              </a:rPr>
              <a:t>析</a:t>
            </a:r>
            <a:endParaRPr lang="zh-CN" altLang="en-US" sz="3600" b="1" dirty="0">
              <a:solidFill>
                <a:schemeClr val="accent3"/>
              </a:solidFill>
              <a:latin typeface="+mn-ea"/>
              <a:cs typeface="经典综艺体简" panose="02010609000101010101" pitchFamily="49" charset="-122"/>
            </a:endParaRPr>
          </a:p>
        </p:txBody>
      </p:sp>
      <p:sp>
        <p:nvSpPr>
          <p:cNvPr id="21" name="文本框 11"/>
          <p:cNvSpPr txBox="1"/>
          <p:nvPr/>
        </p:nvSpPr>
        <p:spPr>
          <a:xfrm>
            <a:off x="5143658" y="534841"/>
            <a:ext cx="5597648"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统一“工作总结”演示文稿风格</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务二</a:t>
            </a:r>
            <a:endParaRPr lang="en-US" altLang="zh-CN" sz="2800" dirty="0">
              <a:solidFill>
                <a:schemeClr val="tx1">
                  <a:lumMod val="85000"/>
                  <a:lumOff val="15000"/>
                </a:schemeClr>
              </a:solidFill>
            </a:endParaRPr>
          </a:p>
        </p:txBody>
      </p:sp>
      <p:sp>
        <p:nvSpPr>
          <p:cNvPr id="2" name="矩形 1"/>
          <p:cNvSpPr/>
          <p:nvPr/>
        </p:nvSpPr>
        <p:spPr>
          <a:xfrm>
            <a:off x="3776964" y="2811982"/>
            <a:ext cx="4185761" cy="461665"/>
          </a:xfrm>
          <a:prstGeom prst="rect">
            <a:avLst/>
          </a:prstGeom>
        </p:spPr>
        <p:txBody>
          <a:bodyPr wrap="none">
            <a:spAutoFit/>
          </a:bodyPr>
          <a:lstStyle/>
          <a:p>
            <a:r>
              <a:rPr lang="zh-CN" altLang="en-US" sz="2400" dirty="0"/>
              <a:t>（一）幻灯片文本的设计原则</a:t>
            </a:r>
          </a:p>
        </p:txBody>
      </p:sp>
      <p:sp>
        <p:nvSpPr>
          <p:cNvPr id="20" name="矩形 19"/>
          <p:cNvSpPr/>
          <p:nvPr/>
        </p:nvSpPr>
        <p:spPr>
          <a:xfrm>
            <a:off x="3776964" y="3501008"/>
            <a:ext cx="3262432" cy="461665"/>
          </a:xfrm>
          <a:prstGeom prst="rect">
            <a:avLst/>
          </a:prstGeom>
        </p:spPr>
        <p:txBody>
          <a:bodyPr wrap="none">
            <a:spAutoFit/>
          </a:bodyPr>
          <a:lstStyle/>
          <a:p>
            <a:r>
              <a:rPr lang="zh-CN" altLang="en-US" sz="2400" dirty="0"/>
              <a:t>（二）各种</a:t>
            </a:r>
            <a:r>
              <a:rPr lang="zh-CN" altLang="en-US" sz="2400" dirty="0" smtClean="0"/>
              <a:t>母版的</a:t>
            </a:r>
            <a:r>
              <a:rPr lang="zh-CN" altLang="en-US" sz="2400" dirty="0"/>
              <a:t>区别</a:t>
            </a:r>
          </a:p>
        </p:txBody>
      </p:sp>
      <p:sp>
        <p:nvSpPr>
          <p:cNvPr id="25" name="燕尾形 24"/>
          <p:cNvSpPr/>
          <p:nvPr/>
        </p:nvSpPr>
        <p:spPr>
          <a:xfrm>
            <a:off x="11111082" y="511800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485218" y="511800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845258" y="511800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a:t>
            </a:r>
            <a:r>
              <a:rPr lang="zh-CN" altLang="en-US" dirty="0" smtClean="0"/>
              <a:t>）</a:t>
            </a:r>
            <a:r>
              <a:rPr lang="zh-CN" altLang="zh-CN" dirty="0"/>
              <a:t>幻灯片文本的设计原则</a:t>
            </a:r>
          </a:p>
        </p:txBody>
      </p:sp>
      <p:sp>
        <p:nvSpPr>
          <p:cNvPr id="42" name="矩形 41"/>
          <p:cNvSpPr/>
          <p:nvPr/>
        </p:nvSpPr>
        <p:spPr>
          <a:xfrm>
            <a:off x="1274324" y="1161593"/>
            <a:ext cx="2768287"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smtClean="0">
                <a:solidFill>
                  <a:schemeClr val="bg1"/>
                </a:solidFill>
              </a:rPr>
              <a:t>1</a:t>
            </a:r>
            <a:r>
              <a:rPr lang="zh-CN" altLang="en-US" dirty="0">
                <a:solidFill>
                  <a:schemeClr val="bg1"/>
                </a:solidFill>
              </a:rPr>
              <a:t>．字体设计原则</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62" name="内容占位符 2"/>
          <p:cNvSpPr txBox="1"/>
          <p:nvPr/>
        </p:nvSpPr>
        <p:spPr>
          <a:xfrm>
            <a:off x="953957" y="1937440"/>
            <a:ext cx="10537375" cy="1166796"/>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t>字体设计效果与演示文稿的可阅读性和感染力息息相关。实际上，字体设计也有一定的原则可循，下面介绍</a:t>
            </a:r>
            <a:r>
              <a:rPr lang="en-US" altLang="zh-CN" sz="2000" dirty="0"/>
              <a:t>3</a:t>
            </a:r>
            <a:r>
              <a:rPr lang="zh-CN" altLang="zh-CN" sz="2000" dirty="0"/>
              <a:t>种常见的字体设计原则。</a:t>
            </a:r>
          </a:p>
        </p:txBody>
      </p:sp>
      <p:sp>
        <p:nvSpPr>
          <p:cNvPr id="93" name="矩形 92"/>
          <p:cNvSpPr/>
          <p:nvPr/>
        </p:nvSpPr>
        <p:spPr>
          <a:xfrm>
            <a:off x="1446814" y="3301796"/>
            <a:ext cx="10145485" cy="3084347"/>
          </a:xfrm>
          <a:prstGeom prst="rect">
            <a:avLst/>
          </a:prstGeom>
        </p:spPr>
        <p:txBody>
          <a:bodyPr vert="horz" lIns="91440" tIns="45720" rIns="91440" bIns="45720" rtlCol="0">
            <a:noAutofit/>
          </a:bodyPr>
          <a:lstStyle/>
          <a:p>
            <a:pPr marL="342900" indent="-342900">
              <a:lnSpc>
                <a:spcPct val="120000"/>
              </a:lnSpc>
              <a:spcBef>
                <a:spcPts val="1200"/>
              </a:spcBef>
              <a:spcAft>
                <a:spcPts val="600"/>
              </a:spcAft>
              <a:buFont typeface="Wingdings" panose="05000000000000000000" pitchFamily="2" charset="2"/>
              <a:buChar char="l"/>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幻灯片标题字体最好选用容易阅读的较粗的字体，正文则使用比标题细的字体，以区分主次。</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nSpc>
                <a:spcPct val="120000"/>
              </a:lnSpc>
              <a:spcBef>
                <a:spcPts val="1200"/>
              </a:spcBef>
              <a:spcAft>
                <a:spcPts val="600"/>
              </a:spcAft>
              <a:buFont typeface="Wingdings" panose="05000000000000000000" pitchFamily="2" charset="2"/>
              <a:buChar char="l"/>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在搭配字体时，标题和正文尽量选择常用的字体，而且要考虑标题字体和正文字体的搭配效果。</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nSpc>
                <a:spcPct val="120000"/>
              </a:lnSpc>
              <a:spcBef>
                <a:spcPts val="1200"/>
              </a:spcBef>
              <a:spcAft>
                <a:spcPts val="600"/>
              </a:spcAft>
              <a:buFont typeface="Wingdings" panose="05000000000000000000" pitchFamily="2" charset="2"/>
              <a:buChar char="l"/>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在商业培训等相对正式的场合，可使用较正规的字体，如标题使用方正粗黑宋简体、黑体和方正综艺简体等，正文可使用微软雅黑、方正细黑简体和宋体等。</a:t>
            </a:r>
          </a:p>
        </p:txBody>
      </p:sp>
      <p:grpSp>
        <p:nvGrpSpPr>
          <p:cNvPr id="94" name="组合 93"/>
          <p:cNvGrpSpPr/>
          <p:nvPr/>
        </p:nvGrpSpPr>
        <p:grpSpPr>
          <a:xfrm>
            <a:off x="725884" y="4377558"/>
            <a:ext cx="565445" cy="550863"/>
            <a:chOff x="7214563" y="2407032"/>
            <a:chExt cx="565445" cy="550863"/>
          </a:xfrm>
          <a:solidFill>
            <a:srgbClr val="92D050"/>
          </a:solidFill>
        </p:grpSpPr>
        <p:sp>
          <p:nvSpPr>
            <p:cNvPr id="104" name="Freeform 10"/>
            <p:cNvSpPr/>
            <p:nvPr/>
          </p:nvSpPr>
          <p:spPr bwMode="auto">
            <a:xfrm>
              <a:off x="7503639" y="2816607"/>
              <a:ext cx="92123" cy="127000"/>
            </a:xfrm>
            <a:custGeom>
              <a:avLst/>
              <a:gdLst>
                <a:gd name="T0" fmla="*/ 0 w 13"/>
                <a:gd name="T1" fmla="*/ 0 h 18"/>
                <a:gd name="T2" fmla="*/ 0 w 13"/>
                <a:gd name="T3" fmla="*/ 18 h 18"/>
                <a:gd name="T4" fmla="*/ 13 w 13"/>
                <a:gd name="T5" fmla="*/ 3 h 18"/>
                <a:gd name="T6" fmla="*/ 0 w 13"/>
                <a:gd name="T7" fmla="*/ 0 h 18"/>
              </a:gdLst>
              <a:ahLst/>
              <a:cxnLst>
                <a:cxn ang="0">
                  <a:pos x="T0" y="T1"/>
                </a:cxn>
                <a:cxn ang="0">
                  <a:pos x="T2" y="T3"/>
                </a:cxn>
                <a:cxn ang="0">
                  <a:pos x="T4" y="T5"/>
                </a:cxn>
                <a:cxn ang="0">
                  <a:pos x="T6" y="T7"/>
                </a:cxn>
              </a:cxnLst>
              <a:rect l="0" t="0" r="r" b="b"/>
              <a:pathLst>
                <a:path w="13" h="18">
                  <a:moveTo>
                    <a:pt x="0" y="0"/>
                  </a:moveTo>
                  <a:cubicBezTo>
                    <a:pt x="0" y="18"/>
                    <a:pt x="0" y="18"/>
                    <a:pt x="0" y="18"/>
                  </a:cubicBezTo>
                  <a:cubicBezTo>
                    <a:pt x="5" y="17"/>
                    <a:pt x="10" y="11"/>
                    <a:pt x="13" y="3"/>
                  </a:cubicBezTo>
                  <a:cubicBezTo>
                    <a:pt x="9" y="1"/>
                    <a:pt x="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1"/>
            <p:cNvSpPr/>
            <p:nvPr/>
          </p:nvSpPr>
          <p:spPr bwMode="auto">
            <a:xfrm>
              <a:off x="7503639" y="2689607"/>
              <a:ext cx="112772" cy="119063"/>
            </a:xfrm>
            <a:custGeom>
              <a:avLst/>
              <a:gdLst>
                <a:gd name="T0" fmla="*/ 16 w 16"/>
                <a:gd name="T1" fmla="*/ 0 h 17"/>
                <a:gd name="T2" fmla="*/ 0 w 16"/>
                <a:gd name="T3" fmla="*/ 0 h 17"/>
                <a:gd name="T4" fmla="*/ 0 w 16"/>
                <a:gd name="T5" fmla="*/ 14 h 17"/>
                <a:gd name="T6" fmla="*/ 14 w 16"/>
                <a:gd name="T7" fmla="*/ 17 h 17"/>
                <a:gd name="T8" fmla="*/ 16 w 16"/>
                <a:gd name="T9" fmla="*/ 0 h 17"/>
              </a:gdLst>
              <a:ahLst/>
              <a:cxnLst>
                <a:cxn ang="0">
                  <a:pos x="T0" y="T1"/>
                </a:cxn>
                <a:cxn ang="0">
                  <a:pos x="T2" y="T3"/>
                </a:cxn>
                <a:cxn ang="0">
                  <a:pos x="T4" y="T5"/>
                </a:cxn>
                <a:cxn ang="0">
                  <a:pos x="T6" y="T7"/>
                </a:cxn>
                <a:cxn ang="0">
                  <a:pos x="T8" y="T9"/>
                </a:cxn>
              </a:cxnLst>
              <a:rect l="0" t="0" r="r" b="b"/>
              <a:pathLst>
                <a:path w="16" h="17">
                  <a:moveTo>
                    <a:pt x="16" y="0"/>
                  </a:moveTo>
                  <a:cubicBezTo>
                    <a:pt x="0" y="0"/>
                    <a:pt x="0" y="0"/>
                    <a:pt x="0" y="0"/>
                  </a:cubicBezTo>
                  <a:cubicBezTo>
                    <a:pt x="0" y="14"/>
                    <a:pt x="0" y="14"/>
                    <a:pt x="0" y="14"/>
                  </a:cubicBezTo>
                  <a:cubicBezTo>
                    <a:pt x="5" y="14"/>
                    <a:pt x="10" y="15"/>
                    <a:pt x="14" y="17"/>
                  </a:cubicBezTo>
                  <a:cubicBezTo>
                    <a:pt x="15" y="12"/>
                    <a:pt x="16"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2"/>
            <p:cNvSpPr/>
            <p:nvPr/>
          </p:nvSpPr>
          <p:spPr bwMode="auto">
            <a:xfrm>
              <a:off x="7503639" y="2540382"/>
              <a:ext cx="112772" cy="120650"/>
            </a:xfrm>
            <a:custGeom>
              <a:avLst/>
              <a:gdLst>
                <a:gd name="T0" fmla="*/ 0 w 16"/>
                <a:gd name="T1" fmla="*/ 3 h 17"/>
                <a:gd name="T2" fmla="*/ 0 w 16"/>
                <a:gd name="T3" fmla="*/ 17 h 17"/>
                <a:gd name="T4" fmla="*/ 16 w 16"/>
                <a:gd name="T5" fmla="*/ 17 h 17"/>
                <a:gd name="T6" fmla="*/ 14 w 16"/>
                <a:gd name="T7" fmla="*/ 0 h 17"/>
                <a:gd name="T8" fmla="*/ 0 w 16"/>
                <a:gd name="T9" fmla="*/ 3 h 17"/>
              </a:gdLst>
              <a:ahLst/>
              <a:cxnLst>
                <a:cxn ang="0">
                  <a:pos x="T0" y="T1"/>
                </a:cxn>
                <a:cxn ang="0">
                  <a:pos x="T2" y="T3"/>
                </a:cxn>
                <a:cxn ang="0">
                  <a:pos x="T4" y="T5"/>
                </a:cxn>
                <a:cxn ang="0">
                  <a:pos x="T6" y="T7"/>
                </a:cxn>
                <a:cxn ang="0">
                  <a:pos x="T8" y="T9"/>
                </a:cxn>
              </a:cxnLst>
              <a:rect l="0" t="0" r="r" b="b"/>
              <a:pathLst>
                <a:path w="16" h="17">
                  <a:moveTo>
                    <a:pt x="0" y="3"/>
                  </a:moveTo>
                  <a:cubicBezTo>
                    <a:pt x="0" y="17"/>
                    <a:pt x="0" y="17"/>
                    <a:pt x="0" y="17"/>
                  </a:cubicBezTo>
                  <a:cubicBezTo>
                    <a:pt x="16" y="17"/>
                    <a:pt x="16" y="17"/>
                    <a:pt x="16" y="17"/>
                  </a:cubicBezTo>
                  <a:cubicBezTo>
                    <a:pt x="16" y="11"/>
                    <a:pt x="15" y="5"/>
                    <a:pt x="14" y="0"/>
                  </a:cubicBezTo>
                  <a:cubicBezTo>
                    <a:pt x="9" y="2"/>
                    <a:pt x="5"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3"/>
            <p:cNvSpPr/>
            <p:nvPr/>
          </p:nvSpPr>
          <p:spPr bwMode="auto">
            <a:xfrm>
              <a:off x="7384514" y="2816607"/>
              <a:ext cx="98476" cy="133350"/>
            </a:xfrm>
            <a:custGeom>
              <a:avLst/>
              <a:gdLst>
                <a:gd name="T0" fmla="*/ 14 w 14"/>
                <a:gd name="T1" fmla="*/ 19 h 19"/>
                <a:gd name="T2" fmla="*/ 14 w 14"/>
                <a:gd name="T3" fmla="*/ 0 h 19"/>
                <a:gd name="T4" fmla="*/ 0 w 14"/>
                <a:gd name="T5" fmla="*/ 3 h 19"/>
                <a:gd name="T6" fmla="*/ 14 w 14"/>
                <a:gd name="T7" fmla="*/ 19 h 19"/>
              </a:gdLst>
              <a:ahLst/>
              <a:cxnLst>
                <a:cxn ang="0">
                  <a:pos x="T0" y="T1"/>
                </a:cxn>
                <a:cxn ang="0">
                  <a:pos x="T2" y="T3"/>
                </a:cxn>
                <a:cxn ang="0">
                  <a:pos x="T4" y="T5"/>
                </a:cxn>
                <a:cxn ang="0">
                  <a:pos x="T6" y="T7"/>
                </a:cxn>
              </a:cxnLst>
              <a:rect l="0" t="0" r="r" b="b"/>
              <a:pathLst>
                <a:path w="14" h="19">
                  <a:moveTo>
                    <a:pt x="14" y="19"/>
                  </a:moveTo>
                  <a:cubicBezTo>
                    <a:pt x="14" y="0"/>
                    <a:pt x="14" y="0"/>
                    <a:pt x="14" y="0"/>
                  </a:cubicBezTo>
                  <a:cubicBezTo>
                    <a:pt x="9" y="0"/>
                    <a:pt x="4" y="1"/>
                    <a:pt x="0" y="3"/>
                  </a:cubicBezTo>
                  <a:cubicBezTo>
                    <a:pt x="3" y="11"/>
                    <a:pt x="8" y="17"/>
                    <a:pt x="1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4"/>
            <p:cNvSpPr/>
            <p:nvPr/>
          </p:nvSpPr>
          <p:spPr bwMode="auto">
            <a:xfrm>
              <a:off x="7362277" y="2548319"/>
              <a:ext cx="120713" cy="112713"/>
            </a:xfrm>
            <a:custGeom>
              <a:avLst/>
              <a:gdLst>
                <a:gd name="T0" fmla="*/ 0 w 17"/>
                <a:gd name="T1" fmla="*/ 16 h 16"/>
                <a:gd name="T2" fmla="*/ 17 w 17"/>
                <a:gd name="T3" fmla="*/ 16 h 16"/>
                <a:gd name="T4" fmla="*/ 17 w 17"/>
                <a:gd name="T5" fmla="*/ 3 h 16"/>
                <a:gd name="T6" fmla="*/ 2 w 17"/>
                <a:gd name="T7" fmla="*/ 0 h 16"/>
                <a:gd name="T8" fmla="*/ 0 w 17"/>
                <a:gd name="T9" fmla="*/ 16 h 16"/>
              </a:gdLst>
              <a:ahLst/>
              <a:cxnLst>
                <a:cxn ang="0">
                  <a:pos x="T0" y="T1"/>
                </a:cxn>
                <a:cxn ang="0">
                  <a:pos x="T2" y="T3"/>
                </a:cxn>
                <a:cxn ang="0">
                  <a:pos x="T4" y="T5"/>
                </a:cxn>
                <a:cxn ang="0">
                  <a:pos x="T6" y="T7"/>
                </a:cxn>
                <a:cxn ang="0">
                  <a:pos x="T8" y="T9"/>
                </a:cxn>
              </a:cxnLst>
              <a:rect l="0" t="0" r="r" b="b"/>
              <a:pathLst>
                <a:path w="17" h="16">
                  <a:moveTo>
                    <a:pt x="0" y="16"/>
                  </a:moveTo>
                  <a:cubicBezTo>
                    <a:pt x="17" y="16"/>
                    <a:pt x="17" y="16"/>
                    <a:pt x="17" y="16"/>
                  </a:cubicBezTo>
                  <a:cubicBezTo>
                    <a:pt x="17" y="3"/>
                    <a:pt x="17" y="3"/>
                    <a:pt x="17" y="3"/>
                  </a:cubicBezTo>
                  <a:cubicBezTo>
                    <a:pt x="12" y="2"/>
                    <a:pt x="7" y="1"/>
                    <a:pt x="2" y="0"/>
                  </a:cubicBezTo>
                  <a:cubicBezTo>
                    <a:pt x="1" y="5"/>
                    <a:pt x="0" y="10"/>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5"/>
            <p:cNvSpPr/>
            <p:nvPr/>
          </p:nvSpPr>
          <p:spPr bwMode="auto">
            <a:xfrm>
              <a:off x="7503639" y="2421319"/>
              <a:ext cx="85770" cy="112713"/>
            </a:xfrm>
            <a:custGeom>
              <a:avLst/>
              <a:gdLst>
                <a:gd name="T0" fmla="*/ 0 w 12"/>
                <a:gd name="T1" fmla="*/ 0 h 16"/>
                <a:gd name="T2" fmla="*/ 0 w 12"/>
                <a:gd name="T3" fmla="*/ 16 h 16"/>
                <a:gd name="T4" fmla="*/ 12 w 12"/>
                <a:gd name="T5" fmla="*/ 13 h 16"/>
                <a:gd name="T6" fmla="*/ 0 w 12"/>
                <a:gd name="T7" fmla="*/ 0 h 16"/>
              </a:gdLst>
              <a:ahLst/>
              <a:cxnLst>
                <a:cxn ang="0">
                  <a:pos x="T0" y="T1"/>
                </a:cxn>
                <a:cxn ang="0">
                  <a:pos x="T2" y="T3"/>
                </a:cxn>
                <a:cxn ang="0">
                  <a:pos x="T4" y="T5"/>
                </a:cxn>
                <a:cxn ang="0">
                  <a:pos x="T6" y="T7"/>
                </a:cxn>
              </a:cxnLst>
              <a:rect l="0" t="0" r="r" b="b"/>
              <a:pathLst>
                <a:path w="12" h="16">
                  <a:moveTo>
                    <a:pt x="0" y="0"/>
                  </a:moveTo>
                  <a:cubicBezTo>
                    <a:pt x="0" y="16"/>
                    <a:pt x="0" y="16"/>
                    <a:pt x="0" y="16"/>
                  </a:cubicBezTo>
                  <a:cubicBezTo>
                    <a:pt x="4" y="16"/>
                    <a:pt x="8" y="15"/>
                    <a:pt x="12" y="13"/>
                  </a:cubicBezTo>
                  <a:cubicBezTo>
                    <a:pt x="9" y="6"/>
                    <a:pt x="5"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6"/>
            <p:cNvSpPr/>
            <p:nvPr/>
          </p:nvSpPr>
          <p:spPr bwMode="auto">
            <a:xfrm>
              <a:off x="7390867" y="2413382"/>
              <a:ext cx="92123" cy="120650"/>
            </a:xfrm>
            <a:custGeom>
              <a:avLst/>
              <a:gdLst>
                <a:gd name="T0" fmla="*/ 13 w 13"/>
                <a:gd name="T1" fmla="*/ 17 h 17"/>
                <a:gd name="T2" fmla="*/ 13 w 13"/>
                <a:gd name="T3" fmla="*/ 0 h 17"/>
                <a:gd name="T4" fmla="*/ 0 w 13"/>
                <a:gd name="T5" fmla="*/ 15 h 17"/>
                <a:gd name="T6" fmla="*/ 13 w 13"/>
                <a:gd name="T7" fmla="*/ 17 h 17"/>
              </a:gdLst>
              <a:ahLst/>
              <a:cxnLst>
                <a:cxn ang="0">
                  <a:pos x="T0" y="T1"/>
                </a:cxn>
                <a:cxn ang="0">
                  <a:pos x="T2" y="T3"/>
                </a:cxn>
                <a:cxn ang="0">
                  <a:pos x="T4" y="T5"/>
                </a:cxn>
                <a:cxn ang="0">
                  <a:pos x="T6" y="T7"/>
                </a:cxn>
              </a:cxnLst>
              <a:rect l="0" t="0" r="r" b="b"/>
              <a:pathLst>
                <a:path w="13" h="17">
                  <a:moveTo>
                    <a:pt x="13" y="17"/>
                  </a:moveTo>
                  <a:cubicBezTo>
                    <a:pt x="13" y="0"/>
                    <a:pt x="13" y="0"/>
                    <a:pt x="13" y="0"/>
                  </a:cubicBezTo>
                  <a:cubicBezTo>
                    <a:pt x="7" y="2"/>
                    <a:pt x="3" y="7"/>
                    <a:pt x="0" y="15"/>
                  </a:cubicBezTo>
                  <a:cubicBezTo>
                    <a:pt x="4" y="16"/>
                    <a:pt x="8" y="17"/>
                    <a:pt x="1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7"/>
            <p:cNvSpPr/>
            <p:nvPr/>
          </p:nvSpPr>
          <p:spPr bwMode="auto">
            <a:xfrm>
              <a:off x="7362277" y="2689607"/>
              <a:ext cx="120713" cy="119063"/>
            </a:xfrm>
            <a:custGeom>
              <a:avLst/>
              <a:gdLst>
                <a:gd name="T0" fmla="*/ 2 w 17"/>
                <a:gd name="T1" fmla="*/ 17 h 17"/>
                <a:gd name="T2" fmla="*/ 17 w 17"/>
                <a:gd name="T3" fmla="*/ 14 h 17"/>
                <a:gd name="T4" fmla="*/ 17 w 17"/>
                <a:gd name="T5" fmla="*/ 0 h 17"/>
                <a:gd name="T6" fmla="*/ 0 w 17"/>
                <a:gd name="T7" fmla="*/ 0 h 17"/>
                <a:gd name="T8" fmla="*/ 2 w 17"/>
                <a:gd name="T9" fmla="*/ 17 h 17"/>
              </a:gdLst>
              <a:ahLst/>
              <a:cxnLst>
                <a:cxn ang="0">
                  <a:pos x="T0" y="T1"/>
                </a:cxn>
                <a:cxn ang="0">
                  <a:pos x="T2" y="T3"/>
                </a:cxn>
                <a:cxn ang="0">
                  <a:pos x="T4" y="T5"/>
                </a:cxn>
                <a:cxn ang="0">
                  <a:pos x="T6" y="T7"/>
                </a:cxn>
                <a:cxn ang="0">
                  <a:pos x="T8" y="T9"/>
                </a:cxn>
              </a:cxnLst>
              <a:rect l="0" t="0" r="r" b="b"/>
              <a:pathLst>
                <a:path w="17" h="17">
                  <a:moveTo>
                    <a:pt x="2" y="17"/>
                  </a:moveTo>
                  <a:cubicBezTo>
                    <a:pt x="6" y="15"/>
                    <a:pt x="11" y="14"/>
                    <a:pt x="17" y="14"/>
                  </a:cubicBezTo>
                  <a:cubicBezTo>
                    <a:pt x="17" y="0"/>
                    <a:pt x="17" y="0"/>
                    <a:pt x="17" y="0"/>
                  </a:cubicBezTo>
                  <a:cubicBezTo>
                    <a:pt x="0" y="0"/>
                    <a:pt x="0" y="0"/>
                    <a:pt x="0" y="0"/>
                  </a:cubicBezTo>
                  <a:cubicBezTo>
                    <a:pt x="0" y="6"/>
                    <a:pt x="1" y="12"/>
                    <a:pt x="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8"/>
            <p:cNvSpPr/>
            <p:nvPr/>
          </p:nvSpPr>
          <p:spPr bwMode="auto">
            <a:xfrm>
              <a:off x="7214563" y="2689607"/>
              <a:ext cx="135008" cy="176213"/>
            </a:xfrm>
            <a:custGeom>
              <a:avLst/>
              <a:gdLst>
                <a:gd name="T0" fmla="*/ 19 w 19"/>
                <a:gd name="T1" fmla="*/ 19 h 25"/>
                <a:gd name="T2" fmla="*/ 16 w 19"/>
                <a:gd name="T3" fmla="*/ 0 h 25"/>
                <a:gd name="T4" fmla="*/ 0 w 19"/>
                <a:gd name="T5" fmla="*/ 0 h 25"/>
                <a:gd name="T6" fmla="*/ 10 w 19"/>
                <a:gd name="T7" fmla="*/ 25 h 25"/>
                <a:gd name="T8" fmla="*/ 19 w 19"/>
                <a:gd name="T9" fmla="*/ 19 h 25"/>
              </a:gdLst>
              <a:ahLst/>
              <a:cxnLst>
                <a:cxn ang="0">
                  <a:pos x="T0" y="T1"/>
                </a:cxn>
                <a:cxn ang="0">
                  <a:pos x="T2" y="T3"/>
                </a:cxn>
                <a:cxn ang="0">
                  <a:pos x="T4" y="T5"/>
                </a:cxn>
                <a:cxn ang="0">
                  <a:pos x="T6" y="T7"/>
                </a:cxn>
                <a:cxn ang="0">
                  <a:pos x="T8" y="T9"/>
                </a:cxn>
              </a:cxnLst>
              <a:rect l="0" t="0" r="r" b="b"/>
              <a:pathLst>
                <a:path w="19" h="25">
                  <a:moveTo>
                    <a:pt x="19" y="19"/>
                  </a:moveTo>
                  <a:cubicBezTo>
                    <a:pt x="17" y="13"/>
                    <a:pt x="17" y="7"/>
                    <a:pt x="16" y="0"/>
                  </a:cubicBezTo>
                  <a:cubicBezTo>
                    <a:pt x="0" y="0"/>
                    <a:pt x="0" y="0"/>
                    <a:pt x="0" y="0"/>
                  </a:cubicBezTo>
                  <a:cubicBezTo>
                    <a:pt x="0" y="10"/>
                    <a:pt x="4" y="19"/>
                    <a:pt x="10" y="25"/>
                  </a:cubicBezTo>
                  <a:cubicBezTo>
                    <a:pt x="12" y="23"/>
                    <a:pt x="16" y="20"/>
                    <a:pt x="1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9"/>
            <p:cNvSpPr/>
            <p:nvPr/>
          </p:nvSpPr>
          <p:spPr bwMode="auto">
            <a:xfrm>
              <a:off x="7552876" y="2407032"/>
              <a:ext cx="120713" cy="92075"/>
            </a:xfrm>
            <a:custGeom>
              <a:avLst/>
              <a:gdLst>
                <a:gd name="T0" fmla="*/ 0 w 17"/>
                <a:gd name="T1" fmla="*/ 0 h 13"/>
                <a:gd name="T2" fmla="*/ 9 w 17"/>
                <a:gd name="T3" fmla="*/ 13 h 13"/>
                <a:gd name="T4" fmla="*/ 17 w 17"/>
                <a:gd name="T5" fmla="*/ 8 h 13"/>
                <a:gd name="T6" fmla="*/ 0 w 17"/>
                <a:gd name="T7" fmla="*/ 0 h 13"/>
              </a:gdLst>
              <a:ahLst/>
              <a:cxnLst>
                <a:cxn ang="0">
                  <a:pos x="T0" y="T1"/>
                </a:cxn>
                <a:cxn ang="0">
                  <a:pos x="T2" y="T3"/>
                </a:cxn>
                <a:cxn ang="0">
                  <a:pos x="T4" y="T5"/>
                </a:cxn>
                <a:cxn ang="0">
                  <a:pos x="T6" y="T7"/>
                </a:cxn>
              </a:cxnLst>
              <a:rect l="0" t="0" r="r" b="b"/>
              <a:pathLst>
                <a:path w="17" h="13">
                  <a:moveTo>
                    <a:pt x="0" y="0"/>
                  </a:moveTo>
                  <a:cubicBezTo>
                    <a:pt x="3" y="2"/>
                    <a:pt x="7" y="7"/>
                    <a:pt x="9" y="13"/>
                  </a:cubicBezTo>
                  <a:cubicBezTo>
                    <a:pt x="12" y="12"/>
                    <a:pt x="15" y="10"/>
                    <a:pt x="17" y="8"/>
                  </a:cubicBezTo>
                  <a:cubicBezTo>
                    <a:pt x="12" y="4"/>
                    <a:pt x="6"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0"/>
            <p:cNvSpPr/>
            <p:nvPr/>
          </p:nvSpPr>
          <p:spPr bwMode="auto">
            <a:xfrm>
              <a:off x="7630705" y="2689607"/>
              <a:ext cx="149303" cy="182563"/>
            </a:xfrm>
            <a:custGeom>
              <a:avLst/>
              <a:gdLst>
                <a:gd name="T0" fmla="*/ 3 w 21"/>
                <a:gd name="T1" fmla="*/ 0 h 26"/>
                <a:gd name="T2" fmla="*/ 0 w 21"/>
                <a:gd name="T3" fmla="*/ 19 h 26"/>
                <a:gd name="T4" fmla="*/ 10 w 21"/>
                <a:gd name="T5" fmla="*/ 26 h 26"/>
                <a:gd name="T6" fmla="*/ 21 w 21"/>
                <a:gd name="T7" fmla="*/ 0 h 26"/>
                <a:gd name="T8" fmla="*/ 3 w 21"/>
                <a:gd name="T9" fmla="*/ 0 h 26"/>
              </a:gdLst>
              <a:ahLst/>
              <a:cxnLst>
                <a:cxn ang="0">
                  <a:pos x="T0" y="T1"/>
                </a:cxn>
                <a:cxn ang="0">
                  <a:pos x="T2" y="T3"/>
                </a:cxn>
                <a:cxn ang="0">
                  <a:pos x="T4" y="T5"/>
                </a:cxn>
                <a:cxn ang="0">
                  <a:pos x="T6" y="T7"/>
                </a:cxn>
                <a:cxn ang="0">
                  <a:pos x="T8" y="T9"/>
                </a:cxn>
              </a:cxnLst>
              <a:rect l="0" t="0" r="r" b="b"/>
              <a:pathLst>
                <a:path w="21" h="26">
                  <a:moveTo>
                    <a:pt x="3" y="0"/>
                  </a:moveTo>
                  <a:cubicBezTo>
                    <a:pt x="2" y="7"/>
                    <a:pt x="2" y="13"/>
                    <a:pt x="0" y="19"/>
                  </a:cubicBezTo>
                  <a:cubicBezTo>
                    <a:pt x="4" y="21"/>
                    <a:pt x="7" y="23"/>
                    <a:pt x="10" y="26"/>
                  </a:cubicBezTo>
                  <a:cubicBezTo>
                    <a:pt x="16" y="19"/>
                    <a:pt x="20" y="10"/>
                    <a:pt x="21" y="0"/>
                  </a:cubicBezTo>
                  <a:cubicBezTo>
                    <a:pt x="3"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21"/>
            <p:cNvSpPr/>
            <p:nvPr/>
          </p:nvSpPr>
          <p:spPr bwMode="auto">
            <a:xfrm>
              <a:off x="7306686" y="2407032"/>
              <a:ext cx="119125" cy="98425"/>
            </a:xfrm>
            <a:custGeom>
              <a:avLst/>
              <a:gdLst>
                <a:gd name="T0" fmla="*/ 8 w 17"/>
                <a:gd name="T1" fmla="*/ 14 h 14"/>
                <a:gd name="T2" fmla="*/ 17 w 17"/>
                <a:gd name="T3" fmla="*/ 0 h 14"/>
                <a:gd name="T4" fmla="*/ 0 w 17"/>
                <a:gd name="T5" fmla="*/ 8 h 14"/>
                <a:gd name="T6" fmla="*/ 8 w 17"/>
                <a:gd name="T7" fmla="*/ 14 h 14"/>
              </a:gdLst>
              <a:ahLst/>
              <a:cxnLst>
                <a:cxn ang="0">
                  <a:pos x="T0" y="T1"/>
                </a:cxn>
                <a:cxn ang="0">
                  <a:pos x="T2" y="T3"/>
                </a:cxn>
                <a:cxn ang="0">
                  <a:pos x="T4" y="T5"/>
                </a:cxn>
                <a:cxn ang="0">
                  <a:pos x="T6" y="T7"/>
                </a:cxn>
              </a:cxnLst>
              <a:rect l="0" t="0" r="r" b="b"/>
              <a:pathLst>
                <a:path w="17" h="14">
                  <a:moveTo>
                    <a:pt x="8" y="14"/>
                  </a:moveTo>
                  <a:cubicBezTo>
                    <a:pt x="10" y="8"/>
                    <a:pt x="13" y="3"/>
                    <a:pt x="17" y="0"/>
                  </a:cubicBezTo>
                  <a:cubicBezTo>
                    <a:pt x="11" y="1"/>
                    <a:pt x="5" y="4"/>
                    <a:pt x="0" y="8"/>
                  </a:cubicBezTo>
                  <a:cubicBezTo>
                    <a:pt x="3" y="10"/>
                    <a:pt x="5" y="12"/>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22"/>
            <p:cNvSpPr/>
            <p:nvPr/>
          </p:nvSpPr>
          <p:spPr bwMode="auto">
            <a:xfrm>
              <a:off x="7630705" y="2484819"/>
              <a:ext cx="141362" cy="176213"/>
            </a:xfrm>
            <a:custGeom>
              <a:avLst/>
              <a:gdLst>
                <a:gd name="T0" fmla="*/ 0 w 20"/>
                <a:gd name="T1" fmla="*/ 7 h 25"/>
                <a:gd name="T2" fmla="*/ 2 w 20"/>
                <a:gd name="T3" fmla="*/ 25 h 25"/>
                <a:gd name="T4" fmla="*/ 20 w 20"/>
                <a:gd name="T5" fmla="*/ 25 h 25"/>
                <a:gd name="T6" fmla="*/ 9 w 20"/>
                <a:gd name="T7" fmla="*/ 0 h 25"/>
                <a:gd name="T8" fmla="*/ 0 w 20"/>
                <a:gd name="T9" fmla="*/ 7 h 25"/>
              </a:gdLst>
              <a:ahLst/>
              <a:cxnLst>
                <a:cxn ang="0">
                  <a:pos x="T0" y="T1"/>
                </a:cxn>
                <a:cxn ang="0">
                  <a:pos x="T2" y="T3"/>
                </a:cxn>
                <a:cxn ang="0">
                  <a:pos x="T4" y="T5"/>
                </a:cxn>
                <a:cxn ang="0">
                  <a:pos x="T6" y="T7"/>
                </a:cxn>
                <a:cxn ang="0">
                  <a:pos x="T8" y="T9"/>
                </a:cxn>
              </a:cxnLst>
              <a:rect l="0" t="0" r="r" b="b"/>
              <a:pathLst>
                <a:path w="20" h="25">
                  <a:moveTo>
                    <a:pt x="0" y="7"/>
                  </a:moveTo>
                  <a:cubicBezTo>
                    <a:pt x="1" y="12"/>
                    <a:pt x="2" y="18"/>
                    <a:pt x="2" y="25"/>
                  </a:cubicBezTo>
                  <a:cubicBezTo>
                    <a:pt x="20" y="25"/>
                    <a:pt x="20" y="25"/>
                    <a:pt x="20" y="25"/>
                  </a:cubicBezTo>
                  <a:cubicBezTo>
                    <a:pt x="20" y="15"/>
                    <a:pt x="16" y="6"/>
                    <a:pt x="9" y="0"/>
                  </a:cubicBezTo>
                  <a:cubicBezTo>
                    <a:pt x="6" y="2"/>
                    <a:pt x="3"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23"/>
            <p:cNvSpPr/>
            <p:nvPr/>
          </p:nvSpPr>
          <p:spPr bwMode="auto">
            <a:xfrm>
              <a:off x="7214563" y="2484819"/>
              <a:ext cx="135008" cy="176213"/>
            </a:xfrm>
            <a:custGeom>
              <a:avLst/>
              <a:gdLst>
                <a:gd name="T0" fmla="*/ 17 w 19"/>
                <a:gd name="T1" fmla="*/ 25 h 25"/>
                <a:gd name="T2" fmla="*/ 19 w 19"/>
                <a:gd name="T3" fmla="*/ 7 h 25"/>
                <a:gd name="T4" fmla="*/ 10 w 19"/>
                <a:gd name="T5" fmla="*/ 0 h 25"/>
                <a:gd name="T6" fmla="*/ 0 w 19"/>
                <a:gd name="T7" fmla="*/ 25 h 25"/>
                <a:gd name="T8" fmla="*/ 17 w 19"/>
                <a:gd name="T9" fmla="*/ 25 h 25"/>
              </a:gdLst>
              <a:ahLst/>
              <a:cxnLst>
                <a:cxn ang="0">
                  <a:pos x="T0" y="T1"/>
                </a:cxn>
                <a:cxn ang="0">
                  <a:pos x="T2" y="T3"/>
                </a:cxn>
                <a:cxn ang="0">
                  <a:pos x="T4" y="T5"/>
                </a:cxn>
                <a:cxn ang="0">
                  <a:pos x="T6" y="T7"/>
                </a:cxn>
                <a:cxn ang="0">
                  <a:pos x="T8" y="T9"/>
                </a:cxn>
              </a:cxnLst>
              <a:rect l="0" t="0" r="r" b="b"/>
              <a:pathLst>
                <a:path w="19" h="25">
                  <a:moveTo>
                    <a:pt x="17" y="25"/>
                  </a:moveTo>
                  <a:cubicBezTo>
                    <a:pt x="17" y="19"/>
                    <a:pt x="18" y="12"/>
                    <a:pt x="19" y="7"/>
                  </a:cubicBezTo>
                  <a:cubicBezTo>
                    <a:pt x="16" y="5"/>
                    <a:pt x="13" y="3"/>
                    <a:pt x="10" y="0"/>
                  </a:cubicBezTo>
                  <a:cubicBezTo>
                    <a:pt x="4" y="7"/>
                    <a:pt x="0" y="16"/>
                    <a:pt x="0" y="25"/>
                  </a:cubicBezTo>
                  <a:cubicBezTo>
                    <a:pt x="17" y="25"/>
                    <a:pt x="17" y="25"/>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24"/>
            <p:cNvSpPr/>
            <p:nvPr/>
          </p:nvSpPr>
          <p:spPr bwMode="auto">
            <a:xfrm>
              <a:off x="7552876" y="2851532"/>
              <a:ext cx="127066" cy="106363"/>
            </a:xfrm>
            <a:custGeom>
              <a:avLst/>
              <a:gdLst>
                <a:gd name="T0" fmla="*/ 10 w 18"/>
                <a:gd name="T1" fmla="*/ 0 h 15"/>
                <a:gd name="T2" fmla="*/ 0 w 18"/>
                <a:gd name="T3" fmla="*/ 15 h 15"/>
                <a:gd name="T4" fmla="*/ 18 w 18"/>
                <a:gd name="T5" fmla="*/ 6 h 15"/>
                <a:gd name="T6" fmla="*/ 10 w 18"/>
                <a:gd name="T7" fmla="*/ 0 h 15"/>
              </a:gdLst>
              <a:ahLst/>
              <a:cxnLst>
                <a:cxn ang="0">
                  <a:pos x="T0" y="T1"/>
                </a:cxn>
                <a:cxn ang="0">
                  <a:pos x="T2" y="T3"/>
                </a:cxn>
                <a:cxn ang="0">
                  <a:pos x="T4" y="T5"/>
                </a:cxn>
                <a:cxn ang="0">
                  <a:pos x="T6" y="T7"/>
                </a:cxn>
              </a:cxnLst>
              <a:rect l="0" t="0" r="r" b="b"/>
              <a:pathLst>
                <a:path w="18" h="15">
                  <a:moveTo>
                    <a:pt x="10" y="0"/>
                  </a:moveTo>
                  <a:cubicBezTo>
                    <a:pt x="7" y="7"/>
                    <a:pt x="4" y="12"/>
                    <a:pt x="0" y="15"/>
                  </a:cubicBezTo>
                  <a:cubicBezTo>
                    <a:pt x="7" y="13"/>
                    <a:pt x="13" y="10"/>
                    <a:pt x="18" y="6"/>
                  </a:cubicBezTo>
                  <a:cubicBezTo>
                    <a:pt x="15" y="4"/>
                    <a:pt x="13" y="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25"/>
            <p:cNvSpPr/>
            <p:nvPr/>
          </p:nvSpPr>
          <p:spPr bwMode="auto">
            <a:xfrm>
              <a:off x="7306686" y="2851532"/>
              <a:ext cx="112772" cy="98425"/>
            </a:xfrm>
            <a:custGeom>
              <a:avLst/>
              <a:gdLst>
                <a:gd name="T0" fmla="*/ 7 w 16"/>
                <a:gd name="T1" fmla="*/ 0 h 14"/>
                <a:gd name="T2" fmla="*/ 0 w 16"/>
                <a:gd name="T3" fmla="*/ 5 h 14"/>
                <a:gd name="T4" fmla="*/ 16 w 16"/>
                <a:gd name="T5" fmla="*/ 14 h 14"/>
                <a:gd name="T6" fmla="*/ 7 w 16"/>
                <a:gd name="T7" fmla="*/ 0 h 14"/>
              </a:gdLst>
              <a:ahLst/>
              <a:cxnLst>
                <a:cxn ang="0">
                  <a:pos x="T0" y="T1"/>
                </a:cxn>
                <a:cxn ang="0">
                  <a:pos x="T2" y="T3"/>
                </a:cxn>
                <a:cxn ang="0">
                  <a:pos x="T4" y="T5"/>
                </a:cxn>
                <a:cxn ang="0">
                  <a:pos x="T6" y="T7"/>
                </a:cxn>
              </a:cxnLst>
              <a:rect l="0" t="0" r="r" b="b"/>
              <a:pathLst>
                <a:path w="16" h="14">
                  <a:moveTo>
                    <a:pt x="7" y="0"/>
                  </a:moveTo>
                  <a:cubicBezTo>
                    <a:pt x="4" y="1"/>
                    <a:pt x="2" y="3"/>
                    <a:pt x="0" y="5"/>
                  </a:cubicBezTo>
                  <a:cubicBezTo>
                    <a:pt x="4" y="10"/>
                    <a:pt x="10" y="13"/>
                    <a:pt x="16" y="14"/>
                  </a:cubicBezTo>
                  <a:cubicBezTo>
                    <a:pt x="13" y="11"/>
                    <a:pt x="9" y="6"/>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5" name="组合 94"/>
          <p:cNvGrpSpPr/>
          <p:nvPr/>
        </p:nvGrpSpPr>
        <p:grpSpPr>
          <a:xfrm>
            <a:off x="748122" y="3265298"/>
            <a:ext cx="500323" cy="501650"/>
            <a:chOff x="5718360" y="1919669"/>
            <a:chExt cx="500323" cy="501650"/>
          </a:xfrm>
          <a:solidFill>
            <a:schemeClr val="accent3"/>
          </a:solidFill>
        </p:grpSpPr>
        <p:sp>
          <p:nvSpPr>
            <p:cNvPr id="101" name="Freeform 31"/>
            <p:cNvSpPr>
              <a:spLocks noEditPoints="1"/>
            </p:cNvSpPr>
            <p:nvPr/>
          </p:nvSpPr>
          <p:spPr bwMode="auto">
            <a:xfrm>
              <a:off x="6013788" y="2173669"/>
              <a:ext cx="204895" cy="204788"/>
            </a:xfrm>
            <a:custGeom>
              <a:avLst/>
              <a:gdLst>
                <a:gd name="T0" fmla="*/ 15 w 29"/>
                <a:gd name="T1" fmla="*/ 0 h 29"/>
                <a:gd name="T2" fmla="*/ 0 w 29"/>
                <a:gd name="T3" fmla="*/ 14 h 29"/>
                <a:gd name="T4" fmla="*/ 15 w 29"/>
                <a:gd name="T5" fmla="*/ 29 h 29"/>
                <a:gd name="T6" fmla="*/ 29 w 29"/>
                <a:gd name="T7" fmla="*/ 14 h 29"/>
                <a:gd name="T8" fmla="*/ 15 w 29"/>
                <a:gd name="T9" fmla="*/ 0 h 29"/>
                <a:gd name="T10" fmla="*/ 23 w 29"/>
                <a:gd name="T11" fmla="*/ 16 h 29"/>
                <a:gd name="T12" fmla="*/ 17 w 29"/>
                <a:gd name="T13" fmla="*/ 16 h 29"/>
                <a:gd name="T14" fmla="*/ 17 w 29"/>
                <a:gd name="T15" fmla="*/ 23 h 29"/>
                <a:gd name="T16" fmla="*/ 13 w 29"/>
                <a:gd name="T17" fmla="*/ 23 h 29"/>
                <a:gd name="T18" fmla="*/ 13 w 29"/>
                <a:gd name="T19" fmla="*/ 16 h 29"/>
                <a:gd name="T20" fmla="*/ 7 w 29"/>
                <a:gd name="T21" fmla="*/ 16 h 29"/>
                <a:gd name="T22" fmla="*/ 7 w 29"/>
                <a:gd name="T23" fmla="*/ 12 h 29"/>
                <a:gd name="T24" fmla="*/ 13 w 29"/>
                <a:gd name="T25" fmla="*/ 12 h 29"/>
                <a:gd name="T26" fmla="*/ 13 w 29"/>
                <a:gd name="T27" fmla="*/ 5 h 29"/>
                <a:gd name="T28" fmla="*/ 17 w 29"/>
                <a:gd name="T29" fmla="*/ 5 h 29"/>
                <a:gd name="T30" fmla="*/ 17 w 29"/>
                <a:gd name="T31" fmla="*/ 12 h 29"/>
                <a:gd name="T32" fmla="*/ 23 w 29"/>
                <a:gd name="T33" fmla="*/ 12 h 29"/>
                <a:gd name="T34" fmla="*/ 23 w 29"/>
                <a:gd name="T3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5" y="0"/>
                  </a:moveTo>
                  <a:cubicBezTo>
                    <a:pt x="7" y="0"/>
                    <a:pt x="0" y="6"/>
                    <a:pt x="0" y="14"/>
                  </a:cubicBezTo>
                  <a:cubicBezTo>
                    <a:pt x="0" y="22"/>
                    <a:pt x="7" y="29"/>
                    <a:pt x="15" y="29"/>
                  </a:cubicBezTo>
                  <a:cubicBezTo>
                    <a:pt x="22" y="29"/>
                    <a:pt x="29" y="22"/>
                    <a:pt x="29" y="14"/>
                  </a:cubicBezTo>
                  <a:cubicBezTo>
                    <a:pt x="29" y="6"/>
                    <a:pt x="22" y="0"/>
                    <a:pt x="15" y="0"/>
                  </a:cubicBezTo>
                  <a:close/>
                  <a:moveTo>
                    <a:pt x="23" y="16"/>
                  </a:moveTo>
                  <a:cubicBezTo>
                    <a:pt x="17" y="16"/>
                    <a:pt x="17" y="16"/>
                    <a:pt x="17" y="16"/>
                  </a:cubicBezTo>
                  <a:cubicBezTo>
                    <a:pt x="17" y="23"/>
                    <a:pt x="17" y="23"/>
                    <a:pt x="17" y="23"/>
                  </a:cubicBezTo>
                  <a:cubicBezTo>
                    <a:pt x="13" y="23"/>
                    <a:pt x="13" y="23"/>
                    <a:pt x="13" y="23"/>
                  </a:cubicBezTo>
                  <a:cubicBezTo>
                    <a:pt x="13" y="16"/>
                    <a:pt x="13" y="16"/>
                    <a:pt x="13" y="16"/>
                  </a:cubicBezTo>
                  <a:cubicBezTo>
                    <a:pt x="7" y="16"/>
                    <a:pt x="7" y="16"/>
                    <a:pt x="7" y="16"/>
                  </a:cubicBezTo>
                  <a:cubicBezTo>
                    <a:pt x="7" y="12"/>
                    <a:pt x="7" y="12"/>
                    <a:pt x="7" y="12"/>
                  </a:cubicBezTo>
                  <a:cubicBezTo>
                    <a:pt x="13" y="12"/>
                    <a:pt x="13" y="12"/>
                    <a:pt x="13" y="12"/>
                  </a:cubicBezTo>
                  <a:cubicBezTo>
                    <a:pt x="13" y="5"/>
                    <a:pt x="13" y="5"/>
                    <a:pt x="13" y="5"/>
                  </a:cubicBezTo>
                  <a:cubicBezTo>
                    <a:pt x="17" y="5"/>
                    <a:pt x="17" y="5"/>
                    <a:pt x="17" y="5"/>
                  </a:cubicBezTo>
                  <a:cubicBezTo>
                    <a:pt x="17" y="12"/>
                    <a:pt x="17" y="12"/>
                    <a:pt x="17" y="12"/>
                  </a:cubicBezTo>
                  <a:cubicBezTo>
                    <a:pt x="23" y="12"/>
                    <a:pt x="23" y="12"/>
                    <a:pt x="23" y="12"/>
                  </a:cubicBezTo>
                  <a:cubicBezTo>
                    <a:pt x="23" y="16"/>
                    <a:pt x="23" y="16"/>
                    <a:pt x="2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32"/>
            <p:cNvSpPr/>
            <p:nvPr/>
          </p:nvSpPr>
          <p:spPr bwMode="auto">
            <a:xfrm>
              <a:off x="6013788" y="2237169"/>
              <a:ext cx="149303" cy="141288"/>
            </a:xfrm>
            <a:custGeom>
              <a:avLst/>
              <a:gdLst>
                <a:gd name="T0" fmla="*/ 15 w 21"/>
                <a:gd name="T1" fmla="*/ 20 h 20"/>
                <a:gd name="T2" fmla="*/ 21 w 21"/>
                <a:gd name="T3" fmla="*/ 18 h 20"/>
                <a:gd name="T4" fmla="*/ 17 w 21"/>
                <a:gd name="T5" fmla="*/ 9 h 20"/>
                <a:gd name="T6" fmla="*/ 17 w 21"/>
                <a:gd name="T7" fmla="*/ 8 h 20"/>
                <a:gd name="T8" fmla="*/ 17 w 21"/>
                <a:gd name="T9" fmla="*/ 14 h 20"/>
                <a:gd name="T10" fmla="*/ 13 w 21"/>
                <a:gd name="T11" fmla="*/ 14 h 20"/>
                <a:gd name="T12" fmla="*/ 13 w 21"/>
                <a:gd name="T13" fmla="*/ 7 h 20"/>
                <a:gd name="T14" fmla="*/ 7 w 21"/>
                <a:gd name="T15" fmla="*/ 7 h 20"/>
                <a:gd name="T16" fmla="*/ 7 w 21"/>
                <a:gd name="T17" fmla="*/ 3 h 20"/>
                <a:gd name="T18" fmla="*/ 9 w 21"/>
                <a:gd name="T19" fmla="*/ 3 h 20"/>
                <a:gd name="T20" fmla="*/ 1 w 21"/>
                <a:gd name="T21" fmla="*/ 0 h 20"/>
                <a:gd name="T22" fmla="*/ 0 w 21"/>
                <a:gd name="T23" fmla="*/ 5 h 20"/>
                <a:gd name="T24" fmla="*/ 15 w 21"/>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0">
                  <a:moveTo>
                    <a:pt x="15" y="20"/>
                  </a:moveTo>
                  <a:cubicBezTo>
                    <a:pt x="17" y="20"/>
                    <a:pt x="19" y="19"/>
                    <a:pt x="21" y="18"/>
                  </a:cubicBezTo>
                  <a:cubicBezTo>
                    <a:pt x="20" y="15"/>
                    <a:pt x="19" y="11"/>
                    <a:pt x="17" y="9"/>
                  </a:cubicBezTo>
                  <a:cubicBezTo>
                    <a:pt x="17" y="8"/>
                    <a:pt x="17" y="8"/>
                    <a:pt x="17" y="8"/>
                  </a:cubicBezTo>
                  <a:cubicBezTo>
                    <a:pt x="17" y="14"/>
                    <a:pt x="17" y="14"/>
                    <a:pt x="17" y="14"/>
                  </a:cubicBezTo>
                  <a:cubicBezTo>
                    <a:pt x="13" y="14"/>
                    <a:pt x="13" y="14"/>
                    <a:pt x="13" y="14"/>
                  </a:cubicBezTo>
                  <a:cubicBezTo>
                    <a:pt x="13" y="7"/>
                    <a:pt x="13" y="7"/>
                    <a:pt x="13" y="7"/>
                  </a:cubicBezTo>
                  <a:cubicBezTo>
                    <a:pt x="7" y="7"/>
                    <a:pt x="7" y="7"/>
                    <a:pt x="7" y="7"/>
                  </a:cubicBezTo>
                  <a:cubicBezTo>
                    <a:pt x="7" y="3"/>
                    <a:pt x="7" y="3"/>
                    <a:pt x="7" y="3"/>
                  </a:cubicBezTo>
                  <a:cubicBezTo>
                    <a:pt x="9" y="3"/>
                    <a:pt x="9" y="3"/>
                    <a:pt x="9" y="3"/>
                  </a:cubicBezTo>
                  <a:cubicBezTo>
                    <a:pt x="6" y="2"/>
                    <a:pt x="3" y="1"/>
                    <a:pt x="1" y="0"/>
                  </a:cubicBezTo>
                  <a:cubicBezTo>
                    <a:pt x="0" y="1"/>
                    <a:pt x="0" y="3"/>
                    <a:pt x="0" y="5"/>
                  </a:cubicBezTo>
                  <a:cubicBezTo>
                    <a:pt x="0" y="13"/>
                    <a:pt x="7" y="20"/>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33"/>
            <p:cNvSpPr/>
            <p:nvPr/>
          </p:nvSpPr>
          <p:spPr bwMode="auto">
            <a:xfrm>
              <a:off x="5718360" y="1919669"/>
              <a:ext cx="459027" cy="501650"/>
            </a:xfrm>
            <a:custGeom>
              <a:avLst/>
              <a:gdLst>
                <a:gd name="T0" fmla="*/ 57 w 65"/>
                <a:gd name="T1" fmla="*/ 69 h 71"/>
                <a:gd name="T2" fmla="*/ 38 w 65"/>
                <a:gd name="T3" fmla="*/ 50 h 71"/>
                <a:gd name="T4" fmla="*/ 40 w 65"/>
                <a:gd name="T5" fmla="*/ 41 h 71"/>
                <a:gd name="T6" fmla="*/ 40 w 65"/>
                <a:gd name="T7" fmla="*/ 39 h 71"/>
                <a:gd name="T8" fmla="*/ 42 w 65"/>
                <a:gd name="T9" fmla="*/ 29 h 71"/>
                <a:gd name="T10" fmla="*/ 44 w 65"/>
                <a:gd name="T11" fmla="*/ 26 h 71"/>
                <a:gd name="T12" fmla="*/ 45 w 65"/>
                <a:gd name="T13" fmla="*/ 22 h 71"/>
                <a:gd name="T14" fmla="*/ 44 w 65"/>
                <a:gd name="T15" fmla="*/ 21 h 71"/>
                <a:gd name="T16" fmla="*/ 45 w 65"/>
                <a:gd name="T17" fmla="*/ 14 h 71"/>
                <a:gd name="T18" fmla="*/ 45 w 65"/>
                <a:gd name="T19" fmla="*/ 10 h 71"/>
                <a:gd name="T20" fmla="*/ 36 w 65"/>
                <a:gd name="T21" fmla="*/ 1 h 71"/>
                <a:gd name="T22" fmla="*/ 26 w 65"/>
                <a:gd name="T23" fmla="*/ 2 h 71"/>
                <a:gd name="T24" fmla="*/ 18 w 65"/>
                <a:gd name="T25" fmla="*/ 0 h 71"/>
                <a:gd name="T26" fmla="*/ 18 w 65"/>
                <a:gd name="T27" fmla="*/ 11 h 71"/>
                <a:gd name="T28" fmla="*/ 19 w 65"/>
                <a:gd name="T29" fmla="*/ 21 h 71"/>
                <a:gd name="T30" fmla="*/ 18 w 65"/>
                <a:gd name="T31" fmla="*/ 24 h 71"/>
                <a:gd name="T32" fmla="*/ 20 w 65"/>
                <a:gd name="T33" fmla="*/ 29 h 71"/>
                <a:gd name="T34" fmla="*/ 23 w 65"/>
                <a:gd name="T35" fmla="*/ 41 h 71"/>
                <a:gd name="T36" fmla="*/ 9 w 65"/>
                <a:gd name="T37" fmla="*/ 52 h 71"/>
                <a:gd name="T38" fmla="*/ 0 w 65"/>
                <a:gd name="T39" fmla="*/ 71 h 71"/>
                <a:gd name="T40" fmla="*/ 65 w 65"/>
                <a:gd name="T41" fmla="*/ 71 h 71"/>
                <a:gd name="T42" fmla="*/ 64 w 65"/>
                <a:gd name="T43" fmla="*/ 67 h 71"/>
                <a:gd name="T44" fmla="*/ 57 w 65"/>
                <a:gd name="T45"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71">
                  <a:moveTo>
                    <a:pt x="57" y="69"/>
                  </a:moveTo>
                  <a:cubicBezTo>
                    <a:pt x="46" y="69"/>
                    <a:pt x="38" y="61"/>
                    <a:pt x="38" y="50"/>
                  </a:cubicBezTo>
                  <a:cubicBezTo>
                    <a:pt x="38" y="47"/>
                    <a:pt x="39" y="43"/>
                    <a:pt x="40" y="41"/>
                  </a:cubicBezTo>
                  <a:cubicBezTo>
                    <a:pt x="40" y="40"/>
                    <a:pt x="40" y="39"/>
                    <a:pt x="40" y="39"/>
                  </a:cubicBezTo>
                  <a:cubicBezTo>
                    <a:pt x="40" y="34"/>
                    <a:pt x="42" y="29"/>
                    <a:pt x="42" y="29"/>
                  </a:cubicBezTo>
                  <a:cubicBezTo>
                    <a:pt x="42" y="29"/>
                    <a:pt x="44" y="28"/>
                    <a:pt x="44" y="26"/>
                  </a:cubicBezTo>
                  <a:cubicBezTo>
                    <a:pt x="45" y="25"/>
                    <a:pt x="45" y="22"/>
                    <a:pt x="45" y="22"/>
                  </a:cubicBezTo>
                  <a:cubicBezTo>
                    <a:pt x="45" y="22"/>
                    <a:pt x="44" y="22"/>
                    <a:pt x="44" y="21"/>
                  </a:cubicBezTo>
                  <a:cubicBezTo>
                    <a:pt x="44" y="19"/>
                    <a:pt x="45" y="17"/>
                    <a:pt x="45" y="14"/>
                  </a:cubicBezTo>
                  <a:cubicBezTo>
                    <a:pt x="45" y="12"/>
                    <a:pt x="45" y="12"/>
                    <a:pt x="45" y="10"/>
                  </a:cubicBezTo>
                  <a:cubicBezTo>
                    <a:pt x="45" y="3"/>
                    <a:pt x="39" y="2"/>
                    <a:pt x="36" y="1"/>
                  </a:cubicBezTo>
                  <a:cubicBezTo>
                    <a:pt x="31" y="1"/>
                    <a:pt x="30" y="1"/>
                    <a:pt x="26" y="2"/>
                  </a:cubicBezTo>
                  <a:cubicBezTo>
                    <a:pt x="22" y="2"/>
                    <a:pt x="18" y="0"/>
                    <a:pt x="18" y="0"/>
                  </a:cubicBezTo>
                  <a:cubicBezTo>
                    <a:pt x="18" y="0"/>
                    <a:pt x="17" y="5"/>
                    <a:pt x="18" y="11"/>
                  </a:cubicBezTo>
                  <a:cubicBezTo>
                    <a:pt x="18" y="16"/>
                    <a:pt x="19" y="21"/>
                    <a:pt x="19" y="21"/>
                  </a:cubicBezTo>
                  <a:cubicBezTo>
                    <a:pt x="19" y="21"/>
                    <a:pt x="18" y="21"/>
                    <a:pt x="18" y="24"/>
                  </a:cubicBezTo>
                  <a:cubicBezTo>
                    <a:pt x="18" y="27"/>
                    <a:pt x="20" y="29"/>
                    <a:pt x="20" y="29"/>
                  </a:cubicBezTo>
                  <a:cubicBezTo>
                    <a:pt x="20" y="29"/>
                    <a:pt x="24" y="38"/>
                    <a:pt x="23" y="41"/>
                  </a:cubicBezTo>
                  <a:cubicBezTo>
                    <a:pt x="23" y="44"/>
                    <a:pt x="14" y="47"/>
                    <a:pt x="9" y="52"/>
                  </a:cubicBezTo>
                  <a:cubicBezTo>
                    <a:pt x="1" y="57"/>
                    <a:pt x="0" y="71"/>
                    <a:pt x="0" y="71"/>
                  </a:cubicBezTo>
                  <a:cubicBezTo>
                    <a:pt x="65" y="71"/>
                    <a:pt x="65" y="71"/>
                    <a:pt x="65" y="71"/>
                  </a:cubicBezTo>
                  <a:cubicBezTo>
                    <a:pt x="65" y="71"/>
                    <a:pt x="64" y="70"/>
                    <a:pt x="64" y="67"/>
                  </a:cubicBezTo>
                  <a:cubicBezTo>
                    <a:pt x="62" y="68"/>
                    <a:pt x="59" y="69"/>
                    <a:pt x="5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6" name="Freeform 26"/>
          <p:cNvSpPr>
            <a:spLocks noEditPoints="1"/>
          </p:cNvSpPr>
          <p:nvPr/>
        </p:nvSpPr>
        <p:spPr bwMode="auto">
          <a:xfrm>
            <a:off x="768769" y="5476523"/>
            <a:ext cx="522560" cy="528638"/>
          </a:xfrm>
          <a:custGeom>
            <a:avLst/>
            <a:gdLst>
              <a:gd name="T0" fmla="*/ 74 w 74"/>
              <a:gd name="T1" fmla="*/ 65 h 75"/>
              <a:gd name="T2" fmla="*/ 55 w 74"/>
              <a:gd name="T3" fmla="*/ 47 h 75"/>
              <a:gd name="T4" fmla="*/ 58 w 74"/>
              <a:gd name="T5" fmla="*/ 30 h 75"/>
              <a:gd name="T6" fmla="*/ 28 w 74"/>
              <a:gd name="T7" fmla="*/ 1 h 75"/>
              <a:gd name="T8" fmla="*/ 1 w 74"/>
              <a:gd name="T9" fmla="*/ 33 h 75"/>
              <a:gd name="T10" fmla="*/ 32 w 74"/>
              <a:gd name="T11" fmla="*/ 62 h 75"/>
              <a:gd name="T12" fmla="*/ 47 w 74"/>
              <a:gd name="T13" fmla="*/ 56 h 75"/>
              <a:gd name="T14" fmla="*/ 66 w 74"/>
              <a:gd name="T15" fmla="*/ 74 h 75"/>
              <a:gd name="T16" fmla="*/ 68 w 74"/>
              <a:gd name="T17" fmla="*/ 74 h 75"/>
              <a:gd name="T18" fmla="*/ 74 w 74"/>
              <a:gd name="T19" fmla="*/ 67 h 75"/>
              <a:gd name="T20" fmla="*/ 74 w 74"/>
              <a:gd name="T21" fmla="*/ 65 h 75"/>
              <a:gd name="T22" fmla="*/ 10 w 74"/>
              <a:gd name="T23" fmla="*/ 32 h 75"/>
              <a:gd name="T24" fmla="*/ 29 w 74"/>
              <a:gd name="T25" fmla="*/ 11 h 75"/>
              <a:gd name="T26" fmla="*/ 49 w 74"/>
              <a:gd name="T27" fmla="*/ 31 h 75"/>
              <a:gd name="T28" fmla="*/ 31 w 74"/>
              <a:gd name="T29" fmla="*/ 52 h 75"/>
              <a:gd name="T30" fmla="*/ 10 w 74"/>
              <a:gd name="T31"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75">
                <a:moveTo>
                  <a:pt x="74" y="65"/>
                </a:moveTo>
                <a:cubicBezTo>
                  <a:pt x="55" y="47"/>
                  <a:pt x="55" y="47"/>
                  <a:pt x="55" y="47"/>
                </a:cubicBezTo>
                <a:cubicBezTo>
                  <a:pt x="57" y="42"/>
                  <a:pt x="59" y="36"/>
                  <a:pt x="58" y="30"/>
                </a:cubicBezTo>
                <a:cubicBezTo>
                  <a:pt x="57" y="13"/>
                  <a:pt x="44" y="0"/>
                  <a:pt x="28" y="1"/>
                </a:cubicBezTo>
                <a:cubicBezTo>
                  <a:pt x="12" y="2"/>
                  <a:pt x="0" y="16"/>
                  <a:pt x="1" y="33"/>
                </a:cubicBezTo>
                <a:cubicBezTo>
                  <a:pt x="2" y="49"/>
                  <a:pt x="16" y="63"/>
                  <a:pt x="32" y="62"/>
                </a:cubicBezTo>
                <a:cubicBezTo>
                  <a:pt x="37" y="62"/>
                  <a:pt x="43" y="60"/>
                  <a:pt x="47" y="56"/>
                </a:cubicBezTo>
                <a:cubicBezTo>
                  <a:pt x="66" y="74"/>
                  <a:pt x="66" y="74"/>
                  <a:pt x="66" y="74"/>
                </a:cubicBezTo>
                <a:cubicBezTo>
                  <a:pt x="66" y="75"/>
                  <a:pt x="67" y="75"/>
                  <a:pt x="68" y="74"/>
                </a:cubicBezTo>
                <a:cubicBezTo>
                  <a:pt x="74" y="67"/>
                  <a:pt x="74" y="67"/>
                  <a:pt x="74" y="67"/>
                </a:cubicBezTo>
                <a:cubicBezTo>
                  <a:pt x="74" y="67"/>
                  <a:pt x="74" y="66"/>
                  <a:pt x="74" y="65"/>
                </a:cubicBezTo>
                <a:close/>
                <a:moveTo>
                  <a:pt x="10" y="32"/>
                </a:moveTo>
                <a:cubicBezTo>
                  <a:pt x="10" y="21"/>
                  <a:pt x="18" y="11"/>
                  <a:pt x="29" y="11"/>
                </a:cubicBezTo>
                <a:cubicBezTo>
                  <a:pt x="39" y="10"/>
                  <a:pt x="49" y="19"/>
                  <a:pt x="49" y="31"/>
                </a:cubicBezTo>
                <a:cubicBezTo>
                  <a:pt x="50" y="42"/>
                  <a:pt x="42" y="52"/>
                  <a:pt x="31" y="52"/>
                </a:cubicBezTo>
                <a:cubicBezTo>
                  <a:pt x="20" y="53"/>
                  <a:pt x="11" y="44"/>
                  <a:pt x="10" y="32"/>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flipV="1">
            <a:off x="6352674" y="2903621"/>
            <a:ext cx="4940967" cy="2839452"/>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flipV="1">
            <a:off x="1087591" y="3332651"/>
            <a:ext cx="4365122" cy="2067996"/>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p:txBody>
          <a:bodyPr>
            <a:normAutofit/>
          </a:bodyPr>
          <a:lstStyle/>
          <a:p>
            <a:r>
              <a:rPr lang="zh-CN" altLang="en-US" dirty="0"/>
              <a:t>（一</a:t>
            </a:r>
            <a:r>
              <a:rPr lang="zh-CN" altLang="en-US" dirty="0" smtClean="0"/>
              <a:t>）</a:t>
            </a:r>
            <a:r>
              <a:rPr lang="zh-CN" altLang="zh-CN" dirty="0"/>
              <a:t>幻灯片文本的设计原则</a:t>
            </a:r>
            <a:endParaRPr lang="zh-CN" altLang="en-US" dirty="0"/>
          </a:p>
        </p:txBody>
      </p:sp>
      <p:sp>
        <p:nvSpPr>
          <p:cNvPr id="42" name="矩形 41"/>
          <p:cNvSpPr/>
          <p:nvPr/>
        </p:nvSpPr>
        <p:spPr>
          <a:xfrm>
            <a:off x="1274324" y="1161593"/>
            <a:ext cx="2784329"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2</a:t>
            </a:r>
            <a:r>
              <a:rPr lang="zh-CN" altLang="en-US" dirty="0">
                <a:solidFill>
                  <a:schemeClr val="bg1"/>
                </a:solidFill>
              </a:rPr>
              <a:t>．字号设计原则</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0" name="内容占位符 2"/>
          <p:cNvSpPr txBox="1"/>
          <p:nvPr/>
        </p:nvSpPr>
        <p:spPr>
          <a:xfrm>
            <a:off x="811705" y="2097861"/>
            <a:ext cx="10836990" cy="80576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t>字号的设计需根据演示文稿使用的场合和环境来决定，因此在选用字号时要注意以下两</a:t>
            </a:r>
            <a:r>
              <a:rPr lang="zh-CN" altLang="en-US" sz="2000" dirty="0" smtClean="0"/>
              <a:t>点。</a:t>
            </a:r>
            <a:endParaRPr lang="zh-CN" altLang="zh-CN" sz="2000" dirty="0"/>
          </a:p>
        </p:txBody>
      </p:sp>
      <p:sp>
        <p:nvSpPr>
          <p:cNvPr id="36" name="矩形 35"/>
          <p:cNvSpPr/>
          <p:nvPr/>
        </p:nvSpPr>
        <p:spPr>
          <a:xfrm>
            <a:off x="1274324" y="3532758"/>
            <a:ext cx="4178389" cy="1667783"/>
          </a:xfrm>
          <a:prstGeom prst="rect">
            <a:avLst/>
          </a:prstGeom>
        </p:spPr>
        <p:txBody>
          <a:bodyPr vert="horz" lIns="91440" tIns="45720" rIns="91440" bIns="45720" rtlCol="0">
            <a:noAutofit/>
          </a:bodyPr>
          <a:lstStyle/>
          <a:p>
            <a:pPr indent="457200">
              <a:lnSpc>
                <a:spcPct val="120000"/>
              </a:lnSpc>
              <a:spcBef>
                <a:spcPts val="300"/>
              </a:spcBef>
              <a:buFont typeface="Wingdings" panose="05000000000000000000" pitchFamily="2" charset="2"/>
              <a:buNone/>
            </a:pP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如</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果演示的场合较正式，观众较多，那么幻灯片中字体的字号就应该较大，以保证最远位置的观众都能看清幻灯片中的文字</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6764905" y="3503351"/>
            <a:ext cx="4079558" cy="2061824"/>
          </a:xfrm>
          <a:prstGeom prst="rect">
            <a:avLst/>
          </a:prstGeom>
        </p:spPr>
        <p:txBody>
          <a:bodyPr vert="horz" lIns="91440" tIns="45720" rIns="91440" bIns="45720" rtlCol="0">
            <a:noAutofit/>
          </a:bodyPr>
          <a:lstStyle/>
          <a:p>
            <a:pPr indent="457200">
              <a:lnSpc>
                <a:spcPct val="120000"/>
              </a:lnSpc>
              <a:spcBef>
                <a:spcPts val="300"/>
              </a:spcBef>
              <a:buFont typeface="Wingdings" panose="05000000000000000000" pitchFamily="2" charset="2"/>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同类型和同级别的标题和文本内容要设置为同样大小的字号，这样可以保证内容的连贯与文本的统一，让观众能更容易将信息进行归类，也更容易理解和接收信</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息。</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572329"/>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14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677656"/>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工作总结是我们对一个时间段的工作进行全面的检查、评价、分析和研究后所做出的总结，可为工作计划的制订提供宝贵的意见和建议。工作总结是我们对已完成工作的理性思考，在进行总结时，不能夸夸其谈，而应当立足于实际，不能只说好的方面而不说坏的方面，不能回避问题，这样的总结才有价值</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下面</a:t>
            </a:r>
            <a:r>
              <a:rPr lang="zh-CN" altLang="en-US" sz="2000" dirty="0">
                <a:solidFill>
                  <a:schemeClr val="tx1">
                    <a:lumMod val="85000"/>
                    <a:lumOff val="15000"/>
                  </a:schemeClr>
                </a:solidFill>
              </a:rPr>
              <a:t>利用</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创建“工作总结”演示文稿，重点介绍演示文稿、幻灯片的基本操作。</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4593900"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创建“工作总结”演示文稿</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（二）各种</a:t>
            </a:r>
            <a:r>
              <a:rPr lang="zh-CN" altLang="en-US" dirty="0" smtClean="0"/>
              <a:t>母版的</a:t>
            </a:r>
            <a:r>
              <a:rPr lang="zh-CN" altLang="en-US" dirty="0"/>
              <a:t>区别</a:t>
            </a:r>
          </a:p>
        </p:txBody>
      </p:sp>
      <p:sp>
        <p:nvSpPr>
          <p:cNvPr id="39" name="内容占位符 2"/>
          <p:cNvSpPr txBox="1"/>
          <p:nvPr/>
        </p:nvSpPr>
        <p:spPr>
          <a:xfrm>
            <a:off x="953956" y="1055124"/>
            <a:ext cx="10537375" cy="1166796"/>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WPS Office</a:t>
            </a:r>
            <a:r>
              <a:rPr lang="zh-CN" altLang="en-US" sz="2000" dirty="0" smtClean="0"/>
              <a:t>一共</a:t>
            </a:r>
            <a:r>
              <a:rPr lang="zh-CN" altLang="en-US" sz="2000" dirty="0"/>
              <a:t>提供了</a:t>
            </a:r>
            <a:r>
              <a:rPr lang="en-US" altLang="zh-CN" sz="2000" dirty="0"/>
              <a:t>3</a:t>
            </a:r>
            <a:r>
              <a:rPr lang="zh-CN" altLang="en-US" sz="2000" dirty="0"/>
              <a:t>种母版视</a:t>
            </a:r>
            <a:r>
              <a:rPr lang="zh-CN" altLang="en-US" sz="2000" dirty="0" smtClean="0"/>
              <a:t>图</a:t>
            </a:r>
            <a:r>
              <a:rPr lang="zh-CN" altLang="en-US" sz="2000" dirty="0"/>
              <a:t>，在“视图”选项卡中单击相应的按钮即可进入对应的母版。下面介绍它们的作用。</a:t>
            </a:r>
            <a:endParaRPr lang="zh-CN" altLang="zh-CN" sz="2000" dirty="0"/>
          </a:p>
        </p:txBody>
      </p:sp>
      <p:grpSp>
        <p:nvGrpSpPr>
          <p:cNvPr id="20" name="组合 19"/>
          <p:cNvGrpSpPr/>
          <p:nvPr/>
        </p:nvGrpSpPr>
        <p:grpSpPr>
          <a:xfrm>
            <a:off x="523505" y="2221920"/>
            <a:ext cx="11205313" cy="4064705"/>
            <a:chOff x="-892875" y="1742596"/>
            <a:chExt cx="15162958" cy="4243763"/>
          </a:xfrm>
        </p:grpSpPr>
        <p:grpSp>
          <p:nvGrpSpPr>
            <p:cNvPr id="21" name="组合 20"/>
            <p:cNvGrpSpPr/>
            <p:nvPr/>
          </p:nvGrpSpPr>
          <p:grpSpPr>
            <a:xfrm>
              <a:off x="-892875" y="1742596"/>
              <a:ext cx="4807376" cy="4239170"/>
              <a:chOff x="-892875" y="1742596"/>
              <a:chExt cx="4807376" cy="4239170"/>
            </a:xfrm>
          </p:grpSpPr>
          <p:sp>
            <p:nvSpPr>
              <p:cNvPr id="30" name="Rectangle: Rounded Corners 41"/>
              <p:cNvSpPr/>
              <p:nvPr/>
            </p:nvSpPr>
            <p:spPr>
              <a:xfrm>
                <a:off x="-892875" y="1742596"/>
                <a:ext cx="4807376" cy="4185608"/>
              </a:xfrm>
              <a:prstGeom prst="roundRect">
                <a:avLst>
                  <a:gd name="adj" fmla="val 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1" name="Rectangle 15"/>
              <p:cNvSpPr/>
              <p:nvPr/>
            </p:nvSpPr>
            <p:spPr bwMode="auto">
              <a:xfrm>
                <a:off x="231793" y="5547015"/>
                <a:ext cx="2434755" cy="434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a:pPr>
                <a:r>
                  <a:rPr lang="zh-CN" altLang="en-US" sz="2200" dirty="0">
                    <a:solidFill>
                      <a:schemeClr val="accent1">
                        <a:lumMod val="60000"/>
                        <a:lumOff val="40000"/>
                      </a:schemeClr>
                    </a:solidFill>
                  </a:rPr>
                  <a:t> </a:t>
                </a:r>
                <a:r>
                  <a:rPr lang="zh-CN" altLang="en-US" sz="2200" dirty="0">
                    <a:solidFill>
                      <a:schemeClr val="accent1"/>
                    </a:solidFill>
                  </a:rPr>
                  <a:t>幻灯片母版</a:t>
                </a:r>
              </a:p>
            </p:txBody>
          </p:sp>
          <p:sp>
            <p:nvSpPr>
              <p:cNvPr id="32" name="矩形 31"/>
              <p:cNvSpPr/>
              <p:nvPr/>
            </p:nvSpPr>
            <p:spPr>
              <a:xfrm>
                <a:off x="-694740" y="1951639"/>
                <a:ext cx="4387102" cy="3919212"/>
              </a:xfrm>
              <a:prstGeom prst="rect">
                <a:avLst/>
              </a:prstGeom>
            </p:spPr>
            <p:txBody>
              <a:bodyPr wrap="square">
                <a:spAutoFit/>
              </a:bodyPr>
              <a:lstStyle/>
              <a:p>
                <a:pPr>
                  <a:lnSpc>
                    <a:spcPct val="120000"/>
                  </a:lnSpc>
                </a:pPr>
                <a:r>
                  <a:rPr lang="zh-CN" altLang="en-US" sz="2000" dirty="0">
                    <a:solidFill>
                      <a:schemeClr val="bg1"/>
                    </a:solidFill>
                  </a:rPr>
                  <a:t>在幻灯片母版中可以统一设置幻灯片及其中对象的内容和格式。</a:t>
                </a:r>
                <a:r>
                  <a:rPr lang="en-US" altLang="zh-CN" sz="2000" dirty="0">
                    <a:solidFill>
                      <a:schemeClr val="bg1"/>
                    </a:solidFill>
                  </a:rPr>
                  <a:t>WPS Office</a:t>
                </a:r>
                <a:r>
                  <a:rPr lang="zh-CN" altLang="en-US" sz="2000" dirty="0">
                    <a:solidFill>
                      <a:schemeClr val="bg1"/>
                    </a:solidFill>
                  </a:rPr>
                  <a:t>有多种母版</a:t>
                </a:r>
                <a:r>
                  <a:rPr lang="zh-CN" altLang="en-US" sz="2000" dirty="0" smtClean="0">
                    <a:solidFill>
                      <a:schemeClr val="bg1"/>
                    </a:solidFill>
                  </a:rPr>
                  <a:t>，如果</a:t>
                </a:r>
                <a:r>
                  <a:rPr lang="zh-CN" altLang="en-US" sz="2000" dirty="0">
                    <a:solidFill>
                      <a:schemeClr val="bg1"/>
                    </a:solidFill>
                  </a:rPr>
                  <a:t>只对某个母版进行设置，则只有应用了该母版的幻灯片才会同步显示对应的效果。当然，也可以在幻灯片母版中对所有幻灯片的格式和内容进行统一设置。</a:t>
                </a:r>
                <a:endParaRPr lang="zh-CN" altLang="en-US" sz="2000" dirty="0">
                  <a:solidFill>
                    <a:schemeClr val="bg1"/>
                  </a:solidFill>
                </a:endParaRPr>
              </a:p>
            </p:txBody>
          </p:sp>
        </p:grpSp>
        <p:grpSp>
          <p:nvGrpSpPr>
            <p:cNvPr id="22" name="组合 21"/>
            <p:cNvGrpSpPr/>
            <p:nvPr/>
          </p:nvGrpSpPr>
          <p:grpSpPr>
            <a:xfrm>
              <a:off x="4284916" y="1742596"/>
              <a:ext cx="4807376" cy="4243763"/>
              <a:chOff x="4284916" y="1742596"/>
              <a:chExt cx="4807376" cy="4243763"/>
            </a:xfrm>
          </p:grpSpPr>
          <p:sp>
            <p:nvSpPr>
              <p:cNvPr id="27" name="Rectangle: Rounded Corners 53"/>
              <p:cNvSpPr/>
              <p:nvPr/>
            </p:nvSpPr>
            <p:spPr>
              <a:xfrm>
                <a:off x="4284916" y="1742596"/>
                <a:ext cx="4807376" cy="4185608"/>
              </a:xfrm>
              <a:prstGeom prst="roundRect">
                <a:avLst>
                  <a:gd name="adj" fmla="val 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Rectangle 54"/>
              <p:cNvSpPr/>
              <p:nvPr/>
            </p:nvSpPr>
            <p:spPr bwMode="auto">
              <a:xfrm>
                <a:off x="5376060" y="5547015"/>
                <a:ext cx="2684065" cy="439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a:pPr>
                <a:r>
                  <a:rPr lang="zh-CN" altLang="en-US" sz="2200" dirty="0">
                    <a:solidFill>
                      <a:schemeClr val="accent5"/>
                    </a:solidFill>
                  </a:rPr>
                  <a:t>讲义母版</a:t>
                </a:r>
              </a:p>
            </p:txBody>
          </p:sp>
          <p:sp>
            <p:nvSpPr>
              <p:cNvPr id="29" name="矩形 28"/>
              <p:cNvSpPr/>
              <p:nvPr/>
            </p:nvSpPr>
            <p:spPr>
              <a:xfrm>
                <a:off x="4452094" y="1951639"/>
                <a:ext cx="4412635" cy="3533610"/>
              </a:xfrm>
              <a:prstGeom prst="rect">
                <a:avLst/>
              </a:prstGeom>
            </p:spPr>
            <p:txBody>
              <a:bodyPr wrap="square">
                <a:spAutoFit/>
              </a:bodyPr>
              <a:lstStyle/>
              <a:p>
                <a:pPr>
                  <a:lnSpc>
                    <a:spcPct val="120000"/>
                  </a:lnSpc>
                </a:pPr>
                <a:r>
                  <a:rPr lang="zh-CN" altLang="en-US" sz="2000" dirty="0">
                    <a:solidFill>
                      <a:schemeClr val="tx1">
                        <a:lumMod val="95000"/>
                        <a:lumOff val="5000"/>
                      </a:schemeClr>
                    </a:solidFill>
                  </a:rPr>
                  <a:t>讲义是指在演讲时打印出来使用的文件。因此，讲义母版的主要作用是在将幻灯片打印为讲义时设置内容显示方向（即纸张方向）、幻灯片大小、每页讲义包含的幻灯片数量、页眉与页脚的内容等，也可设置幻灯片的主题样式和背景效果</a:t>
                </a:r>
                <a:endParaRPr lang="zh-CN" altLang="en-US" sz="2000" dirty="0">
                  <a:solidFill>
                    <a:schemeClr val="tx1">
                      <a:lumMod val="95000"/>
                      <a:lumOff val="5000"/>
                    </a:schemeClr>
                  </a:solidFill>
                </a:endParaRPr>
              </a:p>
            </p:txBody>
          </p:sp>
        </p:grpSp>
        <p:grpSp>
          <p:nvGrpSpPr>
            <p:cNvPr id="23" name="组合 22"/>
            <p:cNvGrpSpPr/>
            <p:nvPr/>
          </p:nvGrpSpPr>
          <p:grpSpPr>
            <a:xfrm>
              <a:off x="9462707" y="1742596"/>
              <a:ext cx="4807376" cy="4185608"/>
              <a:chOff x="9462707" y="1742596"/>
              <a:chExt cx="4807376" cy="4185608"/>
            </a:xfrm>
          </p:grpSpPr>
          <p:sp>
            <p:nvSpPr>
              <p:cNvPr id="24" name="Rectangle: Rounded Corners 60"/>
              <p:cNvSpPr/>
              <p:nvPr/>
            </p:nvSpPr>
            <p:spPr>
              <a:xfrm>
                <a:off x="9462707" y="1742596"/>
                <a:ext cx="4807376" cy="4185608"/>
              </a:xfrm>
              <a:prstGeom prst="roundRect">
                <a:avLst>
                  <a:gd name="adj" fmla="val 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Rectangle 61"/>
              <p:cNvSpPr/>
              <p:nvPr/>
            </p:nvSpPr>
            <p:spPr bwMode="auto">
              <a:xfrm>
                <a:off x="10752966" y="5547015"/>
                <a:ext cx="2434757" cy="381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a:pPr>
                <a:r>
                  <a:rPr lang="zh-CN" altLang="en-US" sz="2200" dirty="0">
                    <a:solidFill>
                      <a:schemeClr val="accent5"/>
                    </a:solidFill>
                  </a:rPr>
                  <a:t>备注母版</a:t>
                </a:r>
              </a:p>
            </p:txBody>
          </p:sp>
          <p:sp>
            <p:nvSpPr>
              <p:cNvPr id="26" name="矩形 25"/>
              <p:cNvSpPr/>
              <p:nvPr/>
            </p:nvSpPr>
            <p:spPr>
              <a:xfrm>
                <a:off x="9733834" y="1951639"/>
                <a:ext cx="4441230" cy="3533610"/>
              </a:xfrm>
              <a:prstGeom prst="rect">
                <a:avLst/>
              </a:prstGeom>
            </p:spPr>
            <p:txBody>
              <a:bodyPr wrap="square">
                <a:spAutoFit/>
              </a:bodyPr>
              <a:lstStyle/>
              <a:p>
                <a:pPr>
                  <a:lnSpc>
                    <a:spcPct val="120000"/>
                  </a:lnSpc>
                </a:pPr>
                <a:r>
                  <a:rPr lang="zh-CN" altLang="en-US" sz="2000" dirty="0">
                    <a:solidFill>
                      <a:schemeClr val="bg1"/>
                    </a:solidFill>
                  </a:rPr>
                  <a:t>备注反映幻灯片放映和演讲者演讲时的附加</a:t>
                </a:r>
                <a:r>
                  <a:rPr lang="zh-CN" altLang="en-US" sz="2000" dirty="0" smtClean="0">
                    <a:solidFill>
                      <a:schemeClr val="bg1"/>
                    </a:solidFill>
                  </a:rPr>
                  <a:t>内容，</a:t>
                </a:r>
                <a:r>
                  <a:rPr lang="zh-CN" altLang="en-US" sz="2000" dirty="0">
                    <a:solidFill>
                      <a:schemeClr val="bg1"/>
                    </a:solidFill>
                  </a:rPr>
                  <a:t>作用是提醒介绍者在放映该幻灯片或演讲该幻灯片内容时需要注意的事项。备注</a:t>
                </a:r>
                <a:r>
                  <a:rPr lang="zh-CN" altLang="en-US" sz="2000" dirty="0" smtClean="0">
                    <a:solidFill>
                      <a:schemeClr val="bg1"/>
                    </a:solidFill>
                  </a:rPr>
                  <a:t>母版可以</a:t>
                </a:r>
                <a:r>
                  <a:rPr lang="zh-CN" altLang="en-US" sz="2000" dirty="0">
                    <a:solidFill>
                      <a:schemeClr val="bg1"/>
                    </a:solidFill>
                  </a:rPr>
                  <a:t>设置幻灯片备注页的内容显示方向、幻灯片大小、页眉与页脚的内容，以及幻灯片的主题样式和背景效果等。</a:t>
                </a:r>
                <a:endParaRPr lang="zh-CN" altLang="en-US" sz="2000" dirty="0">
                  <a:solidFill>
                    <a:schemeClr val="bg1"/>
                  </a:solidFill>
                </a:endParaRPr>
              </a:p>
            </p:txBody>
          </p:sp>
        </p:grpSp>
      </p:grpSp>
    </p:spTree>
    <p:extLst>
      <p:ext uri="{BB962C8B-B14F-4D97-AF65-F5344CB8AC3E}">
        <p14:creationId xmlns:p14="http://schemas.microsoft.com/office/powerpoint/2010/main" val="4063868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rot="10800000">
            <a:off x="1013098" y="2002971"/>
            <a:ext cx="9728207" cy="3447719"/>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62781" y="2285750"/>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7" y="534841"/>
            <a:ext cx="5916547"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统一“工作总结”演示文稿风格</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务二</a:t>
            </a:r>
            <a:endParaRPr lang="en-US" altLang="zh-CN" sz="2800" dirty="0">
              <a:solidFill>
                <a:schemeClr val="tx1">
                  <a:lumMod val="85000"/>
                  <a:lumOff val="15000"/>
                </a:schemeClr>
              </a:solidFill>
            </a:endParaRPr>
          </a:p>
        </p:txBody>
      </p:sp>
      <p:sp>
        <p:nvSpPr>
          <p:cNvPr id="2" name="矩形 1"/>
          <p:cNvSpPr/>
          <p:nvPr/>
        </p:nvSpPr>
        <p:spPr>
          <a:xfrm>
            <a:off x="3776964" y="2811982"/>
            <a:ext cx="4185761" cy="461665"/>
          </a:xfrm>
          <a:prstGeom prst="rect">
            <a:avLst/>
          </a:prstGeom>
        </p:spPr>
        <p:txBody>
          <a:bodyPr wrap="none">
            <a:spAutoFit/>
          </a:bodyPr>
          <a:lstStyle/>
          <a:p>
            <a:r>
              <a:rPr lang="zh-CN" altLang="en-US" sz="2400" dirty="0"/>
              <a:t>（一）应用并设置幻灯片主题</a:t>
            </a:r>
          </a:p>
        </p:txBody>
      </p:sp>
      <p:sp>
        <p:nvSpPr>
          <p:cNvPr id="20" name="矩形 19"/>
          <p:cNvSpPr/>
          <p:nvPr/>
        </p:nvSpPr>
        <p:spPr>
          <a:xfrm>
            <a:off x="3776964" y="3501008"/>
            <a:ext cx="3262432" cy="461665"/>
          </a:xfrm>
          <a:prstGeom prst="rect">
            <a:avLst/>
          </a:prstGeom>
        </p:spPr>
        <p:txBody>
          <a:bodyPr wrap="none">
            <a:spAutoFit/>
          </a:bodyPr>
          <a:lstStyle/>
          <a:p>
            <a:r>
              <a:rPr lang="zh-CN" altLang="en-US" sz="2400" dirty="0"/>
              <a:t>（二）设置幻灯片背景</a:t>
            </a:r>
          </a:p>
        </p:txBody>
      </p:sp>
      <p:sp>
        <p:nvSpPr>
          <p:cNvPr id="23" name="矩形 22"/>
          <p:cNvSpPr/>
          <p:nvPr/>
        </p:nvSpPr>
        <p:spPr>
          <a:xfrm>
            <a:off x="3776964" y="4149080"/>
            <a:ext cx="3262432" cy="461665"/>
          </a:xfrm>
          <a:prstGeom prst="rect">
            <a:avLst/>
          </a:prstGeom>
        </p:spPr>
        <p:txBody>
          <a:bodyPr wrap="none">
            <a:spAutoFit/>
          </a:bodyPr>
          <a:lstStyle/>
          <a:p>
            <a:r>
              <a:rPr lang="zh-CN" altLang="en-US" sz="2400" dirty="0"/>
              <a:t>（三）编辑幻灯片母版</a:t>
            </a:r>
          </a:p>
        </p:txBody>
      </p:sp>
      <p:sp>
        <p:nvSpPr>
          <p:cNvPr id="25" name="燕尾形 24"/>
          <p:cNvSpPr/>
          <p:nvPr/>
        </p:nvSpPr>
        <p:spPr>
          <a:xfrm>
            <a:off x="10892565" y="5258758"/>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266701" y="5258758"/>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26741" y="5258758"/>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（一）应用并设置幻灯片主题</a:t>
            </a:r>
          </a:p>
        </p:txBody>
      </p:sp>
      <p:sp>
        <p:nvSpPr>
          <p:cNvPr id="21" name="内容占位符 2"/>
          <p:cNvSpPr txBox="1"/>
          <p:nvPr/>
        </p:nvSpPr>
        <p:spPr>
          <a:xfrm>
            <a:off x="953956" y="1055124"/>
            <a:ext cx="10537375" cy="1166796"/>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t>幻灯片主题是一系列属性的集合，包括颜色、字体、效果、背景样式等属性。为幻灯片应用主题，不但能提高编辑效率，而且从专业度和统一度来看，对新手都有很大的帮助。下面为“工作总结”演示文稿中的幻灯片应用并设置主题，具体操作如下。</a:t>
            </a:r>
            <a:endParaRPr lang="zh-CN" altLang="zh-CN" sz="2000" dirty="0"/>
          </a:p>
        </p:txBody>
      </p:sp>
      <p:sp>
        <p:nvSpPr>
          <p:cNvPr id="7" name="矩形 6"/>
          <p:cNvSpPr/>
          <p:nvPr/>
        </p:nvSpPr>
        <p:spPr>
          <a:xfrm>
            <a:off x="7696998" y="6080340"/>
            <a:ext cx="196034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调整幻灯片</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1331675" y="6080340"/>
            <a:ext cx="200229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择主题效果</a:t>
            </a:r>
          </a:p>
        </p:txBody>
      </p:sp>
      <p:pic>
        <p:nvPicPr>
          <p:cNvPr id="2" name="图片 1"/>
          <p:cNvPicPr>
            <a:picLocks noChangeAspect="1"/>
          </p:cNvPicPr>
          <p:nvPr/>
        </p:nvPicPr>
        <p:blipFill>
          <a:blip r:embed="rId2"/>
          <a:stretch>
            <a:fillRect/>
          </a:stretch>
        </p:blipFill>
        <p:spPr>
          <a:xfrm>
            <a:off x="792480" y="2349482"/>
            <a:ext cx="10639922" cy="360329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（一）应用并设置幻灯片主题</a:t>
            </a:r>
          </a:p>
        </p:txBody>
      </p:sp>
      <p:sp>
        <p:nvSpPr>
          <p:cNvPr id="6" name="矩形 5"/>
          <p:cNvSpPr/>
          <p:nvPr/>
        </p:nvSpPr>
        <p:spPr>
          <a:xfrm>
            <a:off x="840128" y="4391069"/>
            <a:ext cx="200229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创建自定义字体</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9885024" y="1210714"/>
            <a:ext cx="200229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指定中英文字体</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89560" y="1099929"/>
            <a:ext cx="4505725" cy="3107397"/>
          </a:xfrm>
          <a:prstGeom prst="rect">
            <a:avLst/>
          </a:prstGeom>
        </p:spPr>
      </p:pic>
      <p:pic>
        <p:nvPicPr>
          <p:cNvPr id="4" name="图片 3"/>
          <p:cNvPicPr>
            <a:picLocks noChangeAspect="1"/>
          </p:cNvPicPr>
          <p:nvPr/>
        </p:nvPicPr>
        <p:blipFill>
          <a:blip r:embed="rId3"/>
          <a:stretch>
            <a:fillRect/>
          </a:stretch>
        </p:blipFill>
        <p:spPr>
          <a:xfrm>
            <a:off x="6849314" y="1099929"/>
            <a:ext cx="2900220" cy="3829880"/>
          </a:xfrm>
          <a:prstGeom prst="rect">
            <a:avLst/>
          </a:prstGeom>
        </p:spPr>
      </p:pic>
      <p:pic>
        <p:nvPicPr>
          <p:cNvPr id="5" name="图片 4"/>
          <p:cNvPicPr>
            <a:picLocks noChangeAspect="1"/>
          </p:cNvPicPr>
          <p:nvPr/>
        </p:nvPicPr>
        <p:blipFill>
          <a:blip r:embed="rId4"/>
          <a:stretch>
            <a:fillRect/>
          </a:stretch>
        </p:blipFill>
        <p:spPr>
          <a:xfrm>
            <a:off x="3040568" y="4575735"/>
            <a:ext cx="5149275" cy="2068303"/>
          </a:xfrm>
          <a:prstGeom prst="rect">
            <a:avLst/>
          </a:prstGeom>
          <a:ln>
            <a:solidFill>
              <a:schemeClr val="tx1"/>
            </a:solidFill>
          </a:ln>
        </p:spPr>
      </p:pic>
      <p:sp>
        <p:nvSpPr>
          <p:cNvPr id="9" name="矩形 8"/>
          <p:cNvSpPr/>
          <p:nvPr/>
        </p:nvSpPr>
        <p:spPr>
          <a:xfrm>
            <a:off x="7882730" y="6127270"/>
            <a:ext cx="200229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查看字体效果</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76706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（二）设置幻灯片背景</a:t>
            </a:r>
          </a:p>
        </p:txBody>
      </p:sp>
      <p:sp>
        <p:nvSpPr>
          <p:cNvPr id="21" name="内容占位符 2"/>
          <p:cNvSpPr txBox="1"/>
          <p:nvPr/>
        </p:nvSpPr>
        <p:spPr>
          <a:xfrm>
            <a:off x="953956" y="1055124"/>
            <a:ext cx="10537375" cy="1166796"/>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t>为了进一步美化幻灯片，可以适当设置幻灯片的背景，如为背景添加渐变效果、图片、纹理等。下面将为“工作总结”演示文稿中的部分幻灯片添加图案背景，其具体操作如下。</a:t>
            </a:r>
            <a:endParaRPr lang="zh-CN" altLang="zh-CN" sz="2000" dirty="0"/>
          </a:p>
        </p:txBody>
      </p:sp>
      <p:sp>
        <p:nvSpPr>
          <p:cNvPr id="5" name="矩形 4"/>
          <p:cNvSpPr/>
          <p:nvPr/>
        </p:nvSpPr>
        <p:spPr>
          <a:xfrm>
            <a:off x="7468290" y="2372065"/>
            <a:ext cx="200229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择图案样式</a:t>
            </a:r>
          </a:p>
        </p:txBody>
      </p:sp>
      <p:sp>
        <p:nvSpPr>
          <p:cNvPr id="6" name="矩形 5"/>
          <p:cNvSpPr/>
          <p:nvPr/>
        </p:nvSpPr>
        <p:spPr>
          <a:xfrm>
            <a:off x="2487216" y="2372065"/>
            <a:ext cx="283876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置多张幻灯片的背景</a:t>
            </a:r>
          </a:p>
        </p:txBody>
      </p:sp>
      <p:pic>
        <p:nvPicPr>
          <p:cNvPr id="2" name="图片 1"/>
          <p:cNvPicPr>
            <a:picLocks noChangeAspect="1"/>
          </p:cNvPicPr>
          <p:nvPr/>
        </p:nvPicPr>
        <p:blipFill>
          <a:blip r:embed="rId2"/>
          <a:stretch>
            <a:fillRect/>
          </a:stretch>
        </p:blipFill>
        <p:spPr>
          <a:xfrm>
            <a:off x="909616" y="2889739"/>
            <a:ext cx="10555647" cy="3577613"/>
          </a:xfrm>
          <a:prstGeom prst="rect">
            <a:avLst/>
          </a:prstGeom>
        </p:spPr>
      </p:pic>
    </p:spTree>
    <p:extLst>
      <p:ext uri="{BB962C8B-B14F-4D97-AF65-F5344CB8AC3E}">
        <p14:creationId xmlns:p14="http://schemas.microsoft.com/office/powerpoint/2010/main" val="28574220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（三）编辑幻灯片母版</a:t>
            </a:r>
          </a:p>
        </p:txBody>
      </p:sp>
      <p:sp>
        <p:nvSpPr>
          <p:cNvPr id="58" name="TextBox 57"/>
          <p:cNvSpPr txBox="1"/>
          <p:nvPr/>
        </p:nvSpPr>
        <p:spPr>
          <a:xfrm>
            <a:off x="945555" y="1315970"/>
            <a:ext cx="10444340"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幻灯片主题可以控制字体格式，但如果想进一步统一标题和各级正文的字号、字体颜色等其他字体属性，则需要依靠幻灯片母版来实现。下面便进入幻灯片母版视图，在其中进一步统一“工作总结”演示文稿的风格，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10" name="矩形 9"/>
          <p:cNvSpPr/>
          <p:nvPr/>
        </p:nvSpPr>
        <p:spPr>
          <a:xfrm>
            <a:off x="1664182" y="5969090"/>
            <a:ext cx="2192201"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更改幻灯片版式</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6719894" y="5969090"/>
            <a:ext cx="214580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调整幻灯片内容</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517957" y="3267220"/>
            <a:ext cx="4127469" cy="2451703"/>
          </a:xfrm>
          <a:prstGeom prst="rect">
            <a:avLst/>
          </a:prstGeom>
        </p:spPr>
      </p:pic>
      <p:pic>
        <p:nvPicPr>
          <p:cNvPr id="4" name="图片 3"/>
          <p:cNvPicPr>
            <a:picLocks noChangeAspect="1"/>
          </p:cNvPicPr>
          <p:nvPr/>
        </p:nvPicPr>
        <p:blipFill>
          <a:blip r:embed="rId3"/>
          <a:stretch>
            <a:fillRect/>
          </a:stretch>
        </p:blipFill>
        <p:spPr>
          <a:xfrm>
            <a:off x="6508416" y="2793298"/>
            <a:ext cx="3828280" cy="292562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（三）编辑幻灯片母版</a:t>
            </a:r>
          </a:p>
        </p:txBody>
      </p:sp>
      <p:sp>
        <p:nvSpPr>
          <p:cNvPr id="11" name="矩形 10"/>
          <p:cNvSpPr/>
          <p:nvPr/>
        </p:nvSpPr>
        <p:spPr>
          <a:xfrm>
            <a:off x="792480" y="1006264"/>
            <a:ext cx="160368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删除母版</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435060" y="1501241"/>
            <a:ext cx="4362228" cy="2722781"/>
          </a:xfrm>
          <a:prstGeom prst="rect">
            <a:avLst/>
          </a:prstGeom>
        </p:spPr>
      </p:pic>
      <p:pic>
        <p:nvPicPr>
          <p:cNvPr id="5" name="图片 4"/>
          <p:cNvPicPr>
            <a:picLocks noChangeAspect="1"/>
          </p:cNvPicPr>
          <p:nvPr/>
        </p:nvPicPr>
        <p:blipFill>
          <a:blip r:embed="rId3"/>
          <a:stretch>
            <a:fillRect/>
          </a:stretch>
        </p:blipFill>
        <p:spPr>
          <a:xfrm>
            <a:off x="5302062" y="1501242"/>
            <a:ext cx="3921451" cy="2716822"/>
          </a:xfrm>
          <a:prstGeom prst="rect">
            <a:avLst/>
          </a:prstGeom>
        </p:spPr>
      </p:pic>
      <p:sp>
        <p:nvSpPr>
          <p:cNvPr id="13" name="矩形 12"/>
          <p:cNvSpPr/>
          <p:nvPr/>
        </p:nvSpPr>
        <p:spPr>
          <a:xfrm>
            <a:off x="5385598" y="1006264"/>
            <a:ext cx="160368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插入形状</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1661774" y="3496360"/>
            <a:ext cx="4641608" cy="2982852"/>
          </a:xfrm>
          <a:prstGeom prst="rect">
            <a:avLst/>
          </a:prstGeom>
          <a:ln>
            <a:solidFill>
              <a:schemeClr val="tx1"/>
            </a:solidFill>
          </a:ln>
        </p:spPr>
      </p:pic>
      <p:pic>
        <p:nvPicPr>
          <p:cNvPr id="7" name="图片 6"/>
          <p:cNvPicPr>
            <a:picLocks noChangeAspect="1"/>
          </p:cNvPicPr>
          <p:nvPr/>
        </p:nvPicPr>
        <p:blipFill>
          <a:blip r:embed="rId5"/>
          <a:stretch>
            <a:fillRect/>
          </a:stretch>
        </p:blipFill>
        <p:spPr>
          <a:xfrm>
            <a:off x="6989281" y="3496360"/>
            <a:ext cx="5022478" cy="2982852"/>
          </a:xfrm>
          <a:prstGeom prst="rect">
            <a:avLst/>
          </a:prstGeom>
        </p:spPr>
      </p:pic>
      <p:sp>
        <p:nvSpPr>
          <p:cNvPr id="14" name="矩形 13"/>
          <p:cNvSpPr/>
          <p:nvPr/>
        </p:nvSpPr>
        <p:spPr>
          <a:xfrm>
            <a:off x="1814332" y="6055970"/>
            <a:ext cx="160368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粘贴形状</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7262787" y="6055970"/>
            <a:ext cx="160368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修改版式</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368412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grpSp>
        <p:nvGrpSpPr>
          <p:cNvPr id="13" name="组合 12"/>
          <p:cNvGrpSpPr/>
          <p:nvPr/>
        </p:nvGrpSpPr>
        <p:grpSpPr>
          <a:xfrm>
            <a:off x="5067791" y="2810353"/>
            <a:ext cx="6482525" cy="529402"/>
            <a:chOff x="5609780" y="2784864"/>
            <a:chExt cx="6482525" cy="529402"/>
          </a:xfrm>
        </p:grpSpPr>
        <p:sp>
          <p:nvSpPr>
            <p:cNvPr id="14" name="矩形 13"/>
            <p:cNvSpPr/>
            <p:nvPr/>
          </p:nvSpPr>
          <p:spPr>
            <a:xfrm>
              <a:off x="6095915" y="2790723"/>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390219" y="2784864"/>
              <a:ext cx="4702086"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609780" y="2891501"/>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文本框 11"/>
          <p:cNvSpPr txBox="1"/>
          <p:nvPr/>
        </p:nvSpPr>
        <p:spPr>
          <a:xfrm>
            <a:off x="7036910" y="1430390"/>
            <a:ext cx="400540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创建“工作总结”演示文稿</a:t>
            </a:r>
          </a:p>
        </p:txBody>
      </p:sp>
      <p:sp>
        <p:nvSpPr>
          <p:cNvPr id="28" name="文本框 18"/>
          <p:cNvSpPr txBox="1"/>
          <p:nvPr/>
        </p:nvSpPr>
        <p:spPr>
          <a:xfrm>
            <a:off x="6945469" y="2161549"/>
            <a:ext cx="4604847" cy="461665"/>
          </a:xfrm>
          <a:prstGeom prst="rect">
            <a:avLst/>
          </a:prstGeom>
          <a:noFill/>
        </p:spPr>
        <p:txBody>
          <a:bodyPr wrap="square" rtlCol="0">
            <a:spAutoFit/>
            <a:scene3d>
              <a:camera prst="orthographicFront"/>
              <a:lightRig rig="threePt" dir="t"/>
            </a:scene3d>
            <a:sp3d contourW="12700"/>
          </a:bodyPr>
          <a:lstStyle/>
          <a:p>
            <a:r>
              <a:rPr lang="zh-CN" altLang="en-US" sz="2400" dirty="0"/>
              <a:t>统一“工作总结”演示文稿风格</a:t>
            </a:r>
          </a:p>
        </p:txBody>
      </p:sp>
      <p:sp>
        <p:nvSpPr>
          <p:cNvPr id="29" name="文本框 18"/>
          <p:cNvSpPr txBox="1"/>
          <p:nvPr/>
        </p:nvSpPr>
        <p:spPr>
          <a:xfrm>
            <a:off x="6945469" y="2871928"/>
            <a:ext cx="4765267" cy="46166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丰富“工作总结”演示文稿内容</a:t>
            </a:r>
          </a:p>
        </p:txBody>
      </p:sp>
      <p:sp>
        <p:nvSpPr>
          <p:cNvPr id="30" name="TextBox 3"/>
          <p:cNvSpPr txBox="1"/>
          <p:nvPr/>
        </p:nvSpPr>
        <p:spPr>
          <a:xfrm>
            <a:off x="5670216" y="14439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2174907"/>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87809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3622924"/>
            <a:ext cx="4912654" cy="461665"/>
          </a:xfrm>
          <a:prstGeom prst="rect">
            <a:avLst/>
          </a:prstGeom>
          <a:noFill/>
        </p:spPr>
        <p:txBody>
          <a:bodyPr wrap="square" rtlCol="0">
            <a:spAutoFit/>
            <a:scene3d>
              <a:camera prst="orthographicFront"/>
              <a:lightRig rig="threePt" dir="t"/>
            </a:scene3d>
            <a:sp3d contourW="12700"/>
          </a:bodyPr>
          <a:lstStyle/>
          <a:p>
            <a:r>
              <a:rPr lang="zh-CN" altLang="en-US" sz="2400" dirty="0"/>
              <a:t>为“工作总结”演示文稿设</a:t>
            </a:r>
            <a:r>
              <a:rPr lang="zh-CN" altLang="en-US" sz="2400" dirty="0" smtClean="0"/>
              <a:t>置动画</a:t>
            </a:r>
            <a:endParaRPr lang="zh-CN" altLang="en-US" sz="2400" dirty="0">
              <a:solidFill>
                <a:schemeClr val="tx1"/>
              </a:solidFill>
            </a:endParaRPr>
          </a:p>
        </p:txBody>
      </p:sp>
      <p:sp>
        <p:nvSpPr>
          <p:cNvPr id="38" name="文本框 18"/>
          <p:cNvSpPr txBox="1"/>
          <p:nvPr/>
        </p:nvSpPr>
        <p:spPr>
          <a:xfrm>
            <a:off x="6926420" y="4408868"/>
            <a:ext cx="4784316" cy="461665"/>
          </a:xfrm>
          <a:prstGeom prst="rect">
            <a:avLst/>
          </a:prstGeom>
          <a:noFill/>
        </p:spPr>
        <p:txBody>
          <a:bodyPr wrap="square" rtlCol="0">
            <a:spAutoFit/>
            <a:scene3d>
              <a:camera prst="orthographicFront"/>
              <a:lightRig rig="threePt" dir="t"/>
            </a:scene3d>
            <a:sp3d contourW="12700"/>
          </a:bodyPr>
          <a:lstStyle/>
          <a:p>
            <a:r>
              <a:rPr lang="zh-CN" altLang="en-US" sz="2400" dirty="0"/>
              <a:t>放映并发布“工作总结”演</a:t>
            </a:r>
            <a:r>
              <a:rPr lang="zh-CN" altLang="en-US" sz="2400" dirty="0" smtClean="0"/>
              <a:t>示文稿</a:t>
            </a:r>
            <a:endParaRPr lang="zh-CN" altLang="en-US" sz="2400" dirty="0">
              <a:solidFill>
                <a:schemeClr val="tx1"/>
              </a:solidFill>
            </a:endParaRPr>
          </a:p>
        </p:txBody>
      </p:sp>
      <p:sp>
        <p:nvSpPr>
          <p:cNvPr id="39" name="TextBox 21"/>
          <p:cNvSpPr txBox="1"/>
          <p:nvPr/>
        </p:nvSpPr>
        <p:spPr>
          <a:xfrm>
            <a:off x="5651166" y="3636282"/>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44150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extLst>
      <p:ext uri="{BB962C8B-B14F-4D97-AF65-F5344CB8AC3E}">
        <p14:creationId xmlns:p14="http://schemas.microsoft.com/office/powerpoint/2010/main" val="178637746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668959"/>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677656"/>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演示文稿的特点之一是内容生动，但如果幻灯片中只有枯燥乏味的文本，就不能体现演示文稿的优势。因此，我们在编辑演示文稿时，应主动思考如何将单调的内容转化为生动有趣的内容。这实际上与我们在工作、学习和生活中需要具备主动思考的态度是相通的，如主动思考怎样提高学习效率等</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本</a:t>
            </a:r>
            <a:r>
              <a:rPr lang="zh-CN" altLang="en-US" sz="2000" dirty="0">
                <a:solidFill>
                  <a:schemeClr val="tx1">
                    <a:lumMod val="85000"/>
                    <a:lumOff val="15000"/>
                  </a:schemeClr>
                </a:solidFill>
              </a:rPr>
              <a:t>任务将把“工作总结”演示文稿中的文本对象转化为各种生动的对象，以充分发挥演示文稿的优势。</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丰富“工作总结”演示文稿内容</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务三</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1604010"/>
            <a:ext cx="9728200" cy="3513422"/>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412567"/>
            <a:ext cx="329870" cy="1950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339543"/>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180585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988957"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丰富“工作总结”演示文稿内容</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务三</a:t>
            </a:r>
            <a:endParaRPr lang="en-US" altLang="zh-CN" sz="2800" dirty="0">
              <a:solidFill>
                <a:schemeClr val="tx1">
                  <a:lumMod val="85000"/>
                  <a:lumOff val="15000"/>
                </a:schemeClr>
              </a:solidFill>
            </a:endParaRPr>
          </a:p>
        </p:txBody>
      </p:sp>
      <p:sp>
        <p:nvSpPr>
          <p:cNvPr id="2" name="矩形 1"/>
          <p:cNvSpPr/>
          <p:nvPr/>
        </p:nvSpPr>
        <p:spPr>
          <a:xfrm>
            <a:off x="3776964" y="2412567"/>
            <a:ext cx="4185761" cy="461665"/>
          </a:xfrm>
          <a:prstGeom prst="rect">
            <a:avLst/>
          </a:prstGeom>
        </p:spPr>
        <p:txBody>
          <a:bodyPr wrap="none">
            <a:spAutoFit/>
          </a:bodyPr>
          <a:lstStyle/>
          <a:p>
            <a:r>
              <a:rPr lang="zh-CN" altLang="zh-CN" sz="2400" dirty="0"/>
              <a:t>（一</a:t>
            </a:r>
            <a:r>
              <a:rPr lang="zh-CN" altLang="zh-CN" sz="2400" dirty="0" smtClean="0"/>
              <a:t>）</a:t>
            </a:r>
            <a:r>
              <a:rPr lang="zh-CN" altLang="en-US" sz="2400" dirty="0"/>
              <a:t>幻灯片对象的布局原则</a:t>
            </a:r>
          </a:p>
        </p:txBody>
      </p:sp>
      <p:sp>
        <p:nvSpPr>
          <p:cNvPr id="20" name="矩形 19"/>
          <p:cNvSpPr/>
          <p:nvPr/>
        </p:nvSpPr>
        <p:spPr>
          <a:xfrm>
            <a:off x="3776964" y="3101593"/>
            <a:ext cx="2954655" cy="461665"/>
          </a:xfrm>
          <a:prstGeom prst="rect">
            <a:avLst/>
          </a:prstGeom>
        </p:spPr>
        <p:txBody>
          <a:bodyPr wrap="none">
            <a:spAutoFit/>
          </a:bodyPr>
          <a:lstStyle/>
          <a:p>
            <a:r>
              <a:rPr lang="zh-CN" altLang="en-US" sz="2400" dirty="0"/>
              <a:t>（二）插入媒体文件</a:t>
            </a:r>
          </a:p>
        </p:txBody>
      </p:sp>
      <p:grpSp>
        <p:nvGrpSpPr>
          <p:cNvPr id="5" name="组合 4"/>
          <p:cNvGrpSpPr/>
          <p:nvPr/>
        </p:nvGrpSpPr>
        <p:grpSpPr>
          <a:xfrm>
            <a:off x="10982325" y="5786755"/>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887181" y="2816205"/>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a:t>
            </a:r>
            <a:r>
              <a:rPr lang="zh-CN" altLang="en-US" sz="3600" b="1" dirty="0" smtClean="0">
                <a:solidFill>
                  <a:schemeClr val="accent3"/>
                </a:solidFill>
                <a:latin typeface="+mn-ea"/>
                <a:cs typeface="经典综艺体简" panose="02010609000101010101" pitchFamily="49" charset="-122"/>
              </a:rPr>
              <a:t>析</a:t>
            </a:r>
            <a:endParaRPr lang="zh-CN" altLang="en-US" sz="3600" b="1" dirty="0">
              <a:solidFill>
                <a:schemeClr val="accent3"/>
              </a:solidFill>
              <a:latin typeface="+mn-ea"/>
              <a:cs typeface="经典综艺体简" panose="02010609000101010101" pitchFamily="49" charset="-122"/>
            </a:endParaRPr>
          </a:p>
        </p:txBody>
      </p:sp>
      <p:sp>
        <p:nvSpPr>
          <p:cNvPr id="21" name="文本框 11"/>
          <p:cNvSpPr txBox="1"/>
          <p:nvPr/>
        </p:nvSpPr>
        <p:spPr>
          <a:xfrm>
            <a:off x="5143658" y="534841"/>
            <a:ext cx="4866616"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创建“工作总结”演示文稿</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
        <p:nvSpPr>
          <p:cNvPr id="2" name="矩形 1"/>
          <p:cNvSpPr/>
          <p:nvPr/>
        </p:nvSpPr>
        <p:spPr>
          <a:xfrm>
            <a:off x="3776964" y="2811982"/>
            <a:ext cx="5109091" cy="461665"/>
          </a:xfrm>
          <a:prstGeom prst="rect">
            <a:avLst/>
          </a:prstGeom>
        </p:spPr>
        <p:txBody>
          <a:bodyPr wrap="none">
            <a:spAutoFit/>
          </a:bodyPr>
          <a:lstStyle/>
          <a:p>
            <a:r>
              <a:rPr lang="zh-CN" altLang="en-US" sz="2400" dirty="0"/>
              <a:t>（一）了解演示文稿制作的应用场景</a:t>
            </a:r>
          </a:p>
        </p:txBody>
      </p:sp>
      <p:sp>
        <p:nvSpPr>
          <p:cNvPr id="20" name="矩形 19"/>
          <p:cNvSpPr/>
          <p:nvPr/>
        </p:nvSpPr>
        <p:spPr>
          <a:xfrm>
            <a:off x="3776964" y="3501008"/>
            <a:ext cx="6076535" cy="461665"/>
          </a:xfrm>
          <a:prstGeom prst="rect">
            <a:avLst/>
          </a:prstGeom>
        </p:spPr>
        <p:txBody>
          <a:bodyPr wrap="none">
            <a:spAutoFit/>
          </a:bodyPr>
          <a:lstStyle/>
          <a:p>
            <a:r>
              <a:rPr lang="zh-CN" altLang="en-US" sz="2400" dirty="0"/>
              <a:t>（二）</a:t>
            </a:r>
            <a:r>
              <a:rPr lang="zh-CN" altLang="en-US" sz="2400" dirty="0" smtClean="0"/>
              <a:t>熟悉</a:t>
            </a:r>
            <a:r>
              <a:rPr lang="en-US" altLang="zh-CN" sz="2400" dirty="0"/>
              <a:t>WPS Office</a:t>
            </a:r>
            <a:r>
              <a:rPr lang="zh-CN" altLang="en-US" sz="2400" dirty="0"/>
              <a:t>的演示文稿操作</a:t>
            </a:r>
            <a:r>
              <a:rPr lang="zh-CN" altLang="en-US" sz="2400" dirty="0"/>
              <a:t>界面</a:t>
            </a:r>
          </a:p>
        </p:txBody>
      </p:sp>
      <p:sp>
        <p:nvSpPr>
          <p:cNvPr id="23" name="矩形 22"/>
          <p:cNvSpPr/>
          <p:nvPr/>
        </p:nvSpPr>
        <p:spPr>
          <a:xfrm>
            <a:off x="3776964" y="4149080"/>
            <a:ext cx="3877985" cy="461665"/>
          </a:xfrm>
          <a:prstGeom prst="rect">
            <a:avLst/>
          </a:prstGeom>
        </p:spPr>
        <p:txBody>
          <a:bodyPr wrap="none">
            <a:spAutoFit/>
          </a:bodyPr>
          <a:lstStyle/>
          <a:p>
            <a:r>
              <a:rPr lang="zh-CN" altLang="en-US" sz="2400" dirty="0"/>
              <a:t>（三）演示文稿的制作流程</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3877985" cy="461665"/>
          </a:xfrm>
          <a:prstGeom prst="rect">
            <a:avLst/>
          </a:prstGeom>
        </p:spPr>
        <p:txBody>
          <a:bodyPr wrap="none">
            <a:spAutoFit/>
          </a:bodyPr>
          <a:lstStyle/>
          <a:p>
            <a:r>
              <a:rPr lang="zh-CN" altLang="en-US" sz="2400" dirty="0" smtClean="0"/>
              <a:t>（四</a:t>
            </a:r>
            <a:r>
              <a:rPr lang="zh-CN" altLang="en-US" sz="2400" dirty="0"/>
              <a:t>）演示文稿的基本操作</a:t>
            </a:r>
          </a:p>
        </p:txBody>
      </p:sp>
      <p:sp>
        <p:nvSpPr>
          <p:cNvPr id="24" name="矩形 23"/>
          <p:cNvSpPr/>
          <p:nvPr/>
        </p:nvSpPr>
        <p:spPr>
          <a:xfrm>
            <a:off x="3775597" y="5440288"/>
            <a:ext cx="3570208" cy="461665"/>
          </a:xfrm>
          <a:prstGeom prst="rect">
            <a:avLst/>
          </a:prstGeom>
        </p:spPr>
        <p:txBody>
          <a:bodyPr wrap="none">
            <a:spAutoFit/>
          </a:bodyPr>
          <a:lstStyle/>
          <a:p>
            <a:r>
              <a:rPr lang="zh-CN" altLang="en-US" sz="2400" dirty="0" smtClean="0"/>
              <a:t>（五</a:t>
            </a:r>
            <a:r>
              <a:rPr lang="zh-CN" altLang="en-US" sz="2400" dirty="0"/>
              <a:t>）幻灯片的基本操作</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（一）幻灯片对象的布局原则</a:t>
            </a:r>
          </a:p>
        </p:txBody>
      </p:sp>
      <p:sp>
        <p:nvSpPr>
          <p:cNvPr id="40" name="TextBox 39"/>
          <p:cNvSpPr txBox="1"/>
          <p:nvPr/>
        </p:nvSpPr>
        <p:spPr>
          <a:xfrm>
            <a:off x="945555" y="1315970"/>
            <a:ext cx="10444340"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幻灯片中除文本之外，还包含图片、形状和表格等对象。合理、有效地将这些对象布局到各张幻灯片中，不仅可以增强演示文稿的表现力，还可以增强演示文稿的说服力。幻灯片中的各个对象在分布排列时，应遵循以下</a:t>
            </a:r>
            <a:r>
              <a:rPr lang="en-US" altLang="zh-CN" sz="2000" dirty="0">
                <a:latin typeface="+mn-ea"/>
                <a:cs typeface="+mn-ea"/>
                <a:sym typeface="Times New Roman" panose="02020603050405020304" pitchFamily="18" charset="0"/>
              </a:rPr>
              <a:t>5</a:t>
            </a:r>
            <a:r>
              <a:rPr lang="zh-CN" altLang="en-US" sz="2000" dirty="0">
                <a:latin typeface="+mn-ea"/>
                <a:cs typeface="+mn-ea"/>
                <a:sym typeface="Times New Roman" panose="02020603050405020304" pitchFamily="18" charset="0"/>
              </a:rPr>
              <a:t>个原则。</a:t>
            </a:r>
          </a:p>
        </p:txBody>
      </p:sp>
      <p:grpSp>
        <p:nvGrpSpPr>
          <p:cNvPr id="41" name="组合 40"/>
          <p:cNvGrpSpPr/>
          <p:nvPr/>
        </p:nvGrpSpPr>
        <p:grpSpPr>
          <a:xfrm>
            <a:off x="288758" y="3180397"/>
            <a:ext cx="11764812" cy="3285012"/>
            <a:chOff x="12" y="2685"/>
            <a:chExt cx="19180" cy="6023"/>
          </a:xfrm>
        </p:grpSpPr>
        <p:sp>
          <p:nvSpPr>
            <p:cNvPr id="42" name="Freeform 6"/>
            <p:cNvSpPr/>
            <p:nvPr/>
          </p:nvSpPr>
          <p:spPr bwMode="auto">
            <a:xfrm>
              <a:off x="12" y="4635"/>
              <a:ext cx="19180" cy="3486"/>
            </a:xfrm>
            <a:custGeom>
              <a:avLst/>
              <a:gdLst>
                <a:gd name="T0" fmla="*/ 0 w 3356"/>
                <a:gd name="T1" fmla="*/ 610 h 610"/>
                <a:gd name="T2" fmla="*/ 1223 w 3356"/>
                <a:gd name="T3" fmla="*/ 16 h 610"/>
                <a:gd name="T4" fmla="*/ 1683 w 3356"/>
                <a:gd name="T5" fmla="*/ 452 h 610"/>
                <a:gd name="T6" fmla="*/ 2187 w 3356"/>
                <a:gd name="T7" fmla="*/ 115 h 610"/>
                <a:gd name="T8" fmla="*/ 2635 w 3356"/>
                <a:gd name="T9" fmla="*/ 458 h 610"/>
                <a:gd name="T10" fmla="*/ 3356 w 3356"/>
                <a:gd name="T11" fmla="*/ 273 h 610"/>
              </a:gdLst>
              <a:ahLst/>
              <a:cxnLst>
                <a:cxn ang="0">
                  <a:pos x="T0" y="T1"/>
                </a:cxn>
                <a:cxn ang="0">
                  <a:pos x="T2" y="T3"/>
                </a:cxn>
                <a:cxn ang="0">
                  <a:pos x="T4" y="T5"/>
                </a:cxn>
                <a:cxn ang="0">
                  <a:pos x="T6" y="T7"/>
                </a:cxn>
                <a:cxn ang="0">
                  <a:pos x="T8" y="T9"/>
                </a:cxn>
                <a:cxn ang="0">
                  <a:pos x="T10" y="T11"/>
                </a:cxn>
              </a:cxnLst>
              <a:rect l="0" t="0" r="r" b="b"/>
              <a:pathLst>
                <a:path w="3356" h="610">
                  <a:moveTo>
                    <a:pt x="0" y="610"/>
                  </a:moveTo>
                  <a:cubicBezTo>
                    <a:pt x="0" y="610"/>
                    <a:pt x="789" y="33"/>
                    <a:pt x="1223" y="16"/>
                  </a:cubicBezTo>
                  <a:cubicBezTo>
                    <a:pt x="1657" y="0"/>
                    <a:pt x="1422" y="415"/>
                    <a:pt x="1683" y="452"/>
                  </a:cubicBezTo>
                  <a:cubicBezTo>
                    <a:pt x="1944" y="489"/>
                    <a:pt x="1956" y="101"/>
                    <a:pt x="2187" y="115"/>
                  </a:cubicBezTo>
                  <a:cubicBezTo>
                    <a:pt x="2417" y="128"/>
                    <a:pt x="2501" y="402"/>
                    <a:pt x="2635" y="458"/>
                  </a:cubicBezTo>
                  <a:cubicBezTo>
                    <a:pt x="2769" y="513"/>
                    <a:pt x="3250" y="365"/>
                    <a:pt x="3356" y="273"/>
                  </a:cubicBezTo>
                </a:path>
              </a:pathLst>
            </a:custGeom>
            <a:noFill/>
            <a:ln w="5" cap="flat">
              <a:solidFill>
                <a:schemeClr val="bg1">
                  <a:lumMod val="5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43" name="组合 42"/>
            <p:cNvGrpSpPr/>
            <p:nvPr/>
          </p:nvGrpSpPr>
          <p:grpSpPr>
            <a:xfrm>
              <a:off x="1547" y="2685"/>
              <a:ext cx="15088" cy="6023"/>
              <a:chOff x="982638" y="1705104"/>
              <a:chExt cx="9581033" cy="3824544"/>
            </a:xfrm>
          </p:grpSpPr>
          <p:grpSp>
            <p:nvGrpSpPr>
              <p:cNvPr id="44" name="组合 43"/>
              <p:cNvGrpSpPr/>
              <p:nvPr/>
            </p:nvGrpSpPr>
            <p:grpSpPr>
              <a:xfrm>
                <a:off x="5447134" y="3868363"/>
                <a:ext cx="1294661" cy="1294660"/>
                <a:chOff x="6953364" y="3507721"/>
                <a:chExt cx="1294661" cy="1294660"/>
              </a:xfrm>
            </p:grpSpPr>
            <p:sp>
              <p:nvSpPr>
                <p:cNvPr id="63" name="椭圆 3"/>
                <p:cNvSpPr/>
                <p:nvPr/>
              </p:nvSpPr>
              <p:spPr>
                <a:xfrm>
                  <a:off x="6953364" y="3507721"/>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Freeform 24"/>
                <p:cNvSpPr>
                  <a:spLocks noEditPoints="1"/>
                </p:cNvSpPr>
                <p:nvPr/>
              </p:nvSpPr>
              <p:spPr bwMode="auto">
                <a:xfrm>
                  <a:off x="7163338" y="3707376"/>
                  <a:ext cx="874713" cy="895350"/>
                </a:xfrm>
                <a:custGeom>
                  <a:avLst/>
                  <a:gdLst>
                    <a:gd name="T0" fmla="*/ 101 w 233"/>
                    <a:gd name="T1" fmla="*/ 30 h 239"/>
                    <a:gd name="T2" fmla="*/ 63 w 233"/>
                    <a:gd name="T3" fmla="*/ 16 h 239"/>
                    <a:gd name="T4" fmla="*/ 162 w 233"/>
                    <a:gd name="T5" fmla="*/ 129 h 239"/>
                    <a:gd name="T6" fmla="*/ 184 w 233"/>
                    <a:gd name="T7" fmla="*/ 157 h 239"/>
                    <a:gd name="T8" fmla="*/ 167 w 233"/>
                    <a:gd name="T9" fmla="*/ 119 h 239"/>
                    <a:gd name="T10" fmla="*/ 162 w 233"/>
                    <a:gd name="T11" fmla="*/ 129 h 239"/>
                    <a:gd name="T12" fmla="*/ 205 w 233"/>
                    <a:gd name="T13" fmla="*/ 165 h 239"/>
                    <a:gd name="T14" fmla="*/ 148 w 233"/>
                    <a:gd name="T15" fmla="*/ 159 h 239"/>
                    <a:gd name="T16" fmla="*/ 142 w 233"/>
                    <a:gd name="T17" fmla="*/ 119 h 239"/>
                    <a:gd name="T18" fmla="*/ 156 w 233"/>
                    <a:gd name="T19" fmla="*/ 66 h 239"/>
                    <a:gd name="T20" fmla="*/ 168 w 233"/>
                    <a:gd name="T21" fmla="*/ 107 h 239"/>
                    <a:gd name="T22" fmla="*/ 175 w 233"/>
                    <a:gd name="T23" fmla="*/ 112 h 239"/>
                    <a:gd name="T24" fmla="*/ 171 w 233"/>
                    <a:gd name="T25" fmla="*/ 104 h 239"/>
                    <a:gd name="T26" fmla="*/ 190 w 233"/>
                    <a:gd name="T27" fmla="*/ 92 h 239"/>
                    <a:gd name="T28" fmla="*/ 195 w 233"/>
                    <a:gd name="T29" fmla="*/ 100 h 239"/>
                    <a:gd name="T30" fmla="*/ 195 w 233"/>
                    <a:gd name="T31" fmla="*/ 92 h 239"/>
                    <a:gd name="T32" fmla="*/ 174 w 233"/>
                    <a:gd name="T33" fmla="*/ 50 h 239"/>
                    <a:gd name="T34" fmla="*/ 100 w 233"/>
                    <a:gd name="T35" fmla="*/ 46 h 239"/>
                    <a:gd name="T36" fmla="*/ 93 w 233"/>
                    <a:gd name="T37" fmla="*/ 46 h 239"/>
                    <a:gd name="T38" fmla="*/ 86 w 233"/>
                    <a:gd name="T39" fmla="*/ 51 h 239"/>
                    <a:gd name="T40" fmla="*/ 20 w 233"/>
                    <a:gd name="T41" fmla="*/ 52 h 239"/>
                    <a:gd name="T42" fmla="*/ 5 w 233"/>
                    <a:gd name="T43" fmla="*/ 70 h 239"/>
                    <a:gd name="T44" fmla="*/ 53 w 233"/>
                    <a:gd name="T45" fmla="*/ 99 h 239"/>
                    <a:gd name="T46" fmla="*/ 100 w 233"/>
                    <a:gd name="T47" fmla="*/ 124 h 239"/>
                    <a:gd name="T48" fmla="*/ 68 w 233"/>
                    <a:gd name="T49" fmla="*/ 151 h 239"/>
                    <a:gd name="T50" fmla="*/ 68 w 233"/>
                    <a:gd name="T51" fmla="*/ 152 h 239"/>
                    <a:gd name="T52" fmla="*/ 57 w 233"/>
                    <a:gd name="T53" fmla="*/ 211 h 239"/>
                    <a:gd name="T54" fmla="*/ 67 w 233"/>
                    <a:gd name="T55" fmla="*/ 236 h 239"/>
                    <a:gd name="T56" fmla="*/ 92 w 233"/>
                    <a:gd name="T57" fmla="*/ 219 h 239"/>
                    <a:gd name="T58" fmla="*/ 94 w 233"/>
                    <a:gd name="T59" fmla="*/ 161 h 239"/>
                    <a:gd name="T60" fmla="*/ 126 w 233"/>
                    <a:gd name="T61" fmla="*/ 175 h 239"/>
                    <a:gd name="T62" fmla="*/ 192 w 233"/>
                    <a:gd name="T63" fmla="*/ 190 h 239"/>
                    <a:gd name="T64" fmla="*/ 212 w 233"/>
                    <a:gd name="T65" fmla="*/ 209 h 239"/>
                    <a:gd name="T66" fmla="*/ 214 w 233"/>
                    <a:gd name="T67" fmla="*/ 174 h 239"/>
                    <a:gd name="T68" fmla="*/ 190 w 233"/>
                    <a:gd name="T69" fmla="*/ 154 h 239"/>
                    <a:gd name="T70" fmla="*/ 205 w 233"/>
                    <a:gd name="T71" fmla="*/ 98 h 239"/>
                    <a:gd name="T72" fmla="*/ 232 w 233"/>
                    <a:gd name="T73" fmla="*/ 124 h 239"/>
                    <a:gd name="T74" fmla="*/ 209 w 233"/>
                    <a:gd name="T75" fmla="*/ 96 h 239"/>
                    <a:gd name="T76" fmla="*/ 228 w 233"/>
                    <a:gd name="T77" fmla="*/ 132 h 239"/>
                    <a:gd name="T78" fmla="*/ 232 w 233"/>
                    <a:gd name="T79" fmla="*/ 1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39">
                      <a:moveTo>
                        <a:pt x="75" y="42"/>
                      </a:moveTo>
                      <a:cubicBezTo>
                        <a:pt x="85" y="46"/>
                        <a:pt x="97" y="40"/>
                        <a:pt x="101" y="30"/>
                      </a:cubicBezTo>
                      <a:cubicBezTo>
                        <a:pt x="104" y="19"/>
                        <a:pt x="99" y="8"/>
                        <a:pt x="89" y="4"/>
                      </a:cubicBezTo>
                      <a:cubicBezTo>
                        <a:pt x="78" y="0"/>
                        <a:pt x="66" y="5"/>
                        <a:pt x="63" y="16"/>
                      </a:cubicBezTo>
                      <a:cubicBezTo>
                        <a:pt x="59" y="26"/>
                        <a:pt x="64" y="38"/>
                        <a:pt x="75" y="42"/>
                      </a:cubicBezTo>
                      <a:close/>
                      <a:moveTo>
                        <a:pt x="162" y="129"/>
                      </a:moveTo>
                      <a:cubicBezTo>
                        <a:pt x="177" y="155"/>
                        <a:pt x="177" y="155"/>
                        <a:pt x="177" y="155"/>
                      </a:cubicBezTo>
                      <a:cubicBezTo>
                        <a:pt x="178" y="158"/>
                        <a:pt x="181" y="159"/>
                        <a:pt x="184" y="157"/>
                      </a:cubicBezTo>
                      <a:cubicBezTo>
                        <a:pt x="188" y="155"/>
                        <a:pt x="188" y="155"/>
                        <a:pt x="188" y="155"/>
                      </a:cubicBezTo>
                      <a:cubicBezTo>
                        <a:pt x="167" y="119"/>
                        <a:pt x="167" y="119"/>
                        <a:pt x="167" y="119"/>
                      </a:cubicBezTo>
                      <a:cubicBezTo>
                        <a:pt x="164" y="121"/>
                        <a:pt x="164" y="121"/>
                        <a:pt x="164" y="121"/>
                      </a:cubicBezTo>
                      <a:cubicBezTo>
                        <a:pt x="161" y="123"/>
                        <a:pt x="160" y="126"/>
                        <a:pt x="162" y="129"/>
                      </a:cubicBezTo>
                      <a:close/>
                      <a:moveTo>
                        <a:pt x="214" y="174"/>
                      </a:moveTo>
                      <a:cubicBezTo>
                        <a:pt x="213" y="169"/>
                        <a:pt x="209" y="166"/>
                        <a:pt x="205" y="165"/>
                      </a:cubicBezTo>
                      <a:cubicBezTo>
                        <a:pt x="205" y="165"/>
                        <a:pt x="205" y="165"/>
                        <a:pt x="205" y="165"/>
                      </a:cubicBezTo>
                      <a:cubicBezTo>
                        <a:pt x="148" y="159"/>
                        <a:pt x="148" y="159"/>
                        <a:pt x="148" y="159"/>
                      </a:cubicBezTo>
                      <a:cubicBezTo>
                        <a:pt x="141" y="136"/>
                        <a:pt x="141" y="136"/>
                        <a:pt x="141" y="136"/>
                      </a:cubicBezTo>
                      <a:cubicBezTo>
                        <a:pt x="144" y="131"/>
                        <a:pt x="144" y="125"/>
                        <a:pt x="142" y="119"/>
                      </a:cubicBezTo>
                      <a:cubicBezTo>
                        <a:pt x="122" y="68"/>
                        <a:pt x="122" y="68"/>
                        <a:pt x="122" y="68"/>
                      </a:cubicBezTo>
                      <a:cubicBezTo>
                        <a:pt x="156" y="66"/>
                        <a:pt x="156" y="66"/>
                        <a:pt x="156" y="66"/>
                      </a:cubicBezTo>
                      <a:cubicBezTo>
                        <a:pt x="168" y="99"/>
                        <a:pt x="168" y="99"/>
                        <a:pt x="168" y="99"/>
                      </a:cubicBezTo>
                      <a:cubicBezTo>
                        <a:pt x="167" y="101"/>
                        <a:pt x="166" y="105"/>
                        <a:pt x="168" y="107"/>
                      </a:cubicBezTo>
                      <a:cubicBezTo>
                        <a:pt x="172" y="114"/>
                        <a:pt x="172" y="114"/>
                        <a:pt x="172" y="114"/>
                      </a:cubicBezTo>
                      <a:cubicBezTo>
                        <a:pt x="175" y="112"/>
                        <a:pt x="175" y="112"/>
                        <a:pt x="175" y="112"/>
                      </a:cubicBezTo>
                      <a:cubicBezTo>
                        <a:pt x="172" y="105"/>
                        <a:pt x="172" y="105"/>
                        <a:pt x="172" y="105"/>
                      </a:cubicBezTo>
                      <a:cubicBezTo>
                        <a:pt x="171" y="105"/>
                        <a:pt x="171" y="104"/>
                        <a:pt x="171" y="104"/>
                      </a:cubicBezTo>
                      <a:cubicBezTo>
                        <a:pt x="174" y="107"/>
                        <a:pt x="179" y="108"/>
                        <a:pt x="183" y="106"/>
                      </a:cubicBezTo>
                      <a:cubicBezTo>
                        <a:pt x="188" y="104"/>
                        <a:pt x="191" y="98"/>
                        <a:pt x="190" y="92"/>
                      </a:cubicBezTo>
                      <a:cubicBezTo>
                        <a:pt x="191" y="93"/>
                        <a:pt x="191" y="93"/>
                        <a:pt x="191" y="94"/>
                      </a:cubicBezTo>
                      <a:cubicBezTo>
                        <a:pt x="195" y="100"/>
                        <a:pt x="195" y="100"/>
                        <a:pt x="195" y="100"/>
                      </a:cubicBezTo>
                      <a:cubicBezTo>
                        <a:pt x="199" y="98"/>
                        <a:pt x="199" y="98"/>
                        <a:pt x="199" y="98"/>
                      </a:cubicBezTo>
                      <a:cubicBezTo>
                        <a:pt x="195" y="92"/>
                        <a:pt x="195" y="92"/>
                        <a:pt x="195" y="92"/>
                      </a:cubicBezTo>
                      <a:cubicBezTo>
                        <a:pt x="194" y="89"/>
                        <a:pt x="191" y="88"/>
                        <a:pt x="188" y="88"/>
                      </a:cubicBezTo>
                      <a:cubicBezTo>
                        <a:pt x="174" y="50"/>
                        <a:pt x="174" y="50"/>
                        <a:pt x="174" y="50"/>
                      </a:cubicBezTo>
                      <a:cubicBezTo>
                        <a:pt x="172" y="45"/>
                        <a:pt x="167" y="43"/>
                        <a:pt x="162" y="43"/>
                      </a:cubicBezTo>
                      <a:cubicBezTo>
                        <a:pt x="100" y="46"/>
                        <a:pt x="100" y="46"/>
                        <a:pt x="100" y="46"/>
                      </a:cubicBezTo>
                      <a:cubicBezTo>
                        <a:pt x="98" y="46"/>
                        <a:pt x="96" y="46"/>
                        <a:pt x="94" y="47"/>
                      </a:cubicBezTo>
                      <a:cubicBezTo>
                        <a:pt x="93" y="46"/>
                        <a:pt x="93" y="46"/>
                        <a:pt x="93" y="46"/>
                      </a:cubicBezTo>
                      <a:cubicBezTo>
                        <a:pt x="92" y="47"/>
                        <a:pt x="92" y="47"/>
                        <a:pt x="92" y="47"/>
                      </a:cubicBezTo>
                      <a:cubicBezTo>
                        <a:pt x="90" y="48"/>
                        <a:pt x="88" y="50"/>
                        <a:pt x="86" y="51"/>
                      </a:cubicBezTo>
                      <a:cubicBezTo>
                        <a:pt x="47" y="75"/>
                        <a:pt x="47" y="75"/>
                        <a:pt x="47" y="75"/>
                      </a:cubicBezTo>
                      <a:cubicBezTo>
                        <a:pt x="20" y="52"/>
                        <a:pt x="20" y="52"/>
                        <a:pt x="20" y="52"/>
                      </a:cubicBezTo>
                      <a:cubicBezTo>
                        <a:pt x="15" y="48"/>
                        <a:pt x="8" y="49"/>
                        <a:pt x="4" y="54"/>
                      </a:cubicBezTo>
                      <a:cubicBezTo>
                        <a:pt x="0" y="59"/>
                        <a:pt x="0" y="66"/>
                        <a:pt x="5" y="70"/>
                      </a:cubicBezTo>
                      <a:cubicBezTo>
                        <a:pt x="39" y="98"/>
                        <a:pt x="39" y="98"/>
                        <a:pt x="39" y="98"/>
                      </a:cubicBezTo>
                      <a:cubicBezTo>
                        <a:pt x="43" y="101"/>
                        <a:pt x="48" y="102"/>
                        <a:pt x="53" y="99"/>
                      </a:cubicBezTo>
                      <a:cubicBezTo>
                        <a:pt x="83" y="80"/>
                        <a:pt x="83" y="80"/>
                        <a:pt x="83" y="80"/>
                      </a:cubicBezTo>
                      <a:cubicBezTo>
                        <a:pt x="100" y="124"/>
                        <a:pt x="100" y="124"/>
                        <a:pt x="100" y="124"/>
                      </a:cubicBezTo>
                      <a:cubicBezTo>
                        <a:pt x="77" y="139"/>
                        <a:pt x="77" y="139"/>
                        <a:pt x="77" y="139"/>
                      </a:cubicBezTo>
                      <a:cubicBezTo>
                        <a:pt x="72" y="141"/>
                        <a:pt x="68" y="146"/>
                        <a:pt x="68" y="151"/>
                      </a:cubicBezTo>
                      <a:cubicBezTo>
                        <a:pt x="68" y="151"/>
                        <a:pt x="68" y="151"/>
                        <a:pt x="68" y="151"/>
                      </a:cubicBezTo>
                      <a:cubicBezTo>
                        <a:pt x="68" y="151"/>
                        <a:pt x="68" y="151"/>
                        <a:pt x="68" y="152"/>
                      </a:cubicBezTo>
                      <a:cubicBezTo>
                        <a:pt x="66" y="208"/>
                        <a:pt x="66" y="208"/>
                        <a:pt x="66" y="208"/>
                      </a:cubicBezTo>
                      <a:cubicBezTo>
                        <a:pt x="57" y="211"/>
                        <a:pt x="57" y="211"/>
                        <a:pt x="57" y="211"/>
                      </a:cubicBezTo>
                      <a:cubicBezTo>
                        <a:pt x="51" y="214"/>
                        <a:pt x="47" y="222"/>
                        <a:pt x="50" y="229"/>
                      </a:cubicBezTo>
                      <a:cubicBezTo>
                        <a:pt x="53" y="235"/>
                        <a:pt x="60" y="239"/>
                        <a:pt x="67" y="236"/>
                      </a:cubicBezTo>
                      <a:cubicBezTo>
                        <a:pt x="84" y="229"/>
                        <a:pt x="84" y="229"/>
                        <a:pt x="84" y="229"/>
                      </a:cubicBezTo>
                      <a:cubicBezTo>
                        <a:pt x="89" y="228"/>
                        <a:pt x="92" y="224"/>
                        <a:pt x="92" y="219"/>
                      </a:cubicBezTo>
                      <a:cubicBezTo>
                        <a:pt x="93" y="219"/>
                        <a:pt x="93" y="219"/>
                        <a:pt x="93" y="219"/>
                      </a:cubicBezTo>
                      <a:cubicBezTo>
                        <a:pt x="94" y="161"/>
                        <a:pt x="94" y="161"/>
                        <a:pt x="94" y="161"/>
                      </a:cubicBezTo>
                      <a:cubicBezTo>
                        <a:pt x="118" y="151"/>
                        <a:pt x="118" y="151"/>
                        <a:pt x="118" y="151"/>
                      </a:cubicBezTo>
                      <a:cubicBezTo>
                        <a:pt x="126" y="175"/>
                        <a:pt x="126" y="175"/>
                        <a:pt x="126" y="175"/>
                      </a:cubicBezTo>
                      <a:cubicBezTo>
                        <a:pt x="128" y="181"/>
                        <a:pt x="133" y="184"/>
                        <a:pt x="138" y="184"/>
                      </a:cubicBezTo>
                      <a:cubicBezTo>
                        <a:pt x="192" y="190"/>
                        <a:pt x="192" y="190"/>
                        <a:pt x="192" y="190"/>
                      </a:cubicBezTo>
                      <a:cubicBezTo>
                        <a:pt x="196" y="201"/>
                        <a:pt x="196" y="201"/>
                        <a:pt x="196" y="201"/>
                      </a:cubicBezTo>
                      <a:cubicBezTo>
                        <a:pt x="198" y="208"/>
                        <a:pt x="205" y="211"/>
                        <a:pt x="212" y="209"/>
                      </a:cubicBezTo>
                      <a:cubicBezTo>
                        <a:pt x="219" y="207"/>
                        <a:pt x="222" y="200"/>
                        <a:pt x="220" y="193"/>
                      </a:cubicBezTo>
                      <a:lnTo>
                        <a:pt x="214" y="174"/>
                      </a:lnTo>
                      <a:close/>
                      <a:moveTo>
                        <a:pt x="170" y="118"/>
                      </a:moveTo>
                      <a:cubicBezTo>
                        <a:pt x="190" y="154"/>
                        <a:pt x="190" y="154"/>
                        <a:pt x="190" y="154"/>
                      </a:cubicBezTo>
                      <a:cubicBezTo>
                        <a:pt x="226" y="134"/>
                        <a:pt x="226" y="134"/>
                        <a:pt x="226" y="134"/>
                      </a:cubicBezTo>
                      <a:cubicBezTo>
                        <a:pt x="205" y="98"/>
                        <a:pt x="205" y="98"/>
                        <a:pt x="205" y="98"/>
                      </a:cubicBezTo>
                      <a:lnTo>
                        <a:pt x="170" y="118"/>
                      </a:lnTo>
                      <a:close/>
                      <a:moveTo>
                        <a:pt x="232" y="124"/>
                      </a:moveTo>
                      <a:cubicBezTo>
                        <a:pt x="217" y="98"/>
                        <a:pt x="217" y="98"/>
                        <a:pt x="217" y="98"/>
                      </a:cubicBezTo>
                      <a:cubicBezTo>
                        <a:pt x="215" y="95"/>
                        <a:pt x="212" y="94"/>
                        <a:pt x="209" y="96"/>
                      </a:cubicBezTo>
                      <a:cubicBezTo>
                        <a:pt x="208" y="96"/>
                        <a:pt x="208" y="96"/>
                        <a:pt x="208" y="96"/>
                      </a:cubicBezTo>
                      <a:cubicBezTo>
                        <a:pt x="228" y="132"/>
                        <a:pt x="228" y="132"/>
                        <a:pt x="228" y="132"/>
                      </a:cubicBezTo>
                      <a:cubicBezTo>
                        <a:pt x="230" y="131"/>
                        <a:pt x="230" y="131"/>
                        <a:pt x="230" y="131"/>
                      </a:cubicBezTo>
                      <a:cubicBezTo>
                        <a:pt x="232" y="130"/>
                        <a:pt x="233" y="127"/>
                        <a:pt x="232" y="12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5" name="组合 44"/>
              <p:cNvGrpSpPr/>
              <p:nvPr/>
            </p:nvGrpSpPr>
            <p:grpSpPr>
              <a:xfrm>
                <a:off x="1558702" y="3302701"/>
                <a:ext cx="1294661" cy="1294660"/>
                <a:chOff x="5699165" y="2802817"/>
                <a:chExt cx="1294661" cy="1294660"/>
              </a:xfrm>
            </p:grpSpPr>
            <p:sp>
              <p:nvSpPr>
                <p:cNvPr id="61" name="椭圆 3"/>
                <p:cNvSpPr/>
                <p:nvPr/>
              </p:nvSpPr>
              <p:spPr>
                <a:xfrm>
                  <a:off x="5699165" y="2802817"/>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Freeform 25"/>
                <p:cNvSpPr>
                  <a:spLocks noEditPoints="1"/>
                </p:cNvSpPr>
                <p:nvPr/>
              </p:nvSpPr>
              <p:spPr bwMode="auto">
                <a:xfrm>
                  <a:off x="5941683" y="3063591"/>
                  <a:ext cx="809625" cy="773113"/>
                </a:xfrm>
                <a:custGeom>
                  <a:avLst/>
                  <a:gdLst>
                    <a:gd name="T0" fmla="*/ 74 w 216"/>
                    <a:gd name="T1" fmla="*/ 3 h 206"/>
                    <a:gd name="T2" fmla="*/ 37 w 216"/>
                    <a:gd name="T3" fmla="*/ 49 h 206"/>
                    <a:gd name="T4" fmla="*/ 78 w 216"/>
                    <a:gd name="T5" fmla="*/ 74 h 206"/>
                    <a:gd name="T6" fmla="*/ 107 w 216"/>
                    <a:gd name="T7" fmla="*/ 25 h 206"/>
                    <a:gd name="T8" fmla="*/ 74 w 216"/>
                    <a:gd name="T9" fmla="*/ 3 h 206"/>
                    <a:gd name="T10" fmla="*/ 171 w 216"/>
                    <a:gd name="T11" fmla="*/ 34 h 206"/>
                    <a:gd name="T12" fmla="*/ 152 w 216"/>
                    <a:gd name="T13" fmla="*/ 7 h 206"/>
                    <a:gd name="T14" fmla="*/ 91 w 216"/>
                    <a:gd name="T15" fmla="*/ 3 h 206"/>
                    <a:gd name="T16" fmla="*/ 103 w 216"/>
                    <a:gd name="T17" fmla="*/ 13 h 206"/>
                    <a:gd name="T18" fmla="*/ 128 w 216"/>
                    <a:gd name="T19" fmla="*/ 58 h 206"/>
                    <a:gd name="T20" fmla="*/ 110 w 216"/>
                    <a:gd name="T21" fmla="*/ 68 h 206"/>
                    <a:gd name="T22" fmla="*/ 161 w 216"/>
                    <a:gd name="T23" fmla="*/ 69 h 206"/>
                    <a:gd name="T24" fmla="*/ 188 w 216"/>
                    <a:gd name="T25" fmla="*/ 25 h 206"/>
                    <a:gd name="T26" fmla="*/ 171 w 216"/>
                    <a:gd name="T27" fmla="*/ 34 h 206"/>
                    <a:gd name="T28" fmla="*/ 40 w 216"/>
                    <a:gd name="T29" fmla="*/ 177 h 206"/>
                    <a:gd name="T30" fmla="*/ 98 w 216"/>
                    <a:gd name="T31" fmla="*/ 185 h 206"/>
                    <a:gd name="T32" fmla="*/ 99 w 216"/>
                    <a:gd name="T33" fmla="*/ 137 h 206"/>
                    <a:gd name="T34" fmla="*/ 42 w 216"/>
                    <a:gd name="T35" fmla="*/ 137 h 206"/>
                    <a:gd name="T36" fmla="*/ 40 w 216"/>
                    <a:gd name="T37" fmla="*/ 177 h 206"/>
                    <a:gd name="T38" fmla="*/ 16 w 216"/>
                    <a:gd name="T39" fmla="*/ 78 h 206"/>
                    <a:gd name="T40" fmla="*/ 3 w 216"/>
                    <a:gd name="T41" fmla="*/ 108 h 206"/>
                    <a:gd name="T42" fmla="*/ 31 w 216"/>
                    <a:gd name="T43" fmla="*/ 162 h 206"/>
                    <a:gd name="T44" fmla="*/ 34 w 216"/>
                    <a:gd name="T45" fmla="*/ 147 h 206"/>
                    <a:gd name="T46" fmla="*/ 59 w 216"/>
                    <a:gd name="T47" fmla="*/ 102 h 206"/>
                    <a:gd name="T48" fmla="*/ 77 w 216"/>
                    <a:gd name="T49" fmla="*/ 113 h 206"/>
                    <a:gd name="T50" fmla="*/ 52 w 216"/>
                    <a:gd name="T51" fmla="*/ 68 h 206"/>
                    <a:gd name="T52" fmla="*/ 0 w 216"/>
                    <a:gd name="T53" fmla="*/ 68 h 206"/>
                    <a:gd name="T54" fmla="*/ 16 w 216"/>
                    <a:gd name="T55" fmla="*/ 78 h 206"/>
                    <a:gd name="T56" fmla="*/ 211 w 216"/>
                    <a:gd name="T57" fmla="*/ 116 h 206"/>
                    <a:gd name="T58" fmla="*/ 188 w 216"/>
                    <a:gd name="T59" fmla="*/ 62 h 206"/>
                    <a:gd name="T60" fmla="*/ 146 w 216"/>
                    <a:gd name="T61" fmla="*/ 86 h 206"/>
                    <a:gd name="T62" fmla="*/ 175 w 216"/>
                    <a:gd name="T63" fmla="*/ 135 h 206"/>
                    <a:gd name="T64" fmla="*/ 211 w 216"/>
                    <a:gd name="T65" fmla="*/ 116 h 206"/>
                    <a:gd name="T66" fmla="*/ 137 w 216"/>
                    <a:gd name="T67" fmla="*/ 187 h 206"/>
                    <a:gd name="T68" fmla="*/ 169 w 216"/>
                    <a:gd name="T69" fmla="*/ 183 h 206"/>
                    <a:gd name="T70" fmla="*/ 202 w 216"/>
                    <a:gd name="T71" fmla="*/ 132 h 206"/>
                    <a:gd name="T72" fmla="*/ 187 w 216"/>
                    <a:gd name="T73" fmla="*/ 137 h 206"/>
                    <a:gd name="T74" fmla="*/ 136 w 216"/>
                    <a:gd name="T75" fmla="*/ 137 h 206"/>
                    <a:gd name="T76" fmla="*/ 136 w 216"/>
                    <a:gd name="T77" fmla="*/ 117 h 206"/>
                    <a:gd name="T78" fmla="*/ 110 w 216"/>
                    <a:gd name="T79" fmla="*/ 161 h 206"/>
                    <a:gd name="T80" fmla="*/ 137 w 216"/>
                    <a:gd name="T81" fmla="*/ 206 h 206"/>
                    <a:gd name="T82" fmla="*/ 137 w 216"/>
                    <a:gd name="T83"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06">
                      <a:moveTo>
                        <a:pt x="74" y="3"/>
                      </a:moveTo>
                      <a:cubicBezTo>
                        <a:pt x="60" y="5"/>
                        <a:pt x="49" y="30"/>
                        <a:pt x="37" y="49"/>
                      </a:cubicBezTo>
                      <a:cubicBezTo>
                        <a:pt x="37" y="49"/>
                        <a:pt x="78" y="74"/>
                        <a:pt x="78" y="74"/>
                      </a:cubicBezTo>
                      <a:cubicBezTo>
                        <a:pt x="107" y="25"/>
                        <a:pt x="107" y="25"/>
                        <a:pt x="107" y="25"/>
                      </a:cubicBezTo>
                      <a:cubicBezTo>
                        <a:pt x="107" y="25"/>
                        <a:pt x="94" y="0"/>
                        <a:pt x="74" y="3"/>
                      </a:cubicBezTo>
                      <a:close/>
                      <a:moveTo>
                        <a:pt x="171" y="34"/>
                      </a:moveTo>
                      <a:cubicBezTo>
                        <a:pt x="167" y="28"/>
                        <a:pt x="158" y="11"/>
                        <a:pt x="152" y="7"/>
                      </a:cubicBezTo>
                      <a:cubicBezTo>
                        <a:pt x="145" y="3"/>
                        <a:pt x="91" y="3"/>
                        <a:pt x="91" y="3"/>
                      </a:cubicBezTo>
                      <a:cubicBezTo>
                        <a:pt x="91" y="3"/>
                        <a:pt x="93" y="4"/>
                        <a:pt x="103" y="13"/>
                      </a:cubicBezTo>
                      <a:cubicBezTo>
                        <a:pt x="111" y="21"/>
                        <a:pt x="124" y="50"/>
                        <a:pt x="128" y="58"/>
                      </a:cubicBezTo>
                      <a:cubicBezTo>
                        <a:pt x="110" y="68"/>
                        <a:pt x="110" y="68"/>
                        <a:pt x="110" y="68"/>
                      </a:cubicBezTo>
                      <a:cubicBezTo>
                        <a:pt x="161" y="69"/>
                        <a:pt x="161" y="69"/>
                        <a:pt x="161" y="69"/>
                      </a:cubicBezTo>
                      <a:cubicBezTo>
                        <a:pt x="188" y="25"/>
                        <a:pt x="188" y="25"/>
                        <a:pt x="188" y="25"/>
                      </a:cubicBezTo>
                      <a:lnTo>
                        <a:pt x="171" y="34"/>
                      </a:lnTo>
                      <a:close/>
                      <a:moveTo>
                        <a:pt x="40" y="177"/>
                      </a:moveTo>
                      <a:cubicBezTo>
                        <a:pt x="49" y="188"/>
                        <a:pt x="76" y="185"/>
                        <a:pt x="98" y="185"/>
                      </a:cubicBezTo>
                      <a:cubicBezTo>
                        <a:pt x="99" y="185"/>
                        <a:pt x="99" y="137"/>
                        <a:pt x="99" y="137"/>
                      </a:cubicBezTo>
                      <a:cubicBezTo>
                        <a:pt x="42" y="137"/>
                        <a:pt x="42" y="137"/>
                        <a:pt x="42" y="137"/>
                      </a:cubicBezTo>
                      <a:cubicBezTo>
                        <a:pt x="42" y="137"/>
                        <a:pt x="27" y="161"/>
                        <a:pt x="40" y="177"/>
                      </a:cubicBezTo>
                      <a:close/>
                      <a:moveTo>
                        <a:pt x="16" y="78"/>
                      </a:moveTo>
                      <a:cubicBezTo>
                        <a:pt x="13" y="84"/>
                        <a:pt x="3" y="101"/>
                        <a:pt x="3" y="108"/>
                      </a:cubicBezTo>
                      <a:cubicBezTo>
                        <a:pt x="3" y="116"/>
                        <a:pt x="31" y="162"/>
                        <a:pt x="31" y="162"/>
                      </a:cubicBezTo>
                      <a:cubicBezTo>
                        <a:pt x="31" y="162"/>
                        <a:pt x="31" y="160"/>
                        <a:pt x="34" y="147"/>
                      </a:cubicBezTo>
                      <a:cubicBezTo>
                        <a:pt x="36" y="135"/>
                        <a:pt x="54" y="109"/>
                        <a:pt x="59" y="102"/>
                      </a:cubicBezTo>
                      <a:cubicBezTo>
                        <a:pt x="77" y="113"/>
                        <a:pt x="77" y="113"/>
                        <a:pt x="77" y="113"/>
                      </a:cubicBezTo>
                      <a:cubicBezTo>
                        <a:pt x="52" y="68"/>
                        <a:pt x="52" y="68"/>
                        <a:pt x="52" y="68"/>
                      </a:cubicBezTo>
                      <a:cubicBezTo>
                        <a:pt x="0" y="68"/>
                        <a:pt x="0" y="68"/>
                        <a:pt x="0" y="68"/>
                      </a:cubicBezTo>
                      <a:lnTo>
                        <a:pt x="16" y="78"/>
                      </a:lnTo>
                      <a:close/>
                      <a:moveTo>
                        <a:pt x="211" y="116"/>
                      </a:moveTo>
                      <a:cubicBezTo>
                        <a:pt x="216" y="104"/>
                        <a:pt x="199" y="81"/>
                        <a:pt x="188" y="62"/>
                      </a:cubicBezTo>
                      <a:cubicBezTo>
                        <a:pt x="188" y="62"/>
                        <a:pt x="146" y="86"/>
                        <a:pt x="146" y="86"/>
                      </a:cubicBezTo>
                      <a:cubicBezTo>
                        <a:pt x="175" y="135"/>
                        <a:pt x="175" y="135"/>
                        <a:pt x="175" y="135"/>
                      </a:cubicBezTo>
                      <a:cubicBezTo>
                        <a:pt x="175" y="135"/>
                        <a:pt x="203" y="136"/>
                        <a:pt x="211" y="116"/>
                      </a:cubicBezTo>
                      <a:close/>
                      <a:moveTo>
                        <a:pt x="137" y="187"/>
                      </a:moveTo>
                      <a:cubicBezTo>
                        <a:pt x="143" y="187"/>
                        <a:pt x="163" y="186"/>
                        <a:pt x="169" y="183"/>
                      </a:cubicBezTo>
                      <a:cubicBezTo>
                        <a:pt x="176" y="179"/>
                        <a:pt x="202" y="132"/>
                        <a:pt x="202" y="132"/>
                      </a:cubicBezTo>
                      <a:cubicBezTo>
                        <a:pt x="202" y="132"/>
                        <a:pt x="201" y="133"/>
                        <a:pt x="187" y="137"/>
                      </a:cubicBezTo>
                      <a:cubicBezTo>
                        <a:pt x="176" y="141"/>
                        <a:pt x="145" y="138"/>
                        <a:pt x="136" y="137"/>
                      </a:cubicBezTo>
                      <a:cubicBezTo>
                        <a:pt x="136" y="117"/>
                        <a:pt x="136" y="117"/>
                        <a:pt x="136" y="117"/>
                      </a:cubicBezTo>
                      <a:cubicBezTo>
                        <a:pt x="110" y="161"/>
                        <a:pt x="110" y="161"/>
                        <a:pt x="110" y="161"/>
                      </a:cubicBezTo>
                      <a:cubicBezTo>
                        <a:pt x="137" y="206"/>
                        <a:pt x="137" y="206"/>
                        <a:pt x="137" y="206"/>
                      </a:cubicBezTo>
                      <a:lnTo>
                        <a:pt x="137" y="18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3867784" y="2324032"/>
                <a:ext cx="1294661" cy="1294660"/>
                <a:chOff x="7030198" y="2117600"/>
                <a:chExt cx="1294661" cy="1294660"/>
              </a:xfrm>
            </p:grpSpPr>
            <p:sp>
              <p:nvSpPr>
                <p:cNvPr id="59" name="椭圆 3"/>
                <p:cNvSpPr/>
                <p:nvPr/>
              </p:nvSpPr>
              <p:spPr>
                <a:xfrm>
                  <a:off x="7030198" y="2117600"/>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Freeform 26"/>
                <p:cNvSpPr>
                  <a:spLocks noEditPoints="1"/>
                </p:cNvSpPr>
                <p:nvPr/>
              </p:nvSpPr>
              <p:spPr bwMode="auto">
                <a:xfrm>
                  <a:off x="7165594" y="2422426"/>
                  <a:ext cx="824481" cy="718542"/>
                </a:xfrm>
                <a:custGeom>
                  <a:avLst/>
                  <a:gdLst>
                    <a:gd name="T0" fmla="*/ 50 w 227"/>
                    <a:gd name="T1" fmla="*/ 0 h 198"/>
                    <a:gd name="T2" fmla="*/ 74 w 227"/>
                    <a:gd name="T3" fmla="*/ 146 h 198"/>
                    <a:gd name="T4" fmla="*/ 205 w 227"/>
                    <a:gd name="T5" fmla="*/ 146 h 198"/>
                    <a:gd name="T6" fmla="*/ 205 w 227"/>
                    <a:gd name="T7" fmla="*/ 160 h 198"/>
                    <a:gd name="T8" fmla="*/ 62 w 227"/>
                    <a:gd name="T9" fmla="*/ 160 h 198"/>
                    <a:gd name="T10" fmla="*/ 38 w 227"/>
                    <a:gd name="T11" fmla="*/ 14 h 198"/>
                    <a:gd name="T12" fmla="*/ 0 w 227"/>
                    <a:gd name="T13" fmla="*/ 14 h 198"/>
                    <a:gd name="T14" fmla="*/ 0 w 227"/>
                    <a:gd name="T15" fmla="*/ 0 h 198"/>
                    <a:gd name="T16" fmla="*/ 50 w 227"/>
                    <a:gd name="T17" fmla="*/ 0 h 198"/>
                    <a:gd name="T18" fmla="*/ 79 w 227"/>
                    <a:gd name="T19" fmla="*/ 166 h 198"/>
                    <a:gd name="T20" fmla="*/ 62 w 227"/>
                    <a:gd name="T21" fmla="*/ 182 h 198"/>
                    <a:gd name="T22" fmla="*/ 79 w 227"/>
                    <a:gd name="T23" fmla="*/ 198 h 198"/>
                    <a:gd name="T24" fmla="*/ 95 w 227"/>
                    <a:gd name="T25" fmla="*/ 182 h 198"/>
                    <a:gd name="T26" fmla="*/ 79 w 227"/>
                    <a:gd name="T27" fmla="*/ 166 h 198"/>
                    <a:gd name="T28" fmla="*/ 190 w 227"/>
                    <a:gd name="T29" fmla="*/ 166 h 198"/>
                    <a:gd name="T30" fmla="*/ 174 w 227"/>
                    <a:gd name="T31" fmla="*/ 182 h 198"/>
                    <a:gd name="T32" fmla="*/ 190 w 227"/>
                    <a:gd name="T33" fmla="*/ 198 h 198"/>
                    <a:gd name="T34" fmla="*/ 206 w 227"/>
                    <a:gd name="T35" fmla="*/ 182 h 198"/>
                    <a:gd name="T36" fmla="*/ 190 w 227"/>
                    <a:gd name="T37" fmla="*/ 166 h 198"/>
                    <a:gd name="T38" fmla="*/ 227 w 227"/>
                    <a:gd name="T39" fmla="*/ 0 h 198"/>
                    <a:gd name="T40" fmla="*/ 205 w 227"/>
                    <a:gd name="T41" fmla="*/ 129 h 198"/>
                    <a:gd name="T42" fmla="*/ 84 w 227"/>
                    <a:gd name="T43" fmla="*/ 129 h 198"/>
                    <a:gd name="T44" fmla="*/ 63 w 227"/>
                    <a:gd name="T45" fmla="*/ 0 h 198"/>
                    <a:gd name="T46" fmla="*/ 227 w 227"/>
                    <a:gd name="T47" fmla="*/ 0 h 198"/>
                    <a:gd name="T48" fmla="*/ 192 w 227"/>
                    <a:gd name="T49" fmla="*/ 101 h 198"/>
                    <a:gd name="T50" fmla="*/ 187 w 227"/>
                    <a:gd name="T51" fmla="*/ 96 h 198"/>
                    <a:gd name="T52" fmla="*/ 104 w 227"/>
                    <a:gd name="T53" fmla="*/ 96 h 198"/>
                    <a:gd name="T54" fmla="*/ 98 w 227"/>
                    <a:gd name="T55" fmla="*/ 101 h 198"/>
                    <a:gd name="T56" fmla="*/ 104 w 227"/>
                    <a:gd name="T57" fmla="*/ 107 h 198"/>
                    <a:gd name="T58" fmla="*/ 187 w 227"/>
                    <a:gd name="T59" fmla="*/ 107 h 198"/>
                    <a:gd name="T60" fmla="*/ 192 w 227"/>
                    <a:gd name="T61" fmla="*/ 101 h 198"/>
                    <a:gd name="T62" fmla="*/ 199 w 227"/>
                    <a:gd name="T63" fmla="*/ 66 h 198"/>
                    <a:gd name="T64" fmla="*/ 194 w 227"/>
                    <a:gd name="T65" fmla="*/ 60 h 198"/>
                    <a:gd name="T66" fmla="*/ 97 w 227"/>
                    <a:gd name="T67" fmla="*/ 60 h 198"/>
                    <a:gd name="T68" fmla="*/ 91 w 227"/>
                    <a:gd name="T69" fmla="*/ 66 h 198"/>
                    <a:gd name="T70" fmla="*/ 97 w 227"/>
                    <a:gd name="T71" fmla="*/ 71 h 198"/>
                    <a:gd name="T72" fmla="*/ 194 w 227"/>
                    <a:gd name="T73" fmla="*/ 71 h 198"/>
                    <a:gd name="T74" fmla="*/ 199 w 227"/>
                    <a:gd name="T75" fmla="*/ 66 h 198"/>
                    <a:gd name="T76" fmla="*/ 206 w 227"/>
                    <a:gd name="T77" fmla="*/ 30 h 198"/>
                    <a:gd name="T78" fmla="*/ 201 w 227"/>
                    <a:gd name="T79" fmla="*/ 24 h 198"/>
                    <a:gd name="T80" fmla="*/ 90 w 227"/>
                    <a:gd name="T81" fmla="*/ 24 h 198"/>
                    <a:gd name="T82" fmla="*/ 84 w 227"/>
                    <a:gd name="T83" fmla="*/ 30 h 198"/>
                    <a:gd name="T84" fmla="*/ 90 w 227"/>
                    <a:gd name="T85" fmla="*/ 35 h 198"/>
                    <a:gd name="T86" fmla="*/ 201 w 227"/>
                    <a:gd name="T87" fmla="*/ 35 h 198"/>
                    <a:gd name="T88" fmla="*/ 206 w 227"/>
                    <a:gd name="T89"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7" h="198">
                      <a:moveTo>
                        <a:pt x="50" y="0"/>
                      </a:moveTo>
                      <a:cubicBezTo>
                        <a:pt x="50" y="0"/>
                        <a:pt x="73" y="135"/>
                        <a:pt x="74" y="146"/>
                      </a:cubicBezTo>
                      <a:cubicBezTo>
                        <a:pt x="85" y="146"/>
                        <a:pt x="205" y="146"/>
                        <a:pt x="205" y="146"/>
                      </a:cubicBezTo>
                      <a:cubicBezTo>
                        <a:pt x="205" y="160"/>
                        <a:pt x="205" y="160"/>
                        <a:pt x="205" y="160"/>
                      </a:cubicBezTo>
                      <a:cubicBezTo>
                        <a:pt x="62" y="160"/>
                        <a:pt x="62" y="160"/>
                        <a:pt x="62" y="160"/>
                      </a:cubicBezTo>
                      <a:cubicBezTo>
                        <a:pt x="62" y="160"/>
                        <a:pt x="40" y="25"/>
                        <a:pt x="38" y="14"/>
                      </a:cubicBezTo>
                      <a:cubicBezTo>
                        <a:pt x="29" y="14"/>
                        <a:pt x="0" y="14"/>
                        <a:pt x="0" y="14"/>
                      </a:cubicBezTo>
                      <a:cubicBezTo>
                        <a:pt x="0" y="0"/>
                        <a:pt x="0" y="0"/>
                        <a:pt x="0" y="0"/>
                      </a:cubicBezTo>
                      <a:lnTo>
                        <a:pt x="50" y="0"/>
                      </a:lnTo>
                      <a:close/>
                      <a:moveTo>
                        <a:pt x="79" y="166"/>
                      </a:moveTo>
                      <a:cubicBezTo>
                        <a:pt x="70" y="166"/>
                        <a:pt x="62" y="173"/>
                        <a:pt x="62" y="182"/>
                      </a:cubicBezTo>
                      <a:cubicBezTo>
                        <a:pt x="62" y="191"/>
                        <a:pt x="70" y="198"/>
                        <a:pt x="79" y="198"/>
                      </a:cubicBezTo>
                      <a:cubicBezTo>
                        <a:pt x="88" y="198"/>
                        <a:pt x="95" y="191"/>
                        <a:pt x="95" y="182"/>
                      </a:cubicBezTo>
                      <a:cubicBezTo>
                        <a:pt x="95" y="173"/>
                        <a:pt x="88" y="166"/>
                        <a:pt x="79" y="166"/>
                      </a:cubicBezTo>
                      <a:close/>
                      <a:moveTo>
                        <a:pt x="190" y="166"/>
                      </a:moveTo>
                      <a:cubicBezTo>
                        <a:pt x="181" y="166"/>
                        <a:pt x="174" y="173"/>
                        <a:pt x="174" y="182"/>
                      </a:cubicBezTo>
                      <a:cubicBezTo>
                        <a:pt x="174" y="191"/>
                        <a:pt x="181" y="198"/>
                        <a:pt x="190" y="198"/>
                      </a:cubicBezTo>
                      <a:cubicBezTo>
                        <a:pt x="199" y="198"/>
                        <a:pt x="206" y="191"/>
                        <a:pt x="206" y="182"/>
                      </a:cubicBezTo>
                      <a:cubicBezTo>
                        <a:pt x="206" y="173"/>
                        <a:pt x="199" y="166"/>
                        <a:pt x="190" y="166"/>
                      </a:cubicBezTo>
                      <a:close/>
                      <a:moveTo>
                        <a:pt x="227" y="0"/>
                      </a:moveTo>
                      <a:cubicBezTo>
                        <a:pt x="205" y="129"/>
                        <a:pt x="205" y="129"/>
                        <a:pt x="205" y="129"/>
                      </a:cubicBezTo>
                      <a:cubicBezTo>
                        <a:pt x="84" y="129"/>
                        <a:pt x="84" y="129"/>
                        <a:pt x="84" y="129"/>
                      </a:cubicBezTo>
                      <a:cubicBezTo>
                        <a:pt x="63" y="0"/>
                        <a:pt x="63" y="0"/>
                        <a:pt x="63" y="0"/>
                      </a:cubicBezTo>
                      <a:lnTo>
                        <a:pt x="227" y="0"/>
                      </a:lnTo>
                      <a:close/>
                      <a:moveTo>
                        <a:pt x="192" y="101"/>
                      </a:moveTo>
                      <a:cubicBezTo>
                        <a:pt x="192" y="98"/>
                        <a:pt x="190" y="96"/>
                        <a:pt x="187" y="96"/>
                      </a:cubicBezTo>
                      <a:cubicBezTo>
                        <a:pt x="104" y="96"/>
                        <a:pt x="104" y="96"/>
                        <a:pt x="104" y="96"/>
                      </a:cubicBezTo>
                      <a:cubicBezTo>
                        <a:pt x="101" y="96"/>
                        <a:pt x="98" y="98"/>
                        <a:pt x="98" y="101"/>
                      </a:cubicBezTo>
                      <a:cubicBezTo>
                        <a:pt x="98" y="105"/>
                        <a:pt x="101" y="107"/>
                        <a:pt x="104" y="107"/>
                      </a:cubicBezTo>
                      <a:cubicBezTo>
                        <a:pt x="187" y="107"/>
                        <a:pt x="187" y="107"/>
                        <a:pt x="187" y="107"/>
                      </a:cubicBezTo>
                      <a:cubicBezTo>
                        <a:pt x="190" y="107"/>
                        <a:pt x="192" y="105"/>
                        <a:pt x="192" y="101"/>
                      </a:cubicBezTo>
                      <a:close/>
                      <a:moveTo>
                        <a:pt x="199" y="66"/>
                      </a:moveTo>
                      <a:cubicBezTo>
                        <a:pt x="199" y="63"/>
                        <a:pt x="197" y="60"/>
                        <a:pt x="194" y="60"/>
                      </a:cubicBezTo>
                      <a:cubicBezTo>
                        <a:pt x="97" y="60"/>
                        <a:pt x="97" y="60"/>
                        <a:pt x="97" y="60"/>
                      </a:cubicBezTo>
                      <a:cubicBezTo>
                        <a:pt x="94" y="60"/>
                        <a:pt x="91" y="63"/>
                        <a:pt x="91" y="66"/>
                      </a:cubicBezTo>
                      <a:cubicBezTo>
                        <a:pt x="91" y="69"/>
                        <a:pt x="94" y="71"/>
                        <a:pt x="97" y="71"/>
                      </a:cubicBezTo>
                      <a:cubicBezTo>
                        <a:pt x="194" y="71"/>
                        <a:pt x="194" y="71"/>
                        <a:pt x="194" y="71"/>
                      </a:cubicBezTo>
                      <a:cubicBezTo>
                        <a:pt x="197" y="71"/>
                        <a:pt x="199" y="69"/>
                        <a:pt x="199" y="66"/>
                      </a:cubicBezTo>
                      <a:close/>
                      <a:moveTo>
                        <a:pt x="206" y="30"/>
                      </a:moveTo>
                      <a:cubicBezTo>
                        <a:pt x="206" y="27"/>
                        <a:pt x="204" y="24"/>
                        <a:pt x="201" y="24"/>
                      </a:cubicBezTo>
                      <a:cubicBezTo>
                        <a:pt x="90" y="24"/>
                        <a:pt x="90" y="24"/>
                        <a:pt x="90" y="24"/>
                      </a:cubicBezTo>
                      <a:cubicBezTo>
                        <a:pt x="87" y="24"/>
                        <a:pt x="84" y="27"/>
                        <a:pt x="84" y="30"/>
                      </a:cubicBezTo>
                      <a:cubicBezTo>
                        <a:pt x="84" y="33"/>
                        <a:pt x="87" y="35"/>
                        <a:pt x="90" y="35"/>
                      </a:cubicBezTo>
                      <a:cubicBezTo>
                        <a:pt x="201" y="35"/>
                        <a:pt x="201" y="35"/>
                        <a:pt x="201" y="35"/>
                      </a:cubicBezTo>
                      <a:cubicBezTo>
                        <a:pt x="204" y="35"/>
                        <a:pt x="206" y="33"/>
                        <a:pt x="206" y="3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7" name="组合 46"/>
              <p:cNvGrpSpPr/>
              <p:nvPr/>
            </p:nvGrpSpPr>
            <p:grpSpPr>
              <a:xfrm>
                <a:off x="7289581" y="2712945"/>
                <a:ext cx="1294661" cy="1294660"/>
                <a:chOff x="8328938" y="2097915"/>
                <a:chExt cx="1294661" cy="1294660"/>
              </a:xfrm>
            </p:grpSpPr>
            <p:sp>
              <p:nvSpPr>
                <p:cNvPr id="56" name="椭圆 3"/>
                <p:cNvSpPr/>
                <p:nvPr/>
              </p:nvSpPr>
              <p:spPr>
                <a:xfrm>
                  <a:off x="8328938" y="2097915"/>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Freeform 27"/>
                <p:cNvSpPr>
                  <a:spLocks noEditPoints="1"/>
                </p:cNvSpPr>
                <p:nvPr/>
              </p:nvSpPr>
              <p:spPr bwMode="auto">
                <a:xfrm>
                  <a:off x="8535132" y="2404254"/>
                  <a:ext cx="882273" cy="632842"/>
                </a:xfrm>
                <a:custGeom>
                  <a:avLst/>
                  <a:gdLst>
                    <a:gd name="T0" fmla="*/ 212 w 262"/>
                    <a:gd name="T1" fmla="*/ 119 h 188"/>
                    <a:gd name="T2" fmla="*/ 24 w 262"/>
                    <a:gd name="T3" fmla="*/ 98 h 188"/>
                    <a:gd name="T4" fmla="*/ 44 w 262"/>
                    <a:gd name="T5" fmla="*/ 13 h 188"/>
                    <a:gd name="T6" fmla="*/ 232 w 262"/>
                    <a:gd name="T7" fmla="*/ 33 h 188"/>
                    <a:gd name="T8" fmla="*/ 260 w 262"/>
                    <a:gd name="T9" fmla="*/ 172 h 188"/>
                    <a:gd name="T10" fmla="*/ 20 w 262"/>
                    <a:gd name="T11" fmla="*/ 178 h 188"/>
                    <a:gd name="T12" fmla="*/ 2 w 262"/>
                    <a:gd name="T13" fmla="*/ 180 h 188"/>
                    <a:gd name="T14" fmla="*/ 242 w 262"/>
                    <a:gd name="T15" fmla="*/ 188 h 188"/>
                    <a:gd name="T16" fmla="*/ 260 w 262"/>
                    <a:gd name="T17" fmla="*/ 172 h 188"/>
                    <a:gd name="T18" fmla="*/ 20 w 262"/>
                    <a:gd name="T19" fmla="*/ 172 h 188"/>
                    <a:gd name="T20" fmla="*/ 13 w 262"/>
                    <a:gd name="T21" fmla="*/ 134 h 188"/>
                    <a:gd name="T22" fmla="*/ 12 w 262"/>
                    <a:gd name="T23" fmla="*/ 98 h 188"/>
                    <a:gd name="T24" fmla="*/ 22 w 262"/>
                    <a:gd name="T25" fmla="*/ 10 h 188"/>
                    <a:gd name="T26" fmla="*/ 212 w 262"/>
                    <a:gd name="T27" fmla="*/ 0 h 188"/>
                    <a:gd name="T28" fmla="*/ 244 w 262"/>
                    <a:gd name="T29" fmla="*/ 98 h 188"/>
                    <a:gd name="T30" fmla="*/ 228 w 262"/>
                    <a:gd name="T31" fmla="*/ 127 h 188"/>
                    <a:gd name="T32" fmla="*/ 260 w 262"/>
                    <a:gd name="T33" fmla="*/ 164 h 188"/>
                    <a:gd name="T34" fmla="*/ 83 w 262"/>
                    <a:gd name="T35" fmla="*/ 153 h 188"/>
                    <a:gd name="T36" fmla="*/ 84 w 262"/>
                    <a:gd name="T37" fmla="*/ 144 h 188"/>
                    <a:gd name="T38" fmla="*/ 83 w 262"/>
                    <a:gd name="T39" fmla="*/ 153 h 188"/>
                    <a:gd name="T40" fmla="*/ 71 w 262"/>
                    <a:gd name="T41" fmla="*/ 132 h 188"/>
                    <a:gd name="T42" fmla="*/ 69 w 262"/>
                    <a:gd name="T43" fmla="*/ 141 h 188"/>
                    <a:gd name="T44" fmla="*/ 100 w 262"/>
                    <a:gd name="T45" fmla="*/ 141 h 188"/>
                    <a:gd name="T46" fmla="*/ 101 w 262"/>
                    <a:gd name="T47" fmla="*/ 132 h 188"/>
                    <a:gd name="T48" fmla="*/ 100 w 262"/>
                    <a:gd name="T49" fmla="*/ 141 h 188"/>
                    <a:gd name="T50" fmla="*/ 115 w 262"/>
                    <a:gd name="T51" fmla="*/ 153 h 188"/>
                    <a:gd name="T52" fmla="*/ 115 w 262"/>
                    <a:gd name="T53" fmla="*/ 144 h 188"/>
                    <a:gd name="T54" fmla="*/ 131 w 262"/>
                    <a:gd name="T55" fmla="*/ 141 h 188"/>
                    <a:gd name="T56" fmla="*/ 131 w 262"/>
                    <a:gd name="T57" fmla="*/ 132 h 188"/>
                    <a:gd name="T58" fmla="*/ 131 w 262"/>
                    <a:gd name="T59" fmla="*/ 141 h 188"/>
                    <a:gd name="T60" fmla="*/ 147 w 262"/>
                    <a:gd name="T61" fmla="*/ 153 h 188"/>
                    <a:gd name="T62" fmla="*/ 146 w 262"/>
                    <a:gd name="T63" fmla="*/ 144 h 188"/>
                    <a:gd name="T64" fmla="*/ 162 w 262"/>
                    <a:gd name="T65" fmla="*/ 141 h 188"/>
                    <a:gd name="T66" fmla="*/ 161 w 262"/>
                    <a:gd name="T67" fmla="*/ 132 h 188"/>
                    <a:gd name="T68" fmla="*/ 162 w 262"/>
                    <a:gd name="T69" fmla="*/ 141 h 188"/>
                    <a:gd name="T70" fmla="*/ 179 w 262"/>
                    <a:gd name="T71" fmla="*/ 153 h 188"/>
                    <a:gd name="T72" fmla="*/ 177 w 262"/>
                    <a:gd name="T73" fmla="*/ 144 h 188"/>
                    <a:gd name="T74" fmla="*/ 193 w 262"/>
                    <a:gd name="T75" fmla="*/ 141 h 188"/>
                    <a:gd name="T76" fmla="*/ 191 w 262"/>
                    <a:gd name="T77" fmla="*/ 132 h 188"/>
                    <a:gd name="T78" fmla="*/ 193 w 262"/>
                    <a:gd name="T79" fmla="*/ 141 h 188"/>
                    <a:gd name="T80" fmla="*/ 212 w 262"/>
                    <a:gd name="T81" fmla="*/ 127 h 188"/>
                    <a:gd name="T82" fmla="*/ 239 w 262"/>
                    <a:gd name="T83" fmla="*/ 33 h 188"/>
                    <a:gd name="T84" fmla="*/ 44 w 262"/>
                    <a:gd name="T85" fmla="*/ 5 h 188"/>
                    <a:gd name="T86" fmla="*/ 17 w 262"/>
                    <a:gd name="T87" fmla="*/ 33 h 188"/>
                    <a:gd name="T88" fmla="*/ 44 w 262"/>
                    <a:gd name="T89" fmla="*/ 127 h 188"/>
                    <a:gd name="T90" fmla="*/ 51 w 262"/>
                    <a:gd name="T91" fmla="*/ 137 h 188"/>
                    <a:gd name="T92" fmla="*/ 29 w 262"/>
                    <a:gd name="T93" fmla="*/ 137 h 188"/>
                    <a:gd name="T94" fmla="*/ 51 w 262"/>
                    <a:gd name="T95" fmla="*/ 153 h 188"/>
                    <a:gd name="T96" fmla="*/ 53 w 262"/>
                    <a:gd name="T97" fmla="*/ 144 h 188"/>
                    <a:gd name="T98" fmla="*/ 51 w 262"/>
                    <a:gd name="T99" fmla="*/ 153 h 188"/>
                    <a:gd name="T100" fmla="*/ 196 w 262"/>
                    <a:gd name="T101" fmla="*/ 159 h 188"/>
                    <a:gd name="T102" fmla="*/ 55 w 262"/>
                    <a:gd name="T103" fmla="*/ 163 h 188"/>
                    <a:gd name="T104" fmla="*/ 197 w 262"/>
                    <a:gd name="T105" fmla="*/ 167 h 188"/>
                    <a:gd name="T106" fmla="*/ 221 w 262"/>
                    <a:gd name="T107" fmla="*/ 149 h 188"/>
                    <a:gd name="T108" fmla="*/ 198 w 262"/>
                    <a:gd name="T109" fmla="*/ 149 h 188"/>
                    <a:gd name="T110" fmla="*/ 221 w 262"/>
                    <a:gd name="T111" fmla="*/ 149 h 188"/>
                    <a:gd name="T112" fmla="*/ 221 w 262"/>
                    <a:gd name="T113" fmla="*/ 132 h 188"/>
                    <a:gd name="T114" fmla="*/ 224 w 262"/>
                    <a:gd name="T115" fmla="*/ 14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 h="188">
                      <a:moveTo>
                        <a:pt x="232" y="98"/>
                      </a:moveTo>
                      <a:cubicBezTo>
                        <a:pt x="232" y="110"/>
                        <a:pt x="223" y="119"/>
                        <a:pt x="212" y="119"/>
                      </a:cubicBezTo>
                      <a:cubicBezTo>
                        <a:pt x="44" y="119"/>
                        <a:pt x="44" y="119"/>
                        <a:pt x="44" y="119"/>
                      </a:cubicBezTo>
                      <a:cubicBezTo>
                        <a:pt x="33" y="119"/>
                        <a:pt x="24" y="110"/>
                        <a:pt x="24" y="98"/>
                      </a:cubicBezTo>
                      <a:cubicBezTo>
                        <a:pt x="24" y="33"/>
                        <a:pt x="24" y="33"/>
                        <a:pt x="24" y="33"/>
                      </a:cubicBezTo>
                      <a:cubicBezTo>
                        <a:pt x="24" y="22"/>
                        <a:pt x="33" y="13"/>
                        <a:pt x="44" y="13"/>
                      </a:cubicBezTo>
                      <a:cubicBezTo>
                        <a:pt x="212" y="13"/>
                        <a:pt x="212" y="13"/>
                        <a:pt x="212" y="13"/>
                      </a:cubicBezTo>
                      <a:cubicBezTo>
                        <a:pt x="223" y="13"/>
                        <a:pt x="232" y="22"/>
                        <a:pt x="232" y="33"/>
                      </a:cubicBezTo>
                      <a:lnTo>
                        <a:pt x="232" y="98"/>
                      </a:lnTo>
                      <a:close/>
                      <a:moveTo>
                        <a:pt x="260" y="172"/>
                      </a:moveTo>
                      <a:cubicBezTo>
                        <a:pt x="259" y="175"/>
                        <a:pt x="252" y="178"/>
                        <a:pt x="242" y="178"/>
                      </a:cubicBezTo>
                      <a:cubicBezTo>
                        <a:pt x="20" y="178"/>
                        <a:pt x="20" y="178"/>
                        <a:pt x="20" y="178"/>
                      </a:cubicBezTo>
                      <a:cubicBezTo>
                        <a:pt x="10" y="178"/>
                        <a:pt x="3" y="175"/>
                        <a:pt x="2" y="172"/>
                      </a:cubicBezTo>
                      <a:cubicBezTo>
                        <a:pt x="2" y="180"/>
                        <a:pt x="2" y="180"/>
                        <a:pt x="2" y="180"/>
                      </a:cubicBezTo>
                      <a:cubicBezTo>
                        <a:pt x="0" y="185"/>
                        <a:pt x="9" y="188"/>
                        <a:pt x="20" y="188"/>
                      </a:cubicBezTo>
                      <a:cubicBezTo>
                        <a:pt x="242" y="188"/>
                        <a:pt x="242" y="188"/>
                        <a:pt x="242" y="188"/>
                      </a:cubicBezTo>
                      <a:cubicBezTo>
                        <a:pt x="254" y="188"/>
                        <a:pt x="262" y="185"/>
                        <a:pt x="260" y="180"/>
                      </a:cubicBezTo>
                      <a:lnTo>
                        <a:pt x="260" y="172"/>
                      </a:lnTo>
                      <a:close/>
                      <a:moveTo>
                        <a:pt x="242" y="172"/>
                      </a:moveTo>
                      <a:cubicBezTo>
                        <a:pt x="20" y="172"/>
                        <a:pt x="20" y="172"/>
                        <a:pt x="20" y="172"/>
                      </a:cubicBezTo>
                      <a:cubicBezTo>
                        <a:pt x="9" y="172"/>
                        <a:pt x="0" y="169"/>
                        <a:pt x="2" y="164"/>
                      </a:cubicBezTo>
                      <a:cubicBezTo>
                        <a:pt x="13" y="134"/>
                        <a:pt x="13" y="134"/>
                        <a:pt x="13" y="134"/>
                      </a:cubicBezTo>
                      <a:cubicBezTo>
                        <a:pt x="14" y="131"/>
                        <a:pt x="21" y="128"/>
                        <a:pt x="29" y="127"/>
                      </a:cubicBezTo>
                      <a:cubicBezTo>
                        <a:pt x="19" y="122"/>
                        <a:pt x="12" y="111"/>
                        <a:pt x="12" y="98"/>
                      </a:cubicBezTo>
                      <a:cubicBezTo>
                        <a:pt x="12" y="33"/>
                        <a:pt x="12" y="33"/>
                        <a:pt x="12" y="33"/>
                      </a:cubicBezTo>
                      <a:cubicBezTo>
                        <a:pt x="12" y="24"/>
                        <a:pt x="16" y="16"/>
                        <a:pt x="22" y="10"/>
                      </a:cubicBezTo>
                      <a:cubicBezTo>
                        <a:pt x="27" y="4"/>
                        <a:pt x="35" y="0"/>
                        <a:pt x="44" y="0"/>
                      </a:cubicBezTo>
                      <a:cubicBezTo>
                        <a:pt x="212" y="0"/>
                        <a:pt x="212" y="0"/>
                        <a:pt x="212" y="0"/>
                      </a:cubicBezTo>
                      <a:cubicBezTo>
                        <a:pt x="230" y="0"/>
                        <a:pt x="244" y="15"/>
                        <a:pt x="244" y="33"/>
                      </a:cubicBezTo>
                      <a:cubicBezTo>
                        <a:pt x="244" y="98"/>
                        <a:pt x="244" y="98"/>
                        <a:pt x="244" y="98"/>
                      </a:cubicBezTo>
                      <a:cubicBezTo>
                        <a:pt x="244" y="110"/>
                        <a:pt x="237" y="121"/>
                        <a:pt x="228" y="127"/>
                      </a:cubicBezTo>
                      <a:cubicBezTo>
                        <a:pt x="228" y="127"/>
                        <a:pt x="228" y="127"/>
                        <a:pt x="228" y="127"/>
                      </a:cubicBezTo>
                      <a:cubicBezTo>
                        <a:pt x="238" y="127"/>
                        <a:pt x="248" y="130"/>
                        <a:pt x="249" y="134"/>
                      </a:cubicBezTo>
                      <a:cubicBezTo>
                        <a:pt x="260" y="164"/>
                        <a:pt x="260" y="164"/>
                        <a:pt x="260" y="164"/>
                      </a:cubicBezTo>
                      <a:cubicBezTo>
                        <a:pt x="262" y="169"/>
                        <a:pt x="254" y="172"/>
                        <a:pt x="242" y="172"/>
                      </a:cubicBezTo>
                      <a:close/>
                      <a:moveTo>
                        <a:pt x="83" y="153"/>
                      </a:moveTo>
                      <a:cubicBezTo>
                        <a:pt x="89" y="153"/>
                        <a:pt x="94" y="151"/>
                        <a:pt x="95" y="149"/>
                      </a:cubicBezTo>
                      <a:cubicBezTo>
                        <a:pt x="95" y="146"/>
                        <a:pt x="90" y="144"/>
                        <a:pt x="84" y="144"/>
                      </a:cubicBezTo>
                      <a:cubicBezTo>
                        <a:pt x="78" y="144"/>
                        <a:pt x="72" y="146"/>
                        <a:pt x="72" y="149"/>
                      </a:cubicBezTo>
                      <a:cubicBezTo>
                        <a:pt x="71" y="151"/>
                        <a:pt x="76" y="153"/>
                        <a:pt x="83" y="153"/>
                      </a:cubicBezTo>
                      <a:close/>
                      <a:moveTo>
                        <a:pt x="81" y="137"/>
                      </a:moveTo>
                      <a:cubicBezTo>
                        <a:pt x="81" y="134"/>
                        <a:pt x="77" y="132"/>
                        <a:pt x="71" y="132"/>
                      </a:cubicBezTo>
                      <a:cubicBezTo>
                        <a:pt x="65" y="132"/>
                        <a:pt x="60" y="134"/>
                        <a:pt x="59" y="137"/>
                      </a:cubicBezTo>
                      <a:cubicBezTo>
                        <a:pt x="59" y="139"/>
                        <a:pt x="63" y="141"/>
                        <a:pt x="69" y="141"/>
                      </a:cubicBezTo>
                      <a:cubicBezTo>
                        <a:pt x="75" y="141"/>
                        <a:pt x="81" y="139"/>
                        <a:pt x="81" y="137"/>
                      </a:cubicBezTo>
                      <a:close/>
                      <a:moveTo>
                        <a:pt x="100" y="141"/>
                      </a:moveTo>
                      <a:cubicBezTo>
                        <a:pt x="106" y="141"/>
                        <a:pt x="111" y="139"/>
                        <a:pt x="112" y="137"/>
                      </a:cubicBezTo>
                      <a:cubicBezTo>
                        <a:pt x="112" y="134"/>
                        <a:pt x="107" y="132"/>
                        <a:pt x="101" y="132"/>
                      </a:cubicBezTo>
                      <a:cubicBezTo>
                        <a:pt x="95" y="132"/>
                        <a:pt x="90" y="134"/>
                        <a:pt x="90" y="137"/>
                      </a:cubicBezTo>
                      <a:cubicBezTo>
                        <a:pt x="89" y="139"/>
                        <a:pt x="94" y="141"/>
                        <a:pt x="100" y="141"/>
                      </a:cubicBezTo>
                      <a:close/>
                      <a:moveTo>
                        <a:pt x="103" y="149"/>
                      </a:moveTo>
                      <a:cubicBezTo>
                        <a:pt x="103" y="151"/>
                        <a:pt x="108" y="153"/>
                        <a:pt x="115" y="153"/>
                      </a:cubicBezTo>
                      <a:cubicBezTo>
                        <a:pt x="121" y="153"/>
                        <a:pt x="126" y="151"/>
                        <a:pt x="126" y="149"/>
                      </a:cubicBezTo>
                      <a:cubicBezTo>
                        <a:pt x="126" y="146"/>
                        <a:pt x="121" y="144"/>
                        <a:pt x="115" y="144"/>
                      </a:cubicBezTo>
                      <a:cubicBezTo>
                        <a:pt x="109" y="144"/>
                        <a:pt x="104" y="146"/>
                        <a:pt x="103" y="149"/>
                      </a:cubicBezTo>
                      <a:close/>
                      <a:moveTo>
                        <a:pt x="131" y="141"/>
                      </a:moveTo>
                      <a:cubicBezTo>
                        <a:pt x="137" y="141"/>
                        <a:pt x="142" y="139"/>
                        <a:pt x="142" y="137"/>
                      </a:cubicBezTo>
                      <a:cubicBezTo>
                        <a:pt x="142" y="134"/>
                        <a:pt x="137" y="132"/>
                        <a:pt x="131" y="132"/>
                      </a:cubicBezTo>
                      <a:cubicBezTo>
                        <a:pt x="125" y="132"/>
                        <a:pt x="120" y="134"/>
                        <a:pt x="120" y="137"/>
                      </a:cubicBezTo>
                      <a:cubicBezTo>
                        <a:pt x="120" y="139"/>
                        <a:pt x="125" y="141"/>
                        <a:pt x="131" y="141"/>
                      </a:cubicBezTo>
                      <a:close/>
                      <a:moveTo>
                        <a:pt x="135" y="149"/>
                      </a:moveTo>
                      <a:cubicBezTo>
                        <a:pt x="135" y="151"/>
                        <a:pt x="140" y="153"/>
                        <a:pt x="147" y="153"/>
                      </a:cubicBezTo>
                      <a:cubicBezTo>
                        <a:pt x="153" y="153"/>
                        <a:pt x="158" y="151"/>
                        <a:pt x="158" y="149"/>
                      </a:cubicBezTo>
                      <a:cubicBezTo>
                        <a:pt x="158" y="146"/>
                        <a:pt x="152" y="144"/>
                        <a:pt x="146" y="144"/>
                      </a:cubicBezTo>
                      <a:cubicBezTo>
                        <a:pt x="140" y="144"/>
                        <a:pt x="135" y="146"/>
                        <a:pt x="135" y="149"/>
                      </a:cubicBezTo>
                      <a:close/>
                      <a:moveTo>
                        <a:pt x="162" y="141"/>
                      </a:moveTo>
                      <a:cubicBezTo>
                        <a:pt x="168" y="141"/>
                        <a:pt x="173" y="139"/>
                        <a:pt x="173" y="137"/>
                      </a:cubicBezTo>
                      <a:cubicBezTo>
                        <a:pt x="172" y="134"/>
                        <a:pt x="167" y="132"/>
                        <a:pt x="161" y="132"/>
                      </a:cubicBezTo>
                      <a:cubicBezTo>
                        <a:pt x="155" y="132"/>
                        <a:pt x="150" y="134"/>
                        <a:pt x="151" y="137"/>
                      </a:cubicBezTo>
                      <a:cubicBezTo>
                        <a:pt x="151" y="139"/>
                        <a:pt x="156" y="141"/>
                        <a:pt x="162" y="141"/>
                      </a:cubicBezTo>
                      <a:close/>
                      <a:moveTo>
                        <a:pt x="167" y="149"/>
                      </a:moveTo>
                      <a:cubicBezTo>
                        <a:pt x="167" y="151"/>
                        <a:pt x="172" y="153"/>
                        <a:pt x="179" y="153"/>
                      </a:cubicBezTo>
                      <a:cubicBezTo>
                        <a:pt x="185" y="153"/>
                        <a:pt x="190" y="151"/>
                        <a:pt x="189" y="149"/>
                      </a:cubicBezTo>
                      <a:cubicBezTo>
                        <a:pt x="189" y="146"/>
                        <a:pt x="184" y="144"/>
                        <a:pt x="177" y="144"/>
                      </a:cubicBezTo>
                      <a:cubicBezTo>
                        <a:pt x="171" y="144"/>
                        <a:pt x="166" y="146"/>
                        <a:pt x="167" y="149"/>
                      </a:cubicBezTo>
                      <a:close/>
                      <a:moveTo>
                        <a:pt x="193" y="141"/>
                      </a:moveTo>
                      <a:cubicBezTo>
                        <a:pt x="199" y="141"/>
                        <a:pt x="204" y="139"/>
                        <a:pt x="203" y="137"/>
                      </a:cubicBezTo>
                      <a:cubicBezTo>
                        <a:pt x="203" y="134"/>
                        <a:pt x="197" y="132"/>
                        <a:pt x="191" y="132"/>
                      </a:cubicBezTo>
                      <a:cubicBezTo>
                        <a:pt x="185" y="132"/>
                        <a:pt x="181" y="134"/>
                        <a:pt x="181" y="137"/>
                      </a:cubicBezTo>
                      <a:cubicBezTo>
                        <a:pt x="181" y="139"/>
                        <a:pt x="187" y="141"/>
                        <a:pt x="193" y="141"/>
                      </a:cubicBezTo>
                      <a:close/>
                      <a:moveTo>
                        <a:pt x="44" y="127"/>
                      </a:moveTo>
                      <a:cubicBezTo>
                        <a:pt x="212" y="127"/>
                        <a:pt x="212" y="127"/>
                        <a:pt x="212" y="127"/>
                      </a:cubicBezTo>
                      <a:cubicBezTo>
                        <a:pt x="227" y="127"/>
                        <a:pt x="239" y="114"/>
                        <a:pt x="239" y="98"/>
                      </a:cubicBezTo>
                      <a:cubicBezTo>
                        <a:pt x="239" y="33"/>
                        <a:pt x="239" y="33"/>
                        <a:pt x="239" y="33"/>
                      </a:cubicBezTo>
                      <a:cubicBezTo>
                        <a:pt x="239" y="17"/>
                        <a:pt x="227" y="5"/>
                        <a:pt x="212" y="5"/>
                      </a:cubicBezTo>
                      <a:cubicBezTo>
                        <a:pt x="44" y="5"/>
                        <a:pt x="44" y="5"/>
                        <a:pt x="44" y="5"/>
                      </a:cubicBezTo>
                      <a:cubicBezTo>
                        <a:pt x="36" y="5"/>
                        <a:pt x="30" y="7"/>
                        <a:pt x="24" y="13"/>
                      </a:cubicBezTo>
                      <a:cubicBezTo>
                        <a:pt x="19" y="18"/>
                        <a:pt x="17" y="25"/>
                        <a:pt x="17" y="33"/>
                      </a:cubicBezTo>
                      <a:cubicBezTo>
                        <a:pt x="17" y="98"/>
                        <a:pt x="17" y="98"/>
                        <a:pt x="17" y="98"/>
                      </a:cubicBezTo>
                      <a:cubicBezTo>
                        <a:pt x="17" y="114"/>
                        <a:pt x="29" y="127"/>
                        <a:pt x="44" y="127"/>
                      </a:cubicBezTo>
                      <a:close/>
                      <a:moveTo>
                        <a:pt x="38" y="141"/>
                      </a:moveTo>
                      <a:cubicBezTo>
                        <a:pt x="44" y="141"/>
                        <a:pt x="50" y="139"/>
                        <a:pt x="51" y="137"/>
                      </a:cubicBezTo>
                      <a:cubicBezTo>
                        <a:pt x="51" y="134"/>
                        <a:pt x="47" y="132"/>
                        <a:pt x="41" y="132"/>
                      </a:cubicBezTo>
                      <a:cubicBezTo>
                        <a:pt x="35" y="132"/>
                        <a:pt x="29" y="134"/>
                        <a:pt x="29" y="137"/>
                      </a:cubicBezTo>
                      <a:cubicBezTo>
                        <a:pt x="28" y="139"/>
                        <a:pt x="32" y="141"/>
                        <a:pt x="38" y="141"/>
                      </a:cubicBezTo>
                      <a:close/>
                      <a:moveTo>
                        <a:pt x="51" y="153"/>
                      </a:moveTo>
                      <a:cubicBezTo>
                        <a:pt x="57" y="153"/>
                        <a:pt x="62" y="151"/>
                        <a:pt x="63" y="149"/>
                      </a:cubicBezTo>
                      <a:cubicBezTo>
                        <a:pt x="63" y="146"/>
                        <a:pt x="59" y="144"/>
                        <a:pt x="53" y="144"/>
                      </a:cubicBezTo>
                      <a:cubicBezTo>
                        <a:pt x="46" y="144"/>
                        <a:pt x="41" y="146"/>
                        <a:pt x="40" y="149"/>
                      </a:cubicBezTo>
                      <a:cubicBezTo>
                        <a:pt x="40" y="151"/>
                        <a:pt x="44" y="153"/>
                        <a:pt x="51" y="153"/>
                      </a:cubicBezTo>
                      <a:close/>
                      <a:moveTo>
                        <a:pt x="207" y="163"/>
                      </a:moveTo>
                      <a:cubicBezTo>
                        <a:pt x="207" y="161"/>
                        <a:pt x="202" y="159"/>
                        <a:pt x="196" y="159"/>
                      </a:cubicBezTo>
                      <a:cubicBezTo>
                        <a:pt x="66" y="159"/>
                        <a:pt x="66" y="159"/>
                        <a:pt x="66" y="159"/>
                      </a:cubicBezTo>
                      <a:cubicBezTo>
                        <a:pt x="61" y="159"/>
                        <a:pt x="55" y="161"/>
                        <a:pt x="55" y="163"/>
                      </a:cubicBezTo>
                      <a:cubicBezTo>
                        <a:pt x="54" y="165"/>
                        <a:pt x="59" y="167"/>
                        <a:pt x="65" y="167"/>
                      </a:cubicBezTo>
                      <a:cubicBezTo>
                        <a:pt x="197" y="167"/>
                        <a:pt x="197" y="167"/>
                        <a:pt x="197" y="167"/>
                      </a:cubicBezTo>
                      <a:cubicBezTo>
                        <a:pt x="203" y="167"/>
                        <a:pt x="208" y="165"/>
                        <a:pt x="207" y="163"/>
                      </a:cubicBezTo>
                      <a:close/>
                      <a:moveTo>
                        <a:pt x="221" y="149"/>
                      </a:moveTo>
                      <a:cubicBezTo>
                        <a:pt x="220" y="146"/>
                        <a:pt x="215" y="144"/>
                        <a:pt x="209" y="144"/>
                      </a:cubicBezTo>
                      <a:cubicBezTo>
                        <a:pt x="202" y="144"/>
                        <a:pt x="198" y="146"/>
                        <a:pt x="198" y="149"/>
                      </a:cubicBezTo>
                      <a:cubicBezTo>
                        <a:pt x="199" y="151"/>
                        <a:pt x="204" y="153"/>
                        <a:pt x="211" y="153"/>
                      </a:cubicBezTo>
                      <a:cubicBezTo>
                        <a:pt x="217" y="153"/>
                        <a:pt x="222" y="151"/>
                        <a:pt x="221" y="149"/>
                      </a:cubicBezTo>
                      <a:close/>
                      <a:moveTo>
                        <a:pt x="234" y="137"/>
                      </a:moveTo>
                      <a:cubicBezTo>
                        <a:pt x="233" y="134"/>
                        <a:pt x="227" y="132"/>
                        <a:pt x="221" y="132"/>
                      </a:cubicBezTo>
                      <a:cubicBezTo>
                        <a:pt x="215" y="132"/>
                        <a:pt x="211" y="134"/>
                        <a:pt x="212" y="137"/>
                      </a:cubicBezTo>
                      <a:cubicBezTo>
                        <a:pt x="212" y="139"/>
                        <a:pt x="218" y="141"/>
                        <a:pt x="224" y="141"/>
                      </a:cubicBezTo>
                      <a:cubicBezTo>
                        <a:pt x="230" y="141"/>
                        <a:pt x="234" y="139"/>
                        <a:pt x="234" y="13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8937321" y="3907258"/>
                <a:ext cx="1294661" cy="1294660"/>
                <a:chOff x="8328938" y="3507721"/>
                <a:chExt cx="1294661" cy="1294660"/>
              </a:xfrm>
            </p:grpSpPr>
            <p:sp>
              <p:nvSpPr>
                <p:cNvPr id="54" name="椭圆 3"/>
                <p:cNvSpPr/>
                <p:nvPr/>
              </p:nvSpPr>
              <p:spPr>
                <a:xfrm>
                  <a:off x="8328938" y="3507721"/>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28"/>
                <p:cNvSpPr>
                  <a:spLocks noEditPoints="1"/>
                </p:cNvSpPr>
                <p:nvPr/>
              </p:nvSpPr>
              <p:spPr bwMode="auto">
                <a:xfrm>
                  <a:off x="8538912" y="3718489"/>
                  <a:ext cx="874713" cy="873125"/>
                </a:xfrm>
                <a:custGeom>
                  <a:avLst/>
                  <a:gdLst>
                    <a:gd name="T0" fmla="*/ 0 w 233"/>
                    <a:gd name="T1" fmla="*/ 117 h 233"/>
                    <a:gd name="T2" fmla="*/ 233 w 233"/>
                    <a:gd name="T3" fmla="*/ 117 h 233"/>
                    <a:gd name="T4" fmla="*/ 25 w 233"/>
                    <a:gd name="T5" fmla="*/ 107 h 233"/>
                    <a:gd name="T6" fmla="*/ 41 w 233"/>
                    <a:gd name="T7" fmla="*/ 51 h 233"/>
                    <a:gd name="T8" fmla="*/ 51 w 233"/>
                    <a:gd name="T9" fmla="*/ 61 h 233"/>
                    <a:gd name="T10" fmla="*/ 43 w 233"/>
                    <a:gd name="T11" fmla="*/ 94 h 233"/>
                    <a:gd name="T12" fmla="*/ 33 w 233"/>
                    <a:gd name="T13" fmla="*/ 103 h 233"/>
                    <a:gd name="T14" fmla="*/ 43 w 233"/>
                    <a:gd name="T15" fmla="*/ 123 h 233"/>
                    <a:gd name="T16" fmla="*/ 74 w 233"/>
                    <a:gd name="T17" fmla="*/ 162 h 233"/>
                    <a:gd name="T18" fmla="*/ 51 w 233"/>
                    <a:gd name="T19" fmla="*/ 193 h 233"/>
                    <a:gd name="T20" fmla="*/ 47 w 233"/>
                    <a:gd name="T21" fmla="*/ 148 h 233"/>
                    <a:gd name="T22" fmla="*/ 52 w 233"/>
                    <a:gd name="T23" fmla="*/ 120 h 233"/>
                    <a:gd name="T24" fmla="*/ 74 w 233"/>
                    <a:gd name="T25" fmla="*/ 162 h 233"/>
                    <a:gd name="T26" fmla="*/ 68 w 233"/>
                    <a:gd name="T27" fmla="*/ 58 h 233"/>
                    <a:gd name="T28" fmla="*/ 66 w 233"/>
                    <a:gd name="T29" fmla="*/ 31 h 233"/>
                    <a:gd name="T30" fmla="*/ 84 w 233"/>
                    <a:gd name="T31" fmla="*/ 49 h 233"/>
                    <a:gd name="T32" fmla="*/ 164 w 233"/>
                    <a:gd name="T33" fmla="*/ 110 h 233"/>
                    <a:gd name="T34" fmla="*/ 158 w 233"/>
                    <a:gd name="T35" fmla="*/ 115 h 233"/>
                    <a:gd name="T36" fmla="*/ 147 w 233"/>
                    <a:gd name="T37" fmla="*/ 101 h 233"/>
                    <a:gd name="T38" fmla="*/ 139 w 233"/>
                    <a:gd name="T39" fmla="*/ 114 h 233"/>
                    <a:gd name="T40" fmla="*/ 135 w 233"/>
                    <a:gd name="T41" fmla="*/ 118 h 233"/>
                    <a:gd name="T42" fmla="*/ 123 w 233"/>
                    <a:gd name="T43" fmla="*/ 178 h 233"/>
                    <a:gd name="T44" fmla="*/ 110 w 233"/>
                    <a:gd name="T45" fmla="*/ 128 h 233"/>
                    <a:gd name="T46" fmla="*/ 94 w 233"/>
                    <a:gd name="T47" fmla="*/ 107 h 233"/>
                    <a:gd name="T48" fmla="*/ 123 w 233"/>
                    <a:gd name="T49" fmla="*/ 92 h 233"/>
                    <a:gd name="T50" fmla="*/ 111 w 233"/>
                    <a:gd name="T51" fmla="*/ 78 h 233"/>
                    <a:gd name="T52" fmla="*/ 99 w 233"/>
                    <a:gd name="T53" fmla="*/ 80 h 233"/>
                    <a:gd name="T54" fmla="*/ 124 w 233"/>
                    <a:gd name="T55" fmla="*/ 60 h 233"/>
                    <a:gd name="T56" fmla="*/ 126 w 233"/>
                    <a:gd name="T57" fmla="*/ 44 h 233"/>
                    <a:gd name="T58" fmla="*/ 177 w 233"/>
                    <a:gd name="T59" fmla="*/ 37 h 233"/>
                    <a:gd name="T60" fmla="*/ 198 w 233"/>
                    <a:gd name="T61" fmla="*/ 83 h 233"/>
                    <a:gd name="T62" fmla="*/ 192 w 233"/>
                    <a:gd name="T63" fmla="*/ 98 h 233"/>
                    <a:gd name="T64" fmla="*/ 184 w 233"/>
                    <a:gd name="T65" fmla="*/ 118 h 233"/>
                    <a:gd name="T66" fmla="*/ 172 w 233"/>
                    <a:gd name="T67" fmla="*/ 108 h 233"/>
                    <a:gd name="T68" fmla="*/ 193 w 233"/>
                    <a:gd name="T69" fmla="*/ 128 h 233"/>
                    <a:gd name="T70" fmla="*/ 184 w 233"/>
                    <a:gd name="T71" fmla="*/ 138 h 233"/>
                    <a:gd name="T72" fmla="*/ 198 w 233"/>
                    <a:gd name="T73" fmla="*/ 175 h 233"/>
                    <a:gd name="T74" fmla="*/ 186 w 233"/>
                    <a:gd name="T75" fmla="*/ 177 h 233"/>
                    <a:gd name="T76" fmla="*/ 199 w 233"/>
                    <a:gd name="T77" fmla="*/ 149 h 233"/>
                    <a:gd name="T78" fmla="*/ 208 w 233"/>
                    <a:gd name="T79" fmla="*/ 151 h 233"/>
                    <a:gd name="T80" fmla="*/ 198 w 233"/>
                    <a:gd name="T81" fmla="*/ 175 h 233"/>
                    <a:gd name="T82" fmla="*/ 200 w 233"/>
                    <a:gd name="T83" fmla="*/ 133 h 233"/>
                    <a:gd name="T84" fmla="*/ 210 w 233"/>
                    <a:gd name="T85" fmla="*/ 14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3" h="233">
                      <a:moveTo>
                        <a:pt x="116" y="0"/>
                      </a:moveTo>
                      <a:cubicBezTo>
                        <a:pt x="52" y="0"/>
                        <a:pt x="0" y="52"/>
                        <a:pt x="0" y="117"/>
                      </a:cubicBezTo>
                      <a:cubicBezTo>
                        <a:pt x="0" y="181"/>
                        <a:pt x="52" y="233"/>
                        <a:pt x="116" y="233"/>
                      </a:cubicBezTo>
                      <a:cubicBezTo>
                        <a:pt x="181" y="233"/>
                        <a:pt x="233" y="181"/>
                        <a:pt x="233" y="117"/>
                      </a:cubicBezTo>
                      <a:cubicBezTo>
                        <a:pt x="233" y="52"/>
                        <a:pt x="181" y="0"/>
                        <a:pt x="116" y="0"/>
                      </a:cubicBezTo>
                      <a:close/>
                      <a:moveTo>
                        <a:pt x="25" y="107"/>
                      </a:moveTo>
                      <a:cubicBezTo>
                        <a:pt x="19" y="92"/>
                        <a:pt x="19" y="92"/>
                        <a:pt x="19" y="92"/>
                      </a:cubicBezTo>
                      <a:cubicBezTo>
                        <a:pt x="23" y="76"/>
                        <a:pt x="31" y="62"/>
                        <a:pt x="41" y="51"/>
                      </a:cubicBezTo>
                      <a:cubicBezTo>
                        <a:pt x="44" y="68"/>
                        <a:pt x="44" y="68"/>
                        <a:pt x="44" y="68"/>
                      </a:cubicBezTo>
                      <a:cubicBezTo>
                        <a:pt x="51" y="61"/>
                        <a:pt x="51" y="61"/>
                        <a:pt x="51" y="61"/>
                      </a:cubicBezTo>
                      <a:cubicBezTo>
                        <a:pt x="64" y="68"/>
                        <a:pt x="64" y="68"/>
                        <a:pt x="64" y="68"/>
                      </a:cubicBezTo>
                      <a:cubicBezTo>
                        <a:pt x="43" y="94"/>
                        <a:pt x="43" y="94"/>
                        <a:pt x="43" y="94"/>
                      </a:cubicBezTo>
                      <a:cubicBezTo>
                        <a:pt x="33" y="94"/>
                        <a:pt x="33" y="94"/>
                        <a:pt x="33" y="94"/>
                      </a:cubicBezTo>
                      <a:cubicBezTo>
                        <a:pt x="33" y="103"/>
                        <a:pt x="33" y="103"/>
                        <a:pt x="33" y="103"/>
                      </a:cubicBezTo>
                      <a:cubicBezTo>
                        <a:pt x="43" y="113"/>
                        <a:pt x="43" y="113"/>
                        <a:pt x="43" y="113"/>
                      </a:cubicBezTo>
                      <a:cubicBezTo>
                        <a:pt x="43" y="123"/>
                        <a:pt x="43" y="123"/>
                        <a:pt x="43" y="123"/>
                      </a:cubicBezTo>
                      <a:lnTo>
                        <a:pt x="25" y="107"/>
                      </a:lnTo>
                      <a:close/>
                      <a:moveTo>
                        <a:pt x="74" y="162"/>
                      </a:moveTo>
                      <a:cubicBezTo>
                        <a:pt x="57" y="198"/>
                        <a:pt x="57" y="198"/>
                        <a:pt x="57" y="198"/>
                      </a:cubicBezTo>
                      <a:cubicBezTo>
                        <a:pt x="55" y="196"/>
                        <a:pt x="53" y="194"/>
                        <a:pt x="51" y="193"/>
                      </a:cubicBezTo>
                      <a:cubicBezTo>
                        <a:pt x="52" y="159"/>
                        <a:pt x="52" y="159"/>
                        <a:pt x="52" y="159"/>
                      </a:cubicBezTo>
                      <a:cubicBezTo>
                        <a:pt x="47" y="148"/>
                        <a:pt x="47" y="148"/>
                        <a:pt x="47" y="148"/>
                      </a:cubicBezTo>
                      <a:cubicBezTo>
                        <a:pt x="47" y="126"/>
                        <a:pt x="47" y="126"/>
                        <a:pt x="47" y="126"/>
                      </a:cubicBezTo>
                      <a:cubicBezTo>
                        <a:pt x="52" y="120"/>
                        <a:pt x="52" y="120"/>
                        <a:pt x="52" y="120"/>
                      </a:cubicBezTo>
                      <a:cubicBezTo>
                        <a:pt x="78" y="138"/>
                        <a:pt x="78" y="138"/>
                        <a:pt x="78" y="138"/>
                      </a:cubicBezTo>
                      <a:lnTo>
                        <a:pt x="74" y="162"/>
                      </a:lnTo>
                      <a:close/>
                      <a:moveTo>
                        <a:pt x="84" y="49"/>
                      </a:moveTo>
                      <a:cubicBezTo>
                        <a:pt x="68" y="58"/>
                        <a:pt x="68" y="58"/>
                        <a:pt x="68" y="58"/>
                      </a:cubicBezTo>
                      <a:cubicBezTo>
                        <a:pt x="59" y="36"/>
                        <a:pt x="59" y="36"/>
                        <a:pt x="59" y="36"/>
                      </a:cubicBezTo>
                      <a:cubicBezTo>
                        <a:pt x="66" y="31"/>
                        <a:pt x="66" y="31"/>
                        <a:pt x="66" y="31"/>
                      </a:cubicBezTo>
                      <a:cubicBezTo>
                        <a:pt x="89" y="33"/>
                        <a:pt x="89" y="33"/>
                        <a:pt x="89" y="33"/>
                      </a:cubicBezTo>
                      <a:lnTo>
                        <a:pt x="84" y="49"/>
                      </a:lnTo>
                      <a:close/>
                      <a:moveTo>
                        <a:pt x="172" y="108"/>
                      </a:moveTo>
                      <a:cubicBezTo>
                        <a:pt x="164" y="110"/>
                        <a:pt x="164" y="110"/>
                        <a:pt x="164" y="110"/>
                      </a:cubicBezTo>
                      <a:cubicBezTo>
                        <a:pt x="161" y="120"/>
                        <a:pt x="161" y="120"/>
                        <a:pt x="161" y="120"/>
                      </a:cubicBezTo>
                      <a:cubicBezTo>
                        <a:pt x="158" y="115"/>
                        <a:pt x="158" y="115"/>
                        <a:pt x="158" y="115"/>
                      </a:cubicBezTo>
                      <a:cubicBezTo>
                        <a:pt x="153" y="104"/>
                        <a:pt x="153" y="104"/>
                        <a:pt x="153" y="104"/>
                      </a:cubicBezTo>
                      <a:cubicBezTo>
                        <a:pt x="147" y="101"/>
                        <a:pt x="147" y="101"/>
                        <a:pt x="147" y="101"/>
                      </a:cubicBezTo>
                      <a:cubicBezTo>
                        <a:pt x="145" y="110"/>
                        <a:pt x="145" y="110"/>
                        <a:pt x="145" y="110"/>
                      </a:cubicBezTo>
                      <a:cubicBezTo>
                        <a:pt x="139" y="114"/>
                        <a:pt x="139" y="114"/>
                        <a:pt x="139" y="114"/>
                      </a:cubicBezTo>
                      <a:cubicBezTo>
                        <a:pt x="126" y="99"/>
                        <a:pt x="126" y="99"/>
                        <a:pt x="126" y="99"/>
                      </a:cubicBezTo>
                      <a:cubicBezTo>
                        <a:pt x="135" y="118"/>
                        <a:pt x="135" y="118"/>
                        <a:pt x="135" y="118"/>
                      </a:cubicBezTo>
                      <a:cubicBezTo>
                        <a:pt x="131" y="144"/>
                        <a:pt x="131" y="144"/>
                        <a:pt x="131" y="144"/>
                      </a:cubicBezTo>
                      <a:cubicBezTo>
                        <a:pt x="123" y="178"/>
                        <a:pt x="123" y="178"/>
                        <a:pt x="123" y="178"/>
                      </a:cubicBezTo>
                      <a:cubicBezTo>
                        <a:pt x="116" y="174"/>
                        <a:pt x="116" y="174"/>
                        <a:pt x="116" y="174"/>
                      </a:cubicBezTo>
                      <a:cubicBezTo>
                        <a:pt x="110" y="128"/>
                        <a:pt x="110" y="128"/>
                        <a:pt x="110" y="128"/>
                      </a:cubicBezTo>
                      <a:cubicBezTo>
                        <a:pt x="97" y="128"/>
                        <a:pt x="97" y="128"/>
                        <a:pt x="97" y="128"/>
                      </a:cubicBezTo>
                      <a:cubicBezTo>
                        <a:pt x="94" y="107"/>
                        <a:pt x="94" y="107"/>
                        <a:pt x="94" y="107"/>
                      </a:cubicBezTo>
                      <a:cubicBezTo>
                        <a:pt x="103" y="91"/>
                        <a:pt x="103" y="91"/>
                        <a:pt x="103" y="91"/>
                      </a:cubicBezTo>
                      <a:cubicBezTo>
                        <a:pt x="123" y="92"/>
                        <a:pt x="123" y="92"/>
                        <a:pt x="123" y="92"/>
                      </a:cubicBezTo>
                      <a:cubicBezTo>
                        <a:pt x="122" y="86"/>
                        <a:pt x="122" y="86"/>
                        <a:pt x="122" y="86"/>
                      </a:cubicBezTo>
                      <a:cubicBezTo>
                        <a:pt x="111" y="78"/>
                        <a:pt x="111" y="78"/>
                        <a:pt x="111" y="78"/>
                      </a:cubicBezTo>
                      <a:cubicBezTo>
                        <a:pt x="101" y="86"/>
                        <a:pt x="101" y="86"/>
                        <a:pt x="101" y="86"/>
                      </a:cubicBezTo>
                      <a:cubicBezTo>
                        <a:pt x="99" y="80"/>
                        <a:pt x="99" y="80"/>
                        <a:pt x="99" y="80"/>
                      </a:cubicBezTo>
                      <a:cubicBezTo>
                        <a:pt x="106" y="69"/>
                        <a:pt x="106" y="69"/>
                        <a:pt x="106" y="69"/>
                      </a:cubicBezTo>
                      <a:cubicBezTo>
                        <a:pt x="124" y="60"/>
                        <a:pt x="124" y="60"/>
                        <a:pt x="124" y="60"/>
                      </a:cubicBezTo>
                      <a:cubicBezTo>
                        <a:pt x="112" y="50"/>
                        <a:pt x="112" y="50"/>
                        <a:pt x="112" y="50"/>
                      </a:cubicBezTo>
                      <a:cubicBezTo>
                        <a:pt x="126" y="44"/>
                        <a:pt x="126" y="44"/>
                        <a:pt x="126" y="44"/>
                      </a:cubicBezTo>
                      <a:cubicBezTo>
                        <a:pt x="139" y="48"/>
                        <a:pt x="139" y="48"/>
                        <a:pt x="139" y="48"/>
                      </a:cubicBezTo>
                      <a:cubicBezTo>
                        <a:pt x="177" y="37"/>
                        <a:pt x="177" y="37"/>
                        <a:pt x="177" y="37"/>
                      </a:cubicBezTo>
                      <a:cubicBezTo>
                        <a:pt x="188" y="45"/>
                        <a:pt x="198" y="56"/>
                        <a:pt x="205" y="69"/>
                      </a:cubicBezTo>
                      <a:cubicBezTo>
                        <a:pt x="198" y="83"/>
                        <a:pt x="198" y="83"/>
                        <a:pt x="198" y="83"/>
                      </a:cubicBezTo>
                      <a:cubicBezTo>
                        <a:pt x="190" y="83"/>
                        <a:pt x="190" y="83"/>
                        <a:pt x="190" y="83"/>
                      </a:cubicBezTo>
                      <a:cubicBezTo>
                        <a:pt x="192" y="98"/>
                        <a:pt x="192" y="98"/>
                        <a:pt x="192" y="98"/>
                      </a:cubicBezTo>
                      <a:cubicBezTo>
                        <a:pt x="184" y="105"/>
                        <a:pt x="184" y="105"/>
                        <a:pt x="184" y="105"/>
                      </a:cubicBezTo>
                      <a:cubicBezTo>
                        <a:pt x="184" y="118"/>
                        <a:pt x="184" y="118"/>
                        <a:pt x="184" y="118"/>
                      </a:cubicBezTo>
                      <a:cubicBezTo>
                        <a:pt x="180" y="121"/>
                        <a:pt x="180" y="121"/>
                        <a:pt x="180" y="121"/>
                      </a:cubicBezTo>
                      <a:lnTo>
                        <a:pt x="172" y="108"/>
                      </a:lnTo>
                      <a:close/>
                      <a:moveTo>
                        <a:pt x="190" y="123"/>
                      </a:moveTo>
                      <a:cubicBezTo>
                        <a:pt x="193" y="128"/>
                        <a:pt x="193" y="128"/>
                        <a:pt x="193" y="128"/>
                      </a:cubicBezTo>
                      <a:cubicBezTo>
                        <a:pt x="189" y="139"/>
                        <a:pt x="189" y="139"/>
                        <a:pt x="189" y="139"/>
                      </a:cubicBezTo>
                      <a:cubicBezTo>
                        <a:pt x="184" y="138"/>
                        <a:pt x="184" y="138"/>
                        <a:pt x="184" y="138"/>
                      </a:cubicBezTo>
                      <a:lnTo>
                        <a:pt x="190" y="123"/>
                      </a:lnTo>
                      <a:close/>
                      <a:moveTo>
                        <a:pt x="198" y="175"/>
                      </a:moveTo>
                      <a:cubicBezTo>
                        <a:pt x="198" y="175"/>
                        <a:pt x="198" y="175"/>
                        <a:pt x="198" y="175"/>
                      </a:cubicBezTo>
                      <a:cubicBezTo>
                        <a:pt x="186" y="177"/>
                        <a:pt x="186" y="177"/>
                        <a:pt x="186" y="177"/>
                      </a:cubicBezTo>
                      <a:cubicBezTo>
                        <a:pt x="186" y="163"/>
                        <a:pt x="186" y="163"/>
                        <a:pt x="186" y="163"/>
                      </a:cubicBezTo>
                      <a:cubicBezTo>
                        <a:pt x="199" y="149"/>
                        <a:pt x="199" y="149"/>
                        <a:pt x="199" y="149"/>
                      </a:cubicBezTo>
                      <a:cubicBezTo>
                        <a:pt x="203" y="152"/>
                        <a:pt x="203" y="152"/>
                        <a:pt x="203" y="152"/>
                      </a:cubicBezTo>
                      <a:cubicBezTo>
                        <a:pt x="208" y="151"/>
                        <a:pt x="208" y="151"/>
                        <a:pt x="208" y="151"/>
                      </a:cubicBezTo>
                      <a:cubicBezTo>
                        <a:pt x="209" y="155"/>
                        <a:pt x="209" y="155"/>
                        <a:pt x="209" y="155"/>
                      </a:cubicBezTo>
                      <a:cubicBezTo>
                        <a:pt x="207" y="162"/>
                        <a:pt x="203" y="169"/>
                        <a:pt x="198" y="175"/>
                      </a:cubicBezTo>
                      <a:close/>
                      <a:moveTo>
                        <a:pt x="200" y="139"/>
                      </a:moveTo>
                      <a:cubicBezTo>
                        <a:pt x="200" y="133"/>
                        <a:pt x="200" y="133"/>
                        <a:pt x="200" y="133"/>
                      </a:cubicBezTo>
                      <a:cubicBezTo>
                        <a:pt x="211" y="141"/>
                        <a:pt x="211" y="141"/>
                        <a:pt x="211" y="141"/>
                      </a:cubicBezTo>
                      <a:cubicBezTo>
                        <a:pt x="210" y="145"/>
                        <a:pt x="210" y="145"/>
                        <a:pt x="210" y="145"/>
                      </a:cubicBezTo>
                      <a:lnTo>
                        <a:pt x="200" y="13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49" name="TextBox 18"/>
              <p:cNvSpPr txBox="1"/>
              <p:nvPr/>
            </p:nvSpPr>
            <p:spPr>
              <a:xfrm>
                <a:off x="982638" y="2125100"/>
                <a:ext cx="2044471" cy="465860"/>
              </a:xfrm>
              <a:prstGeom prst="rect">
                <a:avLst/>
              </a:prstGeom>
              <a:noFill/>
            </p:spPr>
            <p:txBody>
              <a:bodyPr wrap="square" rtlCol="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画面平衡</a:t>
                </a:r>
              </a:p>
            </p:txBody>
          </p:sp>
          <p:sp>
            <p:nvSpPr>
              <p:cNvPr id="50" name="TextBox 20"/>
              <p:cNvSpPr txBox="1"/>
              <p:nvPr/>
            </p:nvSpPr>
            <p:spPr>
              <a:xfrm>
                <a:off x="4971083" y="1705104"/>
                <a:ext cx="2041728" cy="465860"/>
              </a:xfrm>
              <a:prstGeom prst="rect">
                <a:avLst/>
              </a:prstGeom>
              <a:noFill/>
            </p:spPr>
            <p:txBody>
              <a:bodyPr wrap="squar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defRPr>
                </a:lvl1pPr>
              </a:lstStyle>
              <a:p>
                <a:r>
                  <a:rPr lang="zh-CN" altLang="en-US" dirty="0"/>
                  <a:t>统一协调</a:t>
                </a:r>
              </a:p>
            </p:txBody>
          </p:sp>
          <p:sp>
            <p:nvSpPr>
              <p:cNvPr id="51" name="TextBox 22"/>
              <p:cNvSpPr txBox="1"/>
              <p:nvPr/>
            </p:nvSpPr>
            <p:spPr>
              <a:xfrm>
                <a:off x="8584242" y="1835532"/>
                <a:ext cx="1979429" cy="465824"/>
              </a:xfrm>
              <a:prstGeom prst="rect">
                <a:avLst/>
              </a:prstGeom>
              <a:noFill/>
            </p:spPr>
            <p:txBody>
              <a:bodyPr wrap="squar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defRPr>
                </a:lvl1pPr>
              </a:lstStyle>
              <a:p>
                <a:r>
                  <a:rPr lang="zh-CN" altLang="en-US" dirty="0"/>
                  <a:t>内容简练</a:t>
                </a:r>
              </a:p>
            </p:txBody>
          </p:sp>
          <p:sp>
            <p:nvSpPr>
              <p:cNvPr id="52" name="TextBox 24"/>
              <p:cNvSpPr txBox="1"/>
              <p:nvPr/>
            </p:nvSpPr>
            <p:spPr>
              <a:xfrm>
                <a:off x="3027109" y="4827124"/>
                <a:ext cx="2135962" cy="465860"/>
              </a:xfrm>
              <a:prstGeom prst="rect">
                <a:avLst/>
              </a:prstGeom>
              <a:noFill/>
            </p:spPr>
            <p:txBody>
              <a:bodyPr wrap="squar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defRPr>
                </a:lvl1pPr>
              </a:lstStyle>
              <a:p>
                <a:r>
                  <a:rPr lang="zh-CN" altLang="en-US" dirty="0"/>
                  <a:t>布局简单</a:t>
                </a:r>
              </a:p>
            </p:txBody>
          </p:sp>
          <p:sp>
            <p:nvSpPr>
              <p:cNvPr id="53" name="TextBox 26"/>
              <p:cNvSpPr txBox="1"/>
              <p:nvPr/>
            </p:nvSpPr>
            <p:spPr>
              <a:xfrm>
                <a:off x="7009661" y="5063788"/>
                <a:ext cx="1927660" cy="465860"/>
              </a:xfrm>
              <a:prstGeom prst="rect">
                <a:avLst/>
              </a:prstGeom>
              <a:noFill/>
            </p:spPr>
            <p:txBody>
              <a:bodyPr wrap="squar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defRPr>
                </a:lvl1pPr>
              </a:lstStyle>
              <a:p>
                <a:r>
                  <a:rPr lang="zh-CN" altLang="en-US" dirty="0"/>
                  <a:t>强调主题</a:t>
                </a:r>
              </a:p>
            </p:txBody>
          </p:sp>
        </p:gr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74324" y="5265392"/>
            <a:ext cx="2552381" cy="1085714"/>
          </a:xfrm>
          <a:prstGeom prst="rect">
            <a:avLst/>
          </a:prstGeom>
          <a:ln>
            <a:solidFill>
              <a:schemeClr val="tx1"/>
            </a:solidFill>
          </a:ln>
        </p:spPr>
      </p:pic>
      <p:pic>
        <p:nvPicPr>
          <p:cNvPr id="4" name="图片 3"/>
          <p:cNvPicPr>
            <a:picLocks noChangeAspect="1"/>
          </p:cNvPicPr>
          <p:nvPr/>
        </p:nvPicPr>
        <p:blipFill>
          <a:blip r:embed="rId3"/>
          <a:stretch>
            <a:fillRect/>
          </a:stretch>
        </p:blipFill>
        <p:spPr>
          <a:xfrm>
            <a:off x="3945325" y="5609965"/>
            <a:ext cx="7835858" cy="727678"/>
          </a:xfrm>
          <a:prstGeom prst="rect">
            <a:avLst/>
          </a:prstGeom>
        </p:spPr>
      </p:pic>
      <p:pic>
        <p:nvPicPr>
          <p:cNvPr id="5" name="图片 4"/>
          <p:cNvPicPr>
            <a:picLocks noChangeAspect="1"/>
          </p:cNvPicPr>
          <p:nvPr/>
        </p:nvPicPr>
        <p:blipFill>
          <a:blip r:embed="rId4"/>
          <a:stretch>
            <a:fillRect/>
          </a:stretch>
        </p:blipFill>
        <p:spPr>
          <a:xfrm>
            <a:off x="5015973" y="3101861"/>
            <a:ext cx="3723809" cy="1447619"/>
          </a:xfrm>
          <a:prstGeom prst="rect">
            <a:avLst/>
          </a:prstGeom>
        </p:spPr>
      </p:pic>
      <p:sp>
        <p:nvSpPr>
          <p:cNvPr id="3" name="标题 2"/>
          <p:cNvSpPr>
            <a:spLocks noGrp="1"/>
          </p:cNvSpPr>
          <p:nvPr>
            <p:ph type="title"/>
          </p:nvPr>
        </p:nvSpPr>
        <p:spPr/>
        <p:txBody>
          <a:bodyPr>
            <a:normAutofit/>
          </a:bodyPr>
          <a:lstStyle/>
          <a:p>
            <a:r>
              <a:rPr lang="zh-CN" altLang="en-US" dirty="0"/>
              <a:t>（二）插入媒体文件</a:t>
            </a:r>
          </a:p>
        </p:txBody>
      </p:sp>
      <p:sp>
        <p:nvSpPr>
          <p:cNvPr id="40" name="TextBox 39"/>
          <p:cNvSpPr txBox="1"/>
          <p:nvPr/>
        </p:nvSpPr>
        <p:spPr>
          <a:xfrm>
            <a:off x="945555" y="2055151"/>
            <a:ext cx="10444340" cy="961289"/>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根据实际需要，我们可以在幻灯片中直接插入已有的音频文件，也可以通过录音得到需要的音频文件。</a:t>
            </a:r>
          </a:p>
        </p:txBody>
      </p:sp>
      <p:sp>
        <p:nvSpPr>
          <p:cNvPr id="27" name="矩形 26"/>
          <p:cNvSpPr/>
          <p:nvPr/>
        </p:nvSpPr>
        <p:spPr>
          <a:xfrm>
            <a:off x="1274324" y="1161593"/>
            <a:ext cx="2784329"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smtClean="0">
                <a:solidFill>
                  <a:schemeClr val="bg1"/>
                </a:solidFill>
              </a:rPr>
              <a:t>1</a:t>
            </a:r>
            <a:r>
              <a:rPr lang="zh-CN" altLang="en-US" dirty="0" smtClean="0">
                <a:solidFill>
                  <a:schemeClr val="bg1"/>
                </a:solidFill>
              </a:rPr>
              <a:t>．</a:t>
            </a:r>
            <a:r>
              <a:rPr lang="zh-CN" altLang="en-US" dirty="0">
                <a:solidFill>
                  <a:schemeClr val="bg1"/>
                </a:solidFill>
              </a:rPr>
              <a:t>插入音频文件</a:t>
            </a:r>
            <a:endParaRPr lang="en-US" altLang="zh-CN" sz="1100" dirty="0"/>
          </a:p>
        </p:txBody>
      </p:sp>
      <p:grpSp>
        <p:nvGrpSpPr>
          <p:cNvPr id="29" name="组合 28"/>
          <p:cNvGrpSpPr/>
          <p:nvPr/>
        </p:nvGrpSpPr>
        <p:grpSpPr>
          <a:xfrm flipV="1">
            <a:off x="609600" y="1030803"/>
            <a:ext cx="470284" cy="670057"/>
            <a:chOff x="3173412" y="596106"/>
            <a:chExt cx="960438" cy="1368425"/>
          </a:xfrm>
        </p:grpSpPr>
        <p:sp>
          <p:nvSpPr>
            <p:cNvPr id="3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6" name="矩形 15"/>
          <p:cNvSpPr/>
          <p:nvPr/>
        </p:nvSpPr>
        <p:spPr>
          <a:xfrm>
            <a:off x="5351833" y="2864382"/>
            <a:ext cx="2582778"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a:t>
            </a:r>
            <a:r>
              <a:rPr lang="zh-CN" altLang="en-US" dirty="0" smtClean="0">
                <a:solidFill>
                  <a:schemeClr val="bg1"/>
                </a:solidFill>
                <a:latin typeface="微软雅黑" panose="020B0503020204020204" pitchFamily="34" charset="-122"/>
                <a:ea typeface="微软雅黑" panose="020B0503020204020204" pitchFamily="34" charset="-122"/>
              </a:rPr>
              <a:t> 插入背景音乐</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557166" y="4896060"/>
            <a:ext cx="1877266"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插入音频文件</a:t>
            </a:r>
          </a:p>
        </p:txBody>
      </p:sp>
      <p:sp>
        <p:nvSpPr>
          <p:cNvPr id="18" name="矩形 17"/>
          <p:cNvSpPr/>
          <p:nvPr/>
        </p:nvSpPr>
        <p:spPr>
          <a:xfrm>
            <a:off x="4528058" y="5111907"/>
            <a:ext cx="296778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置音频文件的各种参数</a:t>
            </a:r>
          </a:p>
        </p:txBody>
      </p:sp>
    </p:spTree>
    <p:extLst>
      <p:ext uri="{BB962C8B-B14F-4D97-AF65-F5344CB8AC3E}">
        <p14:creationId xmlns:p14="http://schemas.microsoft.com/office/powerpoint/2010/main" val="4235659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（二）插入媒体文件</a:t>
            </a:r>
          </a:p>
        </p:txBody>
      </p:sp>
      <p:sp>
        <p:nvSpPr>
          <p:cNvPr id="40" name="TextBox 39"/>
          <p:cNvSpPr txBox="1"/>
          <p:nvPr/>
        </p:nvSpPr>
        <p:spPr>
          <a:xfrm>
            <a:off x="973001" y="2011586"/>
            <a:ext cx="10444340"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视频文件的插入方法与音频文件的插入方法类似，我们可以</a:t>
            </a:r>
            <a:r>
              <a:rPr lang="zh-CN" altLang="en-US" sz="2000" dirty="0" smtClean="0">
                <a:latin typeface="+mn-ea"/>
                <a:cs typeface="+mn-ea"/>
                <a:sym typeface="Times New Roman" panose="02020603050405020304" pitchFamily="18" charset="0"/>
              </a:rPr>
              <a:t>在</a:t>
            </a:r>
            <a:r>
              <a:rPr lang="en-US" altLang="zh-CN" sz="2000" dirty="0">
                <a:latin typeface="+mn-ea"/>
                <a:cs typeface="+mn-ea"/>
                <a:sym typeface="Times New Roman" panose="02020603050405020304" pitchFamily="18" charset="0"/>
              </a:rPr>
              <a:t>WPS Office</a:t>
            </a:r>
            <a:r>
              <a:rPr lang="zh-CN" altLang="en-US" sz="2000" dirty="0" smtClean="0">
                <a:latin typeface="+mn-ea"/>
                <a:cs typeface="+mn-ea"/>
                <a:sym typeface="Times New Roman" panose="02020603050405020304" pitchFamily="18" charset="0"/>
              </a:rPr>
              <a:t>中</a:t>
            </a:r>
            <a:r>
              <a:rPr lang="zh-CN" altLang="en-US" sz="2000" dirty="0">
                <a:latin typeface="+mn-ea"/>
                <a:cs typeface="+mn-ea"/>
                <a:sym typeface="Times New Roman" panose="02020603050405020304" pitchFamily="18" charset="0"/>
              </a:rPr>
              <a:t>插入联机视频或计算机中的视频文</a:t>
            </a:r>
            <a:r>
              <a:rPr lang="zh-CN" altLang="en-US" sz="2000" dirty="0" smtClean="0">
                <a:latin typeface="+mn-ea"/>
                <a:cs typeface="+mn-ea"/>
                <a:sym typeface="Times New Roman" panose="02020603050405020304" pitchFamily="18" charset="0"/>
              </a:rPr>
              <a:t>件</a:t>
            </a:r>
            <a:r>
              <a:rPr lang="zh-CN" altLang="en-US" sz="2000" dirty="0">
                <a:latin typeface="+mn-ea"/>
                <a:cs typeface="+mn-ea"/>
                <a:sym typeface="Times New Roman" panose="02020603050405020304" pitchFamily="18" charset="0"/>
              </a:rPr>
              <a:t>。</a:t>
            </a:r>
          </a:p>
        </p:txBody>
      </p:sp>
      <p:sp>
        <p:nvSpPr>
          <p:cNvPr id="27" name="矩形 26"/>
          <p:cNvSpPr/>
          <p:nvPr/>
        </p:nvSpPr>
        <p:spPr>
          <a:xfrm>
            <a:off x="1274324" y="1161593"/>
            <a:ext cx="2784329"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smtClean="0">
                <a:solidFill>
                  <a:schemeClr val="bg1"/>
                </a:solidFill>
              </a:rPr>
              <a:t>2</a:t>
            </a:r>
            <a:r>
              <a:rPr lang="zh-CN" altLang="en-US" dirty="0" smtClean="0">
                <a:solidFill>
                  <a:schemeClr val="bg1"/>
                </a:solidFill>
              </a:rPr>
              <a:t>．</a:t>
            </a:r>
            <a:r>
              <a:rPr lang="zh-CN" altLang="en-US" dirty="0">
                <a:solidFill>
                  <a:schemeClr val="bg1"/>
                </a:solidFill>
              </a:rPr>
              <a:t>插入视频文件</a:t>
            </a:r>
            <a:endParaRPr lang="en-US" altLang="zh-CN" sz="1100" dirty="0"/>
          </a:p>
        </p:txBody>
      </p:sp>
      <p:grpSp>
        <p:nvGrpSpPr>
          <p:cNvPr id="29" name="组合 28"/>
          <p:cNvGrpSpPr/>
          <p:nvPr/>
        </p:nvGrpSpPr>
        <p:grpSpPr>
          <a:xfrm flipV="1">
            <a:off x="609600" y="1030803"/>
            <a:ext cx="470284" cy="670057"/>
            <a:chOff x="3173412" y="596106"/>
            <a:chExt cx="960438" cy="1368425"/>
          </a:xfrm>
        </p:grpSpPr>
        <p:sp>
          <p:nvSpPr>
            <p:cNvPr id="3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1" name="TextBox 40"/>
          <p:cNvSpPr txBox="1"/>
          <p:nvPr/>
        </p:nvSpPr>
        <p:spPr>
          <a:xfrm>
            <a:off x="1079884" y="3534656"/>
            <a:ext cx="4072958" cy="3046988"/>
          </a:xfrm>
          <a:prstGeom prst="rect">
            <a:avLst/>
          </a:prstGeom>
          <a:noFill/>
        </p:spPr>
        <p:txBody>
          <a:bodyPr wrap="square" rtlCol="0">
            <a:spAutoFit/>
          </a:bodyPr>
          <a:lstStyle/>
          <a:p>
            <a:pPr algn="just">
              <a:lnSpc>
                <a:spcPct val="150000"/>
              </a:lnSpc>
            </a:pPr>
            <a:r>
              <a:rPr lang="zh-CN" altLang="en-US" sz="2000" b="1" dirty="0">
                <a:solidFill>
                  <a:srgbClr val="92D050"/>
                </a:solidFill>
                <a:latin typeface="+mn-ea"/>
                <a:cs typeface="+mn-ea"/>
                <a:sym typeface="Times New Roman" panose="02020603050405020304" pitchFamily="18" charset="0"/>
              </a:rPr>
              <a:t>★嵌入视频</a:t>
            </a:r>
            <a:r>
              <a:rPr lang="zh-CN" altLang="en-US" sz="2000" b="1" dirty="0" smtClean="0">
                <a:solidFill>
                  <a:srgbClr val="92D050"/>
                </a:solidFill>
                <a:latin typeface="+mn-ea"/>
                <a:cs typeface="+mn-ea"/>
                <a:sym typeface="Times New Roman" panose="02020603050405020304" pitchFamily="18" charset="0"/>
              </a:rPr>
              <a:t>文件</a:t>
            </a:r>
            <a:endParaRPr lang="en-US" altLang="zh-CN" sz="2000" b="1" dirty="0" smtClean="0">
              <a:solidFill>
                <a:srgbClr val="92D050"/>
              </a:solidFill>
              <a:latin typeface="+mn-ea"/>
              <a:cs typeface="+mn-ea"/>
              <a:sym typeface="Times New Roman" panose="02020603050405020304" pitchFamily="18" charset="0"/>
            </a:endParaRPr>
          </a:p>
          <a:p>
            <a:pPr algn="just">
              <a:lnSpc>
                <a:spcPct val="150000"/>
              </a:lnSpc>
            </a:pPr>
            <a:r>
              <a:rPr lang="zh-CN" altLang="en-US" dirty="0">
                <a:latin typeface="+mn-ea"/>
                <a:cs typeface="+mn-ea"/>
                <a:sym typeface="Times New Roman" panose="02020603050405020304" pitchFamily="18" charset="0"/>
              </a:rPr>
              <a:t>在“插入”选项卡中单击“视频”按钮 ，在打开的下拉列表框中选择“嵌入视频”选项</a:t>
            </a:r>
            <a:r>
              <a:rPr lang="zh-CN" altLang="en-US" dirty="0" smtClean="0">
                <a:latin typeface="+mn-ea"/>
                <a:cs typeface="+mn-ea"/>
                <a:sym typeface="Times New Roman" panose="02020603050405020304" pitchFamily="18" charset="0"/>
              </a:rPr>
              <a:t>，在对话框中</a:t>
            </a:r>
            <a:r>
              <a:rPr lang="zh-CN" altLang="en-US" dirty="0">
                <a:latin typeface="+mn-ea"/>
                <a:cs typeface="+mn-ea"/>
                <a:sym typeface="Times New Roman" panose="02020603050405020304" pitchFamily="18" charset="0"/>
              </a:rPr>
              <a:t>选择需要插入的视频文件后，</a:t>
            </a:r>
            <a:r>
              <a:rPr lang="zh-CN" altLang="en-US" dirty="0" smtClean="0">
                <a:latin typeface="+mn-ea"/>
                <a:cs typeface="+mn-ea"/>
                <a:sym typeface="Times New Roman" panose="02020603050405020304" pitchFamily="18" charset="0"/>
              </a:rPr>
              <a:t>单击“打开”按钮。选择</a:t>
            </a:r>
            <a:r>
              <a:rPr lang="zh-CN" altLang="en-US" dirty="0">
                <a:latin typeface="+mn-ea"/>
                <a:cs typeface="+mn-ea"/>
                <a:sym typeface="Times New Roman" panose="02020603050405020304" pitchFamily="18" charset="0"/>
              </a:rPr>
              <a:t>视频文件，可在“视频工具”选项卡中对视频文件的播放参数进行设置。</a:t>
            </a:r>
            <a:endParaRPr lang="zh-CN" altLang="en-US" dirty="0">
              <a:latin typeface="+mn-ea"/>
              <a:cs typeface="+mn-ea"/>
              <a:sym typeface="Times New Roman" panose="02020603050405020304" pitchFamily="18" charset="0"/>
            </a:endParaRPr>
          </a:p>
        </p:txBody>
      </p:sp>
      <p:sp>
        <p:nvSpPr>
          <p:cNvPr id="58" name="TextBox 57"/>
          <p:cNvSpPr txBox="1"/>
          <p:nvPr/>
        </p:nvSpPr>
        <p:spPr>
          <a:xfrm>
            <a:off x="6376223" y="3534656"/>
            <a:ext cx="4957304" cy="2169825"/>
          </a:xfrm>
          <a:prstGeom prst="rect">
            <a:avLst/>
          </a:prstGeom>
          <a:noFill/>
        </p:spPr>
        <p:txBody>
          <a:bodyPr wrap="square" rtlCol="0">
            <a:spAutoFit/>
          </a:bodyPr>
          <a:lstStyle/>
          <a:p>
            <a:pPr algn="just">
              <a:lnSpc>
                <a:spcPct val="150000"/>
              </a:lnSpc>
            </a:pPr>
            <a:r>
              <a:rPr lang="zh-CN" altLang="en-US" b="1" dirty="0">
                <a:solidFill>
                  <a:srgbClr val="92D050"/>
                </a:solidFill>
                <a:latin typeface="+mn-ea"/>
                <a:cs typeface="+mn-ea"/>
                <a:sym typeface="Times New Roman" panose="02020603050405020304" pitchFamily="18" charset="0"/>
              </a:rPr>
              <a:t>★链接视频</a:t>
            </a:r>
            <a:r>
              <a:rPr lang="zh-CN" altLang="en-US" b="1" dirty="0" smtClean="0">
                <a:solidFill>
                  <a:srgbClr val="92D050"/>
                </a:solidFill>
                <a:latin typeface="+mn-ea"/>
                <a:cs typeface="+mn-ea"/>
                <a:sym typeface="Times New Roman" panose="02020603050405020304" pitchFamily="18" charset="0"/>
              </a:rPr>
              <a:t>文件</a:t>
            </a:r>
            <a:endParaRPr lang="zh-CN" altLang="en-US" b="1" dirty="0">
              <a:solidFill>
                <a:srgbClr val="92D050"/>
              </a:solidFill>
              <a:latin typeface="+mn-ea"/>
              <a:cs typeface="+mn-ea"/>
              <a:sym typeface="Times New Roman" panose="02020603050405020304" pitchFamily="18" charset="0"/>
            </a:endParaRPr>
          </a:p>
          <a:p>
            <a:pPr algn="just">
              <a:lnSpc>
                <a:spcPct val="150000"/>
              </a:lnSpc>
            </a:pPr>
            <a:r>
              <a:rPr lang="zh-CN" altLang="en-US" dirty="0">
                <a:latin typeface="+mn-ea"/>
                <a:cs typeface="+mn-ea"/>
                <a:sym typeface="Times New Roman" panose="02020603050405020304" pitchFamily="18" charset="0"/>
              </a:rPr>
              <a:t>在“插入”选项卡中单击“视频”按钮 ，在打开的下拉列表框中选择“链接到视频”选项，打开“插入视频”对话框，在其中选择需要插入的视频文件后，</a:t>
            </a:r>
            <a:r>
              <a:rPr lang="zh-CN" altLang="en-US" dirty="0" smtClean="0">
                <a:latin typeface="+mn-ea"/>
                <a:cs typeface="+mn-ea"/>
                <a:sym typeface="Times New Roman" panose="02020603050405020304" pitchFamily="18" charset="0"/>
              </a:rPr>
              <a:t>单击“打开”按钮</a:t>
            </a:r>
            <a:r>
              <a:rPr lang="zh-CN" altLang="en-US" dirty="0">
                <a:latin typeface="+mn-ea"/>
                <a:cs typeface="+mn-ea"/>
                <a:sym typeface="Times New Roman" panose="02020603050405020304" pitchFamily="18" charset="0"/>
              </a:rPr>
              <a:t>。</a:t>
            </a:r>
            <a:endParaRPr lang="zh-CN" altLang="en-US" dirty="0">
              <a:latin typeface="+mn-ea"/>
              <a:cs typeface="+mn-ea"/>
              <a:sym typeface="Times New Roman" panose="02020603050405020304" pitchFamily="18" charset="0"/>
            </a:endParaRPr>
          </a:p>
        </p:txBody>
      </p:sp>
      <p:sp>
        <p:nvSpPr>
          <p:cNvPr id="64" name="矩形 63"/>
          <p:cNvSpPr/>
          <p:nvPr/>
        </p:nvSpPr>
        <p:spPr>
          <a:xfrm flipH="1" flipV="1">
            <a:off x="5812190" y="3534656"/>
            <a:ext cx="143994" cy="2759518"/>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855168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0"/>
            <a:ext cx="9728207" cy="4493507"/>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819442"/>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7" y="534841"/>
            <a:ext cx="5597649"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丰富“工作总结”演示文稿内容</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务三</a:t>
            </a:r>
            <a:endParaRPr lang="en-US" altLang="zh-CN" sz="2800" dirty="0">
              <a:solidFill>
                <a:schemeClr val="tx1">
                  <a:lumMod val="85000"/>
                  <a:lumOff val="15000"/>
                </a:schemeClr>
              </a:solidFill>
            </a:endParaRP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 name="组合 2"/>
          <p:cNvGrpSpPr/>
          <p:nvPr/>
        </p:nvGrpSpPr>
        <p:grpSpPr>
          <a:xfrm>
            <a:off x="2019410" y="3027258"/>
            <a:ext cx="3571575" cy="3089971"/>
            <a:chOff x="2019410" y="3027258"/>
            <a:chExt cx="3571575" cy="3089971"/>
          </a:xfrm>
        </p:grpSpPr>
        <p:sp>
          <p:nvSpPr>
            <p:cNvPr id="2" name="矩形 1"/>
            <p:cNvSpPr/>
            <p:nvPr/>
          </p:nvSpPr>
          <p:spPr>
            <a:xfrm>
              <a:off x="2020777" y="3027258"/>
              <a:ext cx="3570208" cy="461665"/>
            </a:xfrm>
            <a:prstGeom prst="rect">
              <a:avLst/>
            </a:prstGeom>
          </p:spPr>
          <p:txBody>
            <a:bodyPr wrap="none">
              <a:spAutoFit/>
            </a:bodyPr>
            <a:lstStyle/>
            <a:p>
              <a:r>
                <a:rPr lang="zh-CN" altLang="en-US" sz="2400" dirty="0"/>
                <a:t>（一）插入形状和文本框</a:t>
              </a:r>
            </a:p>
          </p:txBody>
        </p:sp>
        <p:sp>
          <p:nvSpPr>
            <p:cNvPr id="20" name="矩形 19"/>
            <p:cNvSpPr/>
            <p:nvPr/>
          </p:nvSpPr>
          <p:spPr>
            <a:xfrm>
              <a:off x="2020777" y="3716284"/>
              <a:ext cx="2339102" cy="461665"/>
            </a:xfrm>
            <a:prstGeom prst="rect">
              <a:avLst/>
            </a:prstGeom>
          </p:spPr>
          <p:txBody>
            <a:bodyPr wrap="none">
              <a:spAutoFit/>
            </a:bodyPr>
            <a:lstStyle/>
            <a:p>
              <a:r>
                <a:rPr lang="zh-CN" altLang="en-US" sz="2400" dirty="0"/>
                <a:t>（二）插入图片</a:t>
              </a:r>
            </a:p>
          </p:txBody>
        </p:sp>
        <p:sp>
          <p:nvSpPr>
            <p:cNvPr id="23" name="矩形 22"/>
            <p:cNvSpPr/>
            <p:nvPr/>
          </p:nvSpPr>
          <p:spPr>
            <a:xfrm>
              <a:off x="2020777" y="4364356"/>
              <a:ext cx="2646878" cy="461665"/>
            </a:xfrm>
            <a:prstGeom prst="rect">
              <a:avLst/>
            </a:prstGeom>
          </p:spPr>
          <p:txBody>
            <a:bodyPr wrap="none">
              <a:spAutoFit/>
            </a:bodyPr>
            <a:lstStyle/>
            <a:p>
              <a:r>
                <a:rPr lang="zh-CN" altLang="en-US" sz="2400" dirty="0"/>
                <a:t>（三）插入艺术字</a:t>
              </a:r>
            </a:p>
          </p:txBody>
        </p:sp>
        <p:sp>
          <p:nvSpPr>
            <p:cNvPr id="18" name="矩形 17"/>
            <p:cNvSpPr/>
            <p:nvPr/>
          </p:nvSpPr>
          <p:spPr>
            <a:xfrm>
              <a:off x="2019411" y="4978421"/>
              <a:ext cx="2646878" cy="461665"/>
            </a:xfrm>
            <a:prstGeom prst="rect">
              <a:avLst/>
            </a:prstGeom>
          </p:spPr>
          <p:txBody>
            <a:bodyPr wrap="none">
              <a:spAutoFit/>
            </a:bodyPr>
            <a:lstStyle/>
            <a:p>
              <a:r>
                <a:rPr lang="zh-CN" altLang="en-US" sz="2400" dirty="0" smtClean="0"/>
                <a:t>（四</a:t>
              </a:r>
              <a:r>
                <a:rPr lang="zh-CN" altLang="en-US" sz="2400" dirty="0"/>
                <a:t>）</a:t>
              </a:r>
              <a:r>
                <a:rPr lang="zh-CN" altLang="en-US" sz="2400" dirty="0" smtClean="0"/>
                <a:t>插入流程图</a:t>
              </a:r>
              <a:endParaRPr lang="zh-CN" altLang="en-US" sz="2400" dirty="0"/>
            </a:p>
          </p:txBody>
        </p:sp>
        <p:sp>
          <p:nvSpPr>
            <p:cNvPr id="24" name="矩形 23"/>
            <p:cNvSpPr/>
            <p:nvPr/>
          </p:nvSpPr>
          <p:spPr>
            <a:xfrm>
              <a:off x="2019410" y="5655564"/>
              <a:ext cx="2339102" cy="461665"/>
            </a:xfrm>
            <a:prstGeom prst="rect">
              <a:avLst/>
            </a:prstGeom>
          </p:spPr>
          <p:txBody>
            <a:bodyPr wrap="none">
              <a:spAutoFit/>
            </a:bodyPr>
            <a:lstStyle/>
            <a:p>
              <a:r>
                <a:rPr lang="zh-CN" altLang="en-US" sz="2400" dirty="0" smtClean="0"/>
                <a:t>（五</a:t>
              </a:r>
              <a:r>
                <a:rPr lang="zh-CN" altLang="en-US" sz="2400" dirty="0"/>
                <a:t>）插入表格</a:t>
              </a:r>
            </a:p>
          </p:txBody>
        </p:sp>
      </p:grpSp>
      <p:grpSp>
        <p:nvGrpSpPr>
          <p:cNvPr id="28" name="组合 27"/>
          <p:cNvGrpSpPr/>
          <p:nvPr/>
        </p:nvGrpSpPr>
        <p:grpSpPr>
          <a:xfrm>
            <a:off x="6455052" y="3050202"/>
            <a:ext cx="3263799" cy="3089971"/>
            <a:chOff x="2019410" y="3027258"/>
            <a:chExt cx="3263799" cy="3089971"/>
          </a:xfrm>
        </p:grpSpPr>
        <p:sp>
          <p:nvSpPr>
            <p:cNvPr id="29" name="矩形 28"/>
            <p:cNvSpPr/>
            <p:nvPr/>
          </p:nvSpPr>
          <p:spPr>
            <a:xfrm>
              <a:off x="2020777" y="3027258"/>
              <a:ext cx="2339102" cy="461665"/>
            </a:xfrm>
            <a:prstGeom prst="rect">
              <a:avLst/>
            </a:prstGeom>
          </p:spPr>
          <p:txBody>
            <a:bodyPr wrap="none">
              <a:spAutoFit/>
            </a:bodyPr>
            <a:lstStyle/>
            <a:p>
              <a:r>
                <a:rPr lang="zh-CN" altLang="en-US" sz="2400" dirty="0" smtClean="0"/>
                <a:t>（六）</a:t>
              </a:r>
              <a:r>
                <a:rPr lang="zh-CN" altLang="en-US" sz="2400" dirty="0"/>
                <a:t>插入图表</a:t>
              </a:r>
            </a:p>
          </p:txBody>
        </p:sp>
        <p:sp>
          <p:nvSpPr>
            <p:cNvPr id="30" name="矩形 29"/>
            <p:cNvSpPr/>
            <p:nvPr/>
          </p:nvSpPr>
          <p:spPr>
            <a:xfrm>
              <a:off x="2020777" y="3716284"/>
              <a:ext cx="3262432" cy="461665"/>
            </a:xfrm>
            <a:prstGeom prst="rect">
              <a:avLst/>
            </a:prstGeom>
          </p:spPr>
          <p:txBody>
            <a:bodyPr wrap="none">
              <a:spAutoFit/>
            </a:bodyPr>
            <a:lstStyle/>
            <a:p>
              <a:r>
                <a:rPr lang="zh-CN" altLang="en-US" sz="2400" dirty="0" smtClean="0"/>
                <a:t>（七）</a:t>
              </a:r>
              <a:r>
                <a:rPr lang="zh-CN" altLang="en-US" sz="2400" dirty="0"/>
                <a:t>丰富其他幻灯片</a:t>
              </a:r>
            </a:p>
          </p:txBody>
        </p:sp>
        <p:sp>
          <p:nvSpPr>
            <p:cNvPr id="31" name="矩形 30"/>
            <p:cNvSpPr/>
            <p:nvPr/>
          </p:nvSpPr>
          <p:spPr>
            <a:xfrm>
              <a:off x="2020777" y="4364356"/>
              <a:ext cx="2339102" cy="461665"/>
            </a:xfrm>
            <a:prstGeom prst="rect">
              <a:avLst/>
            </a:prstGeom>
          </p:spPr>
          <p:txBody>
            <a:bodyPr wrap="none">
              <a:spAutoFit/>
            </a:bodyPr>
            <a:lstStyle/>
            <a:p>
              <a:r>
                <a:rPr lang="zh-CN" altLang="en-US" sz="2400" dirty="0" smtClean="0"/>
                <a:t>（八）</a:t>
              </a:r>
              <a:r>
                <a:rPr lang="zh-CN" altLang="en-US" sz="2400" dirty="0"/>
                <a:t>插入音频</a:t>
              </a:r>
            </a:p>
          </p:txBody>
        </p:sp>
        <p:sp>
          <p:nvSpPr>
            <p:cNvPr id="32" name="矩形 31"/>
            <p:cNvSpPr/>
            <p:nvPr/>
          </p:nvSpPr>
          <p:spPr>
            <a:xfrm>
              <a:off x="2019411" y="4978421"/>
              <a:ext cx="2646878" cy="461665"/>
            </a:xfrm>
            <a:prstGeom prst="rect">
              <a:avLst/>
            </a:prstGeom>
          </p:spPr>
          <p:txBody>
            <a:bodyPr wrap="none">
              <a:spAutoFit/>
            </a:bodyPr>
            <a:lstStyle/>
            <a:p>
              <a:r>
                <a:rPr lang="zh-CN" altLang="en-US" sz="2400" dirty="0" smtClean="0"/>
                <a:t>（九）</a:t>
              </a:r>
              <a:r>
                <a:rPr lang="zh-CN" altLang="en-US" sz="2400" dirty="0"/>
                <a:t>插入超链接</a:t>
              </a:r>
            </a:p>
          </p:txBody>
        </p:sp>
        <p:sp>
          <p:nvSpPr>
            <p:cNvPr id="33" name="矩形 32"/>
            <p:cNvSpPr/>
            <p:nvPr/>
          </p:nvSpPr>
          <p:spPr>
            <a:xfrm>
              <a:off x="2019410" y="5655564"/>
              <a:ext cx="2954655" cy="461665"/>
            </a:xfrm>
            <a:prstGeom prst="rect">
              <a:avLst/>
            </a:prstGeom>
          </p:spPr>
          <p:txBody>
            <a:bodyPr wrap="none">
              <a:spAutoFit/>
            </a:bodyPr>
            <a:lstStyle/>
            <a:p>
              <a:r>
                <a:rPr lang="zh-CN" altLang="en-US" sz="2400" dirty="0" smtClean="0"/>
                <a:t>（十）</a:t>
              </a:r>
              <a:r>
                <a:rPr lang="zh-CN" altLang="en-US" sz="2400" dirty="0"/>
                <a:t>插入动作按钮</a:t>
              </a: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（一）插入形状和文本框</a:t>
            </a:r>
          </a:p>
        </p:txBody>
      </p:sp>
      <p:sp>
        <p:nvSpPr>
          <p:cNvPr id="9" name="TextBox 8"/>
          <p:cNvSpPr txBox="1"/>
          <p:nvPr/>
        </p:nvSpPr>
        <p:spPr>
          <a:xfrm>
            <a:off x="962965" y="1211691"/>
            <a:ext cx="10444340"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丰富多样的形状可以让幻灯片变得生动有趣，文本框则可以更好地布局文本，它们都是在幻灯片中经常使用的对象。下面便在“工作总结”演示文稿中插入形状和文本框，其具体操作如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10" name="矩形 9"/>
          <p:cNvSpPr/>
          <p:nvPr/>
        </p:nvSpPr>
        <p:spPr>
          <a:xfrm>
            <a:off x="6453158" y="5868460"/>
            <a:ext cx="186711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置形状大小</a:t>
            </a:r>
          </a:p>
        </p:txBody>
      </p:sp>
      <p:sp>
        <p:nvSpPr>
          <p:cNvPr id="11" name="矩形 10"/>
          <p:cNvSpPr/>
          <p:nvPr/>
        </p:nvSpPr>
        <p:spPr>
          <a:xfrm>
            <a:off x="1799678" y="5868460"/>
            <a:ext cx="142478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择形状</a:t>
            </a:r>
          </a:p>
        </p:txBody>
      </p:sp>
      <p:pic>
        <p:nvPicPr>
          <p:cNvPr id="5" name="图片 4"/>
          <p:cNvPicPr>
            <a:picLocks noChangeAspect="1"/>
          </p:cNvPicPr>
          <p:nvPr/>
        </p:nvPicPr>
        <p:blipFill>
          <a:blip r:embed="rId2"/>
          <a:stretch>
            <a:fillRect/>
          </a:stretch>
        </p:blipFill>
        <p:spPr>
          <a:xfrm>
            <a:off x="1497547" y="2689019"/>
            <a:ext cx="9180375" cy="297920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（一）插入形状和文本框</a:t>
            </a:r>
          </a:p>
        </p:txBody>
      </p:sp>
      <p:sp>
        <p:nvSpPr>
          <p:cNvPr id="8" name="矩形 7"/>
          <p:cNvSpPr/>
          <p:nvPr/>
        </p:nvSpPr>
        <p:spPr>
          <a:xfrm>
            <a:off x="5319472" y="960779"/>
            <a:ext cx="419392" cy="1754326"/>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选择文本框</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30298" y="960779"/>
            <a:ext cx="4717564" cy="2724115"/>
          </a:xfrm>
          <a:prstGeom prst="rect">
            <a:avLst/>
          </a:prstGeom>
        </p:spPr>
      </p:pic>
      <p:pic>
        <p:nvPicPr>
          <p:cNvPr id="4" name="图片 3"/>
          <p:cNvPicPr>
            <a:picLocks noChangeAspect="1"/>
          </p:cNvPicPr>
          <p:nvPr/>
        </p:nvPicPr>
        <p:blipFill>
          <a:blip r:embed="rId3"/>
          <a:stretch>
            <a:fillRect/>
          </a:stretch>
        </p:blipFill>
        <p:spPr>
          <a:xfrm>
            <a:off x="6222106" y="960779"/>
            <a:ext cx="2836948" cy="2724115"/>
          </a:xfrm>
          <a:prstGeom prst="rect">
            <a:avLst/>
          </a:prstGeom>
          <a:ln>
            <a:solidFill>
              <a:schemeClr val="tx1"/>
            </a:solidFill>
          </a:ln>
        </p:spPr>
      </p:pic>
      <p:sp>
        <p:nvSpPr>
          <p:cNvPr id="11" name="矩形 10"/>
          <p:cNvSpPr/>
          <p:nvPr/>
        </p:nvSpPr>
        <p:spPr>
          <a:xfrm>
            <a:off x="9059054" y="960779"/>
            <a:ext cx="419392" cy="2031325"/>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设置文本格式</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1918915" y="3914153"/>
            <a:ext cx="2550502" cy="2588343"/>
          </a:xfrm>
          <a:prstGeom prst="rect">
            <a:avLst/>
          </a:prstGeom>
          <a:ln>
            <a:solidFill>
              <a:schemeClr val="tx1"/>
            </a:solidFill>
          </a:ln>
        </p:spPr>
      </p:pic>
      <p:sp>
        <p:nvSpPr>
          <p:cNvPr id="13" name="矩形 12"/>
          <p:cNvSpPr/>
          <p:nvPr/>
        </p:nvSpPr>
        <p:spPr>
          <a:xfrm>
            <a:off x="2364596" y="5908217"/>
            <a:ext cx="165913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移动文本框</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a:stretch>
            <a:fillRect/>
          </a:stretch>
        </p:blipFill>
        <p:spPr>
          <a:xfrm>
            <a:off x="5247862" y="3914153"/>
            <a:ext cx="5029201" cy="2621430"/>
          </a:xfrm>
          <a:prstGeom prst="rect">
            <a:avLst/>
          </a:prstGeom>
          <a:ln>
            <a:solidFill>
              <a:schemeClr val="tx1"/>
            </a:solidFill>
          </a:ln>
        </p:spPr>
      </p:pic>
      <p:sp>
        <p:nvSpPr>
          <p:cNvPr id="15" name="矩形 14"/>
          <p:cNvSpPr/>
          <p:nvPr/>
        </p:nvSpPr>
        <p:spPr>
          <a:xfrm>
            <a:off x="8439180" y="5908217"/>
            <a:ext cx="193727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调整填充颜色</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749481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（一）插入形状和文本框</a:t>
            </a:r>
          </a:p>
        </p:txBody>
      </p:sp>
      <p:pic>
        <p:nvPicPr>
          <p:cNvPr id="4" name="图片 3"/>
          <p:cNvPicPr>
            <a:picLocks noChangeAspect="1"/>
          </p:cNvPicPr>
          <p:nvPr/>
        </p:nvPicPr>
        <p:blipFill>
          <a:blip r:embed="rId2"/>
          <a:stretch>
            <a:fillRect/>
          </a:stretch>
        </p:blipFill>
        <p:spPr>
          <a:xfrm>
            <a:off x="540695" y="1589727"/>
            <a:ext cx="4972209" cy="3148426"/>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5806386" y="1589059"/>
            <a:ext cx="5603736" cy="3149094"/>
          </a:xfrm>
          <a:prstGeom prst="rect">
            <a:avLst/>
          </a:prstGeom>
        </p:spPr>
      </p:pic>
      <p:sp>
        <p:nvSpPr>
          <p:cNvPr id="10" name="矩形 9"/>
          <p:cNvSpPr/>
          <p:nvPr/>
        </p:nvSpPr>
        <p:spPr>
          <a:xfrm>
            <a:off x="920109" y="4914304"/>
            <a:ext cx="1942361"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排列组合对象</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6008944" y="4914304"/>
            <a:ext cx="1942361"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取消组合</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282599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40130" y="2635157"/>
            <a:ext cx="9237869" cy="3408430"/>
          </a:xfrm>
          <a:prstGeom prst="rect">
            <a:avLst/>
          </a:prstGeom>
        </p:spPr>
      </p:pic>
      <p:sp>
        <p:nvSpPr>
          <p:cNvPr id="3" name="标题 2"/>
          <p:cNvSpPr>
            <a:spLocks noGrp="1"/>
          </p:cNvSpPr>
          <p:nvPr>
            <p:ph type="title"/>
          </p:nvPr>
        </p:nvSpPr>
        <p:spPr/>
        <p:txBody>
          <a:bodyPr>
            <a:normAutofit/>
          </a:bodyPr>
          <a:lstStyle/>
          <a:p>
            <a:r>
              <a:rPr lang="zh-CN" altLang="en-US" dirty="0"/>
              <a:t>（二）插入图片</a:t>
            </a:r>
          </a:p>
        </p:txBody>
      </p:sp>
      <p:sp>
        <p:nvSpPr>
          <p:cNvPr id="7" name="TextBox 6"/>
          <p:cNvSpPr txBox="1"/>
          <p:nvPr/>
        </p:nvSpPr>
        <p:spPr>
          <a:xfrm>
            <a:off x="962965" y="1211691"/>
            <a:ext cx="10444340"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图片能够反映形状无法反映的信息，如照片、插图等。在幻灯片中合理地使用图片，不仅能丰富幻灯片内容，还能通过更加形象的方式向观众展示需要表达的内容。下面便继续在“工作总结”演示文稿中插入图片，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8" name="矩形 7"/>
          <p:cNvSpPr/>
          <p:nvPr/>
        </p:nvSpPr>
        <p:spPr>
          <a:xfrm>
            <a:off x="4350782" y="6138081"/>
            <a:ext cx="1463640"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入图片</a:t>
            </a:r>
          </a:p>
        </p:txBody>
      </p:sp>
      <p:sp>
        <p:nvSpPr>
          <p:cNvPr id="10" name="矩形 9"/>
          <p:cNvSpPr/>
          <p:nvPr/>
        </p:nvSpPr>
        <p:spPr>
          <a:xfrm>
            <a:off x="6012973" y="6142132"/>
            <a:ext cx="133163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择图片</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16808" y="1422899"/>
            <a:ext cx="4098491" cy="2152878"/>
          </a:xfrm>
          <a:prstGeom prst="rect">
            <a:avLst/>
          </a:prstGeom>
        </p:spPr>
      </p:pic>
      <p:pic>
        <p:nvPicPr>
          <p:cNvPr id="4" name="图片 3"/>
          <p:cNvPicPr>
            <a:picLocks noChangeAspect="1"/>
          </p:cNvPicPr>
          <p:nvPr/>
        </p:nvPicPr>
        <p:blipFill>
          <a:blip r:embed="rId3"/>
          <a:stretch>
            <a:fillRect/>
          </a:stretch>
        </p:blipFill>
        <p:spPr>
          <a:xfrm>
            <a:off x="6187441" y="1422899"/>
            <a:ext cx="3393882" cy="2173859"/>
          </a:xfrm>
          <a:prstGeom prst="rect">
            <a:avLst/>
          </a:prstGeom>
        </p:spPr>
      </p:pic>
      <p:pic>
        <p:nvPicPr>
          <p:cNvPr id="5" name="图片 4"/>
          <p:cNvPicPr>
            <a:picLocks noChangeAspect="1"/>
          </p:cNvPicPr>
          <p:nvPr/>
        </p:nvPicPr>
        <p:blipFill>
          <a:blip r:embed="rId4"/>
          <a:stretch>
            <a:fillRect/>
          </a:stretch>
        </p:blipFill>
        <p:spPr>
          <a:xfrm>
            <a:off x="1846943" y="4121427"/>
            <a:ext cx="3895336" cy="2174614"/>
          </a:xfrm>
          <a:prstGeom prst="rect">
            <a:avLst/>
          </a:prstGeom>
        </p:spPr>
      </p:pic>
      <p:pic>
        <p:nvPicPr>
          <p:cNvPr id="6" name="图片 5"/>
          <p:cNvPicPr>
            <a:picLocks noChangeAspect="1"/>
          </p:cNvPicPr>
          <p:nvPr/>
        </p:nvPicPr>
        <p:blipFill>
          <a:blip r:embed="rId5"/>
          <a:stretch>
            <a:fillRect/>
          </a:stretch>
        </p:blipFill>
        <p:spPr>
          <a:xfrm>
            <a:off x="6187440" y="4101857"/>
            <a:ext cx="3486647" cy="2194183"/>
          </a:xfrm>
          <a:prstGeom prst="rect">
            <a:avLst/>
          </a:prstGeom>
        </p:spPr>
      </p:pic>
      <p:sp>
        <p:nvSpPr>
          <p:cNvPr id="3" name="标题 2"/>
          <p:cNvSpPr>
            <a:spLocks noGrp="1"/>
          </p:cNvSpPr>
          <p:nvPr>
            <p:ph type="title"/>
          </p:nvPr>
        </p:nvSpPr>
        <p:spPr/>
        <p:txBody>
          <a:bodyPr>
            <a:normAutofit/>
          </a:bodyPr>
          <a:lstStyle/>
          <a:p>
            <a:r>
              <a:rPr lang="zh-CN" altLang="en-US" dirty="0"/>
              <a:t>（二）插入图片</a:t>
            </a:r>
          </a:p>
        </p:txBody>
      </p:sp>
      <p:sp>
        <p:nvSpPr>
          <p:cNvPr id="13" name="矩形 12"/>
          <p:cNvSpPr/>
          <p:nvPr/>
        </p:nvSpPr>
        <p:spPr>
          <a:xfrm>
            <a:off x="6188290" y="1238233"/>
            <a:ext cx="168058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绘</a:t>
            </a:r>
            <a:r>
              <a:rPr lang="zh-CN" altLang="en-US" dirty="0">
                <a:solidFill>
                  <a:schemeClr val="bg1"/>
                </a:solidFill>
                <a:latin typeface="微软雅黑" panose="020B0503020204020204" pitchFamily="34" charset="-122"/>
                <a:ea typeface="微软雅黑" panose="020B0503020204020204" pitchFamily="34" charset="-122"/>
              </a:rPr>
              <a:t>制文本框</a:t>
            </a:r>
          </a:p>
        </p:txBody>
      </p:sp>
      <p:sp>
        <p:nvSpPr>
          <p:cNvPr id="14" name="矩形 13"/>
          <p:cNvSpPr/>
          <p:nvPr/>
        </p:nvSpPr>
        <p:spPr>
          <a:xfrm>
            <a:off x="4410647" y="1238233"/>
            <a:ext cx="133163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调</a:t>
            </a:r>
            <a:r>
              <a:rPr lang="zh-CN" altLang="en-US" dirty="0">
                <a:solidFill>
                  <a:schemeClr val="bg1"/>
                </a:solidFill>
                <a:latin typeface="微软雅黑" panose="020B0503020204020204" pitchFamily="34" charset="-122"/>
                <a:ea typeface="微软雅黑" panose="020B0503020204020204" pitchFamily="34" charset="-122"/>
              </a:rPr>
              <a:t>整图片</a:t>
            </a:r>
          </a:p>
        </p:txBody>
      </p:sp>
      <p:sp>
        <p:nvSpPr>
          <p:cNvPr id="15" name="矩形 14"/>
          <p:cNvSpPr/>
          <p:nvPr/>
        </p:nvSpPr>
        <p:spPr>
          <a:xfrm>
            <a:off x="6187440" y="3661403"/>
            <a:ext cx="204830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绘</a:t>
            </a:r>
            <a:r>
              <a:rPr lang="zh-CN" altLang="en-US" dirty="0">
                <a:solidFill>
                  <a:schemeClr val="bg1"/>
                </a:solidFill>
                <a:latin typeface="微软雅黑" panose="020B0503020204020204" pitchFamily="34" charset="-122"/>
                <a:ea typeface="微软雅黑" panose="020B0503020204020204" pitchFamily="34" charset="-122"/>
              </a:rPr>
              <a:t>制并设置线条</a:t>
            </a:r>
          </a:p>
        </p:txBody>
      </p:sp>
      <p:sp>
        <p:nvSpPr>
          <p:cNvPr id="16" name="矩形 15"/>
          <p:cNvSpPr/>
          <p:nvPr/>
        </p:nvSpPr>
        <p:spPr>
          <a:xfrm>
            <a:off x="4002158" y="3663936"/>
            <a:ext cx="171314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复制文本框</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477175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17958" y="971077"/>
            <a:ext cx="4226251" cy="2527464"/>
          </a:xfrm>
          <a:prstGeom prst="rect">
            <a:avLst/>
          </a:prstGeom>
        </p:spPr>
      </p:pic>
      <p:pic>
        <p:nvPicPr>
          <p:cNvPr id="5" name="图片 4"/>
          <p:cNvPicPr>
            <a:picLocks noChangeAspect="1"/>
          </p:cNvPicPr>
          <p:nvPr/>
        </p:nvPicPr>
        <p:blipFill>
          <a:blip r:embed="rId3"/>
          <a:stretch>
            <a:fillRect/>
          </a:stretch>
        </p:blipFill>
        <p:spPr>
          <a:xfrm>
            <a:off x="6201448" y="971077"/>
            <a:ext cx="4519561" cy="2543753"/>
          </a:xfrm>
          <a:prstGeom prst="rect">
            <a:avLst/>
          </a:prstGeom>
        </p:spPr>
      </p:pic>
      <p:pic>
        <p:nvPicPr>
          <p:cNvPr id="6" name="图片 5"/>
          <p:cNvPicPr>
            <a:picLocks noChangeAspect="1"/>
          </p:cNvPicPr>
          <p:nvPr/>
        </p:nvPicPr>
        <p:blipFill>
          <a:blip r:embed="rId4"/>
          <a:stretch>
            <a:fillRect/>
          </a:stretch>
        </p:blipFill>
        <p:spPr>
          <a:xfrm>
            <a:off x="1425152" y="4447686"/>
            <a:ext cx="4419057" cy="1939862"/>
          </a:xfrm>
          <a:prstGeom prst="rect">
            <a:avLst/>
          </a:prstGeom>
        </p:spPr>
      </p:pic>
      <p:pic>
        <p:nvPicPr>
          <p:cNvPr id="7" name="图片 6"/>
          <p:cNvPicPr>
            <a:picLocks noChangeAspect="1"/>
          </p:cNvPicPr>
          <p:nvPr/>
        </p:nvPicPr>
        <p:blipFill>
          <a:blip r:embed="rId5"/>
          <a:stretch>
            <a:fillRect/>
          </a:stretch>
        </p:blipFill>
        <p:spPr>
          <a:xfrm>
            <a:off x="6333404" y="4246659"/>
            <a:ext cx="3190227" cy="2140889"/>
          </a:xfrm>
          <a:prstGeom prst="rect">
            <a:avLst/>
          </a:prstGeom>
        </p:spPr>
      </p:pic>
      <p:sp>
        <p:nvSpPr>
          <p:cNvPr id="3" name="标题 2"/>
          <p:cNvSpPr>
            <a:spLocks noGrp="1"/>
          </p:cNvSpPr>
          <p:nvPr>
            <p:ph type="title"/>
          </p:nvPr>
        </p:nvSpPr>
        <p:spPr/>
        <p:txBody>
          <a:bodyPr>
            <a:normAutofit/>
          </a:bodyPr>
          <a:lstStyle/>
          <a:p>
            <a:r>
              <a:rPr lang="zh-CN" altLang="en-US" dirty="0"/>
              <a:t>（二）插入图片</a:t>
            </a:r>
          </a:p>
        </p:txBody>
      </p:sp>
      <p:sp>
        <p:nvSpPr>
          <p:cNvPr id="13" name="矩形 12"/>
          <p:cNvSpPr/>
          <p:nvPr/>
        </p:nvSpPr>
        <p:spPr>
          <a:xfrm>
            <a:off x="3061252" y="1071775"/>
            <a:ext cx="251410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7</a:t>
            </a:r>
            <a:r>
              <a:rPr lang="zh-CN" altLang="en-US" dirty="0">
                <a:solidFill>
                  <a:schemeClr val="bg1"/>
                </a:solidFill>
                <a:latin typeface="微软雅黑" panose="020B0503020204020204" pitchFamily="34" charset="-122"/>
                <a:ea typeface="微软雅黑" panose="020B0503020204020204" pitchFamily="34" charset="-122"/>
              </a:rPr>
              <a:t>复制线条并调整位置</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7660173" y="1042755"/>
            <a:ext cx="204898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入并调整图片</a:t>
            </a:r>
          </a:p>
        </p:txBody>
      </p:sp>
      <p:sp>
        <p:nvSpPr>
          <p:cNvPr id="15" name="矩形 14"/>
          <p:cNvSpPr/>
          <p:nvPr/>
        </p:nvSpPr>
        <p:spPr>
          <a:xfrm>
            <a:off x="2928731" y="3738099"/>
            <a:ext cx="2478696"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9</a:t>
            </a:r>
            <a:r>
              <a:rPr lang="zh-CN" altLang="en-US" dirty="0">
                <a:solidFill>
                  <a:schemeClr val="bg1"/>
                </a:solidFill>
                <a:latin typeface="微软雅黑" panose="020B0503020204020204" pitchFamily="34" charset="-122"/>
                <a:ea typeface="微软雅黑" panose="020B0503020204020204" pitchFamily="34" charset="-122"/>
              </a:rPr>
              <a:t>复制矩形并修改文本</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6484374" y="3754387"/>
            <a:ext cx="220029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10 </a:t>
            </a:r>
            <a:r>
              <a:rPr lang="zh-CN" altLang="en-US" dirty="0" smtClean="0">
                <a:solidFill>
                  <a:schemeClr val="bg1"/>
                </a:solidFill>
                <a:latin typeface="微软雅黑" panose="020B0503020204020204" pitchFamily="34" charset="-122"/>
                <a:ea typeface="微软雅黑" panose="020B0503020204020204" pitchFamily="34" charset="-122"/>
              </a:rPr>
              <a:t>添加图片边框</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9101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a:t>（一</a:t>
            </a:r>
            <a:r>
              <a:rPr lang="zh-CN" altLang="zh-CN" dirty="0" smtClean="0"/>
              <a:t>）</a:t>
            </a:r>
            <a:r>
              <a:rPr lang="zh-CN" altLang="en-US" dirty="0"/>
              <a:t>了解演示文稿制作的应用场景</a:t>
            </a:r>
          </a:p>
        </p:txBody>
      </p:sp>
      <p:sp>
        <p:nvSpPr>
          <p:cNvPr id="40" name="内容占位符 2"/>
          <p:cNvSpPr txBox="1"/>
          <p:nvPr/>
        </p:nvSpPr>
        <p:spPr>
          <a:xfrm>
            <a:off x="669923" y="994378"/>
            <a:ext cx="10760075" cy="1091096"/>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cs typeface="+mn-ea"/>
              </a:rPr>
              <a:t>演示文稿凭借其可以将静态信息表现为动态信息的特点，给观众留下了非常深刻的印象，因此其应用场景越来越</a:t>
            </a:r>
            <a:r>
              <a:rPr lang="zh-CN" altLang="en-US" sz="2000" dirty="0" smtClean="0">
                <a:cs typeface="+mn-ea"/>
              </a:rPr>
              <a:t>多</a:t>
            </a:r>
            <a:r>
              <a:rPr sz="2000" dirty="0" smtClean="0">
                <a:cs typeface="+mn-ea"/>
              </a:rPr>
              <a:t>。</a:t>
            </a:r>
            <a:endParaRPr sz="2000" dirty="0">
              <a:cs typeface="+mn-ea"/>
            </a:endParaRPr>
          </a:p>
        </p:txBody>
      </p:sp>
      <p:grpSp>
        <p:nvGrpSpPr>
          <p:cNvPr id="17" name="组合 16"/>
          <p:cNvGrpSpPr/>
          <p:nvPr/>
        </p:nvGrpSpPr>
        <p:grpSpPr>
          <a:xfrm>
            <a:off x="1182599" y="2238194"/>
            <a:ext cx="9865315" cy="3999118"/>
            <a:chOff x="1200415" y="2446741"/>
            <a:chExt cx="9865315" cy="3999118"/>
          </a:xfrm>
        </p:grpSpPr>
        <p:cxnSp>
          <p:nvCxnSpPr>
            <p:cNvPr id="18" name="直接连接符 17"/>
            <p:cNvCxnSpPr/>
            <p:nvPr/>
          </p:nvCxnSpPr>
          <p:spPr>
            <a:xfrm>
              <a:off x="1200415" y="6445859"/>
              <a:ext cx="9828724" cy="0"/>
            </a:xfrm>
            <a:prstGeom prst="line">
              <a:avLst/>
            </a:prstGeom>
            <a:ln w="28575">
              <a:solidFill>
                <a:srgbClr val="FFC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200415" y="5173597"/>
              <a:ext cx="9829682" cy="0"/>
            </a:xfrm>
            <a:prstGeom prst="line">
              <a:avLst/>
            </a:prstGeom>
            <a:ln w="28575">
              <a:solidFill>
                <a:srgbClr val="FFC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236048" y="3887670"/>
              <a:ext cx="9829682" cy="0"/>
            </a:xfrm>
            <a:prstGeom prst="line">
              <a:avLst/>
            </a:prstGeom>
            <a:ln w="28575">
              <a:solidFill>
                <a:srgbClr val="FFC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361179" y="2446741"/>
              <a:ext cx="9650251" cy="1200329"/>
            </a:xfrm>
            <a:prstGeom prst="rect">
              <a:avLst/>
            </a:prstGeom>
          </p:spPr>
          <p:txBody>
            <a:bodyPr wrap="square">
              <a:spAutoFit/>
            </a:bodyPr>
            <a:lstStyle/>
            <a:p>
              <a:pPr>
                <a:lnSpc>
                  <a:spcPct val="120000"/>
                </a:lnSpc>
                <a:spcAft>
                  <a:spcPts val="600"/>
                </a:spcAft>
              </a:pPr>
              <a:r>
                <a:rPr lang="zh-CN" altLang="en-US" sz="2000" b="1" dirty="0">
                  <a:solidFill>
                    <a:schemeClr val="accent3"/>
                  </a:solidFill>
                  <a:latin typeface="微软雅黑" panose="020B0503020204020204" pitchFamily="34" charset="-122"/>
                  <a:ea typeface="微软雅黑" panose="020B0503020204020204" pitchFamily="34" charset="-122"/>
                </a:rPr>
                <a:t>总结汇报</a:t>
              </a:r>
              <a:r>
                <a:rPr lang="zh-CN" altLang="en-US" sz="2000" b="1" dirty="0" smtClean="0">
                  <a:solidFill>
                    <a:schemeClr val="accent3"/>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当需要对某项工作或事务进行总结或汇报时，演示文稿是非常有效的一种工具，它不仅能够配合演讲者的总结和汇报内容展示信息，还能将一些枯燥乏味的内容变得生动有趣，从而让观众更容易理解和接受这些内</a:t>
              </a:r>
              <a:r>
                <a:rPr lang="zh-CN" altLang="en-US" sz="2000" dirty="0" smtClean="0">
                  <a:latin typeface="微软雅黑" panose="020B0503020204020204" pitchFamily="34" charset="-122"/>
                  <a:ea typeface="微软雅黑" panose="020B0503020204020204" pitchFamily="34" charset="-122"/>
                </a:rPr>
                <a:t>容</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35" name="矩形 34"/>
            <p:cNvSpPr/>
            <p:nvPr/>
          </p:nvSpPr>
          <p:spPr>
            <a:xfrm>
              <a:off x="1397772" y="4052127"/>
              <a:ext cx="9613658" cy="830997"/>
            </a:xfrm>
            <a:prstGeom prst="rect">
              <a:avLst/>
            </a:prstGeom>
          </p:spPr>
          <p:txBody>
            <a:bodyPr wrap="square">
              <a:spAutoFit/>
            </a:bodyPr>
            <a:lstStyle/>
            <a:p>
              <a:pPr>
                <a:lnSpc>
                  <a:spcPct val="120000"/>
                </a:lnSpc>
                <a:spcAft>
                  <a:spcPts val="600"/>
                </a:spcAft>
              </a:pPr>
              <a:r>
                <a:rPr lang="zh-CN" altLang="en-US" sz="2000" b="1" dirty="0">
                  <a:solidFill>
                    <a:schemeClr val="accent3"/>
                  </a:solidFill>
                  <a:latin typeface="微软雅黑" panose="020B0503020204020204" pitchFamily="34" charset="-122"/>
                  <a:ea typeface="微软雅黑" panose="020B0503020204020204" pitchFamily="34" charset="-122"/>
                </a:rPr>
                <a:t>宣传推广</a:t>
              </a:r>
              <a:r>
                <a:rPr lang="zh-CN" altLang="en-US" sz="2000" dirty="0" smtClean="0">
                  <a:solidFill>
                    <a:schemeClr val="accent3"/>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无论是企业宣传还是产品推广，演示文稿都可以借助多媒体更好地呈现出宣传推广效果，使需要介绍的内容淋漓尽致地展现在观众眼</a:t>
              </a:r>
              <a:r>
                <a:rPr lang="zh-CN" altLang="en-US" sz="2000" dirty="0" smtClean="0">
                  <a:latin typeface="微软雅黑" panose="020B0503020204020204" pitchFamily="34" charset="-122"/>
                  <a:ea typeface="微软雅黑" panose="020B0503020204020204" pitchFamily="34" charset="-122"/>
                </a:rPr>
                <a:t>前。</a:t>
              </a:r>
              <a:endParaRPr lang="zh-CN" altLang="en-US" sz="2000" dirty="0">
                <a:latin typeface="微软雅黑" panose="020B0503020204020204" pitchFamily="34" charset="-122"/>
                <a:ea typeface="微软雅黑" panose="020B0503020204020204" pitchFamily="34" charset="-122"/>
              </a:endParaRPr>
            </a:p>
          </p:txBody>
        </p:sp>
        <p:sp>
          <p:nvSpPr>
            <p:cNvPr id="36" name="矩形 35"/>
            <p:cNvSpPr/>
            <p:nvPr/>
          </p:nvSpPr>
          <p:spPr>
            <a:xfrm>
              <a:off x="1379476" y="5317613"/>
              <a:ext cx="9685666" cy="830997"/>
            </a:xfrm>
            <a:prstGeom prst="rect">
              <a:avLst/>
            </a:prstGeom>
          </p:spPr>
          <p:txBody>
            <a:bodyPr wrap="square">
              <a:spAutoFit/>
            </a:bodyPr>
            <a:lstStyle/>
            <a:p>
              <a:pPr>
                <a:lnSpc>
                  <a:spcPct val="120000"/>
                </a:lnSpc>
                <a:spcAft>
                  <a:spcPts val="600"/>
                </a:spcAft>
              </a:pPr>
              <a:r>
                <a:rPr lang="zh-CN" altLang="en-US" sz="2000" b="1" dirty="0">
                  <a:solidFill>
                    <a:schemeClr val="accent3"/>
                  </a:solidFill>
                  <a:latin typeface="微软雅黑" panose="020B0503020204020204" pitchFamily="34" charset="-122"/>
                  <a:ea typeface="微软雅黑" panose="020B0503020204020204" pitchFamily="34" charset="-122"/>
                </a:rPr>
                <a:t>培训或教学：</a:t>
              </a:r>
              <a:r>
                <a:rPr lang="zh-CN" altLang="en-US" sz="2000" dirty="0">
                  <a:latin typeface="微软雅黑" panose="020B0503020204020204" pitchFamily="34" charset="-122"/>
                  <a:ea typeface="微软雅黑" panose="020B0503020204020204" pitchFamily="34" charset="-122"/>
                </a:rPr>
                <a:t>无论是企业培训还是教学课件，演示文稿的交互功能都可以更好地辅助演讲人完成培训或授课任务，其生动的画面和形象的动画，也能提高受训人员的兴趣。</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（三）插入艺术字</a:t>
            </a:r>
          </a:p>
        </p:txBody>
      </p:sp>
      <p:sp>
        <p:nvSpPr>
          <p:cNvPr id="58" name="TextBox 57"/>
          <p:cNvSpPr txBox="1"/>
          <p:nvPr/>
        </p:nvSpPr>
        <p:spPr>
          <a:xfrm>
            <a:off x="991427" y="1063794"/>
            <a:ext cx="10398468"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艺术字同时具有文本和形状的属性，非常适合在需要突出内容、强调重点时使用。下面将在“工作总结”演示文稿中插入艺术字，其具体操作如下。</a:t>
            </a:r>
          </a:p>
        </p:txBody>
      </p:sp>
      <p:sp>
        <p:nvSpPr>
          <p:cNvPr id="10" name="TextBox 9"/>
          <p:cNvSpPr txBox="1"/>
          <p:nvPr/>
        </p:nvSpPr>
        <p:spPr>
          <a:xfrm>
            <a:off x="991427" y="2547688"/>
            <a:ext cx="4591226" cy="1477328"/>
          </a:xfrm>
          <a:prstGeom prst="rect">
            <a:avLst/>
          </a:prstGeom>
          <a:noFill/>
        </p:spPr>
        <p:txBody>
          <a:bodyPr wrap="square" rtlCol="0">
            <a:spAutoFit/>
          </a:bodyPr>
          <a:lstStyle/>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）选择第</a:t>
            </a:r>
            <a:r>
              <a:rPr lang="en-US" altLang="zh-CN" sz="2000" dirty="0">
                <a:latin typeface="+mn-ea"/>
                <a:cs typeface="+mn-ea"/>
                <a:sym typeface="Times New Roman" panose="02020603050405020304" pitchFamily="18" charset="0"/>
              </a:rPr>
              <a:t>14</a:t>
            </a:r>
            <a:r>
              <a:rPr lang="zh-CN" altLang="en-US" sz="2000" dirty="0">
                <a:latin typeface="+mn-ea"/>
                <a:cs typeface="+mn-ea"/>
                <a:sym typeface="Times New Roman" panose="02020603050405020304" pitchFamily="18" charset="0"/>
              </a:rPr>
              <a:t>幻灯片，在“插入”选项卡中单击“艺术字”按钮，</a:t>
            </a:r>
            <a:r>
              <a:rPr lang="zh-CN" altLang="en-US" sz="2000" dirty="0">
                <a:latin typeface="+mn-ea"/>
                <a:cs typeface="+mn-ea"/>
                <a:sym typeface="Times New Roman" panose="02020603050405020304" pitchFamily="18" charset="0"/>
              </a:rPr>
              <a:t>在弹出的下拉列表框中选择</a:t>
            </a:r>
            <a:r>
              <a:rPr lang="zh-CN" altLang="en-US" sz="2000" dirty="0" smtClean="0">
                <a:latin typeface="+mn-ea"/>
                <a:cs typeface="+mn-ea"/>
                <a:sym typeface="Times New Roman" panose="02020603050405020304" pitchFamily="18" charset="0"/>
              </a:rPr>
              <a:t>图所示。</a:t>
            </a:r>
            <a:endParaRPr lang="zh-CN" altLang="en-US" sz="2000" dirty="0">
              <a:latin typeface="+mn-ea"/>
              <a:cs typeface="+mn-ea"/>
              <a:sym typeface="Times New Roman" panose="02020603050405020304" pitchFamily="18" charset="0"/>
            </a:endParaRPr>
          </a:p>
        </p:txBody>
      </p:sp>
      <p:sp>
        <p:nvSpPr>
          <p:cNvPr id="13" name="TextBox 12"/>
          <p:cNvSpPr txBox="1"/>
          <p:nvPr/>
        </p:nvSpPr>
        <p:spPr>
          <a:xfrm>
            <a:off x="6533975" y="2547688"/>
            <a:ext cx="4591226" cy="961289"/>
          </a:xfrm>
          <a:prstGeom prst="rect">
            <a:avLst/>
          </a:prstGeom>
          <a:noFill/>
        </p:spPr>
        <p:txBody>
          <a:bodyPr wrap="square" rtlCol="0">
            <a:spAutoFit/>
          </a:bodyPr>
          <a:lstStyle/>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）在插入的艺术字文本框中输入“完成率</a:t>
            </a:r>
            <a:r>
              <a:rPr lang="en-US" altLang="zh-CN" sz="2000" dirty="0">
                <a:latin typeface="+mn-ea"/>
                <a:cs typeface="+mn-ea"/>
                <a:sym typeface="Times New Roman" panose="02020603050405020304" pitchFamily="18" charset="0"/>
              </a:rPr>
              <a:t>100</a:t>
            </a:r>
            <a:r>
              <a:rPr lang="en-US" altLang="zh-CN" sz="2000" dirty="0" smtClean="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a:t>
            </a:r>
            <a:endParaRPr lang="zh-CN" altLang="en-US" sz="2000" dirty="0">
              <a:latin typeface="+mn-ea"/>
              <a:cs typeface="+mn-ea"/>
              <a:sym typeface="Times New Roman" panose="02020603050405020304" pitchFamily="18" charset="0"/>
            </a:endParaRPr>
          </a:p>
        </p:txBody>
      </p:sp>
      <p:sp>
        <p:nvSpPr>
          <p:cNvPr id="14" name="矩形 13"/>
          <p:cNvSpPr/>
          <p:nvPr/>
        </p:nvSpPr>
        <p:spPr>
          <a:xfrm>
            <a:off x="676349" y="2309464"/>
            <a:ext cx="10713546"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1793666" y="4025016"/>
            <a:ext cx="3348178" cy="2752623"/>
          </a:xfrm>
          <a:prstGeom prst="rect">
            <a:avLst/>
          </a:prstGeom>
        </p:spPr>
      </p:pic>
      <p:pic>
        <p:nvPicPr>
          <p:cNvPr id="4" name="图片 3"/>
          <p:cNvPicPr>
            <a:picLocks noChangeAspect="1"/>
          </p:cNvPicPr>
          <p:nvPr/>
        </p:nvPicPr>
        <p:blipFill>
          <a:blip r:embed="rId3"/>
          <a:stretch>
            <a:fillRect/>
          </a:stretch>
        </p:blipFill>
        <p:spPr>
          <a:xfrm>
            <a:off x="6899071" y="4025016"/>
            <a:ext cx="3905054" cy="2752623"/>
          </a:xfrm>
          <a:prstGeom prst="rect">
            <a:avLst/>
          </a:prstGeom>
        </p:spPr>
      </p:pic>
    </p:spTree>
    <p:extLst>
      <p:ext uri="{BB962C8B-B14F-4D97-AF65-F5344CB8AC3E}">
        <p14:creationId xmlns:p14="http://schemas.microsoft.com/office/powerpoint/2010/main" val="21961057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（三）插入艺术字</a:t>
            </a:r>
          </a:p>
        </p:txBody>
      </p:sp>
      <p:sp>
        <p:nvSpPr>
          <p:cNvPr id="10" name="TextBox 9"/>
          <p:cNvSpPr txBox="1"/>
          <p:nvPr/>
        </p:nvSpPr>
        <p:spPr>
          <a:xfrm>
            <a:off x="991426" y="1596124"/>
            <a:ext cx="4831857" cy="1477328"/>
          </a:xfrm>
          <a:prstGeom prst="rect">
            <a:avLst/>
          </a:prstGeom>
          <a:noFill/>
        </p:spPr>
        <p:txBody>
          <a:bodyPr wrap="square" rtlCol="0">
            <a:spAutoFit/>
          </a:bodyPr>
          <a:lstStyle/>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100%”</a:t>
            </a:r>
            <a:r>
              <a:rPr lang="zh-CN" altLang="en-US" sz="2000" dirty="0">
                <a:latin typeface="+mn-ea"/>
                <a:cs typeface="+mn-ea"/>
                <a:sym typeface="Times New Roman" panose="02020603050405020304" pitchFamily="18" charset="0"/>
              </a:rPr>
              <a:t>文本，将其字体格式设置为</a:t>
            </a:r>
            <a:r>
              <a:rPr lang="zh-CN" altLang="en-US" sz="2000" dirty="0" smtClean="0">
                <a:latin typeface="+mn-ea"/>
                <a:cs typeface="+mn-ea"/>
                <a:sym typeface="Times New Roman" panose="02020603050405020304" pitchFamily="18" charset="0"/>
              </a:rPr>
              <a:t>“</a:t>
            </a:r>
            <a:r>
              <a:rPr lang="en-US" altLang="zh-CN" sz="2000" dirty="0" smtClean="0">
                <a:latin typeface="+mn-ea"/>
                <a:cs typeface="+mn-ea"/>
                <a:sym typeface="Times New Roman" panose="02020603050405020304" pitchFamily="18" charset="0"/>
              </a:rPr>
              <a:t>100</a:t>
            </a:r>
            <a:r>
              <a:rPr lang="zh-CN" altLang="en-US" sz="2000" dirty="0" smtClean="0">
                <a:latin typeface="+mn-ea"/>
                <a:cs typeface="+mn-ea"/>
                <a:sym typeface="Times New Roman" panose="02020603050405020304" pitchFamily="18" charset="0"/>
              </a:rPr>
              <a:t>号</a:t>
            </a:r>
            <a:r>
              <a:rPr lang="zh-CN" altLang="en-US" sz="2000" dirty="0">
                <a:latin typeface="+mn-ea"/>
                <a:cs typeface="+mn-ea"/>
                <a:sym typeface="Times New Roman" panose="02020603050405020304" pitchFamily="18" charset="0"/>
              </a:rPr>
              <a:t>，红色”，效果</a:t>
            </a:r>
            <a:r>
              <a:rPr lang="zh-CN" altLang="en-US" sz="2000" dirty="0" smtClean="0">
                <a:latin typeface="+mn-ea"/>
                <a:cs typeface="+mn-ea"/>
                <a:sym typeface="Times New Roman" panose="02020603050405020304" pitchFamily="18" charset="0"/>
              </a:rPr>
              <a:t>如下图所示。</a:t>
            </a:r>
            <a:endParaRPr lang="zh-CN" altLang="en-US" sz="2000" dirty="0">
              <a:latin typeface="+mn-ea"/>
              <a:cs typeface="+mn-ea"/>
              <a:sym typeface="Times New Roman" panose="02020603050405020304" pitchFamily="18" charset="0"/>
            </a:endParaRPr>
          </a:p>
        </p:txBody>
      </p:sp>
      <p:sp>
        <p:nvSpPr>
          <p:cNvPr id="13" name="TextBox 12"/>
          <p:cNvSpPr txBox="1"/>
          <p:nvPr/>
        </p:nvSpPr>
        <p:spPr>
          <a:xfrm>
            <a:off x="6678354" y="1503187"/>
            <a:ext cx="4591226" cy="1477328"/>
          </a:xfrm>
          <a:prstGeom prst="rect">
            <a:avLst/>
          </a:prstGeom>
          <a:noFill/>
        </p:spPr>
        <p:txBody>
          <a:bodyPr wrap="square" rtlCol="0">
            <a:spAutoFit/>
          </a:bodyPr>
          <a:lstStyle/>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4</a:t>
            </a:r>
            <a:r>
              <a:rPr lang="zh-CN" altLang="en-US" sz="2000" dirty="0">
                <a:latin typeface="+mn-ea"/>
                <a:cs typeface="+mn-ea"/>
                <a:sym typeface="Times New Roman" panose="02020603050405020304" pitchFamily="18" charset="0"/>
              </a:rPr>
              <a:t>）选择艺术字边框，然后拖曳出现的“旋转”标记 ，适当旋转艺术字的角</a:t>
            </a:r>
            <a:r>
              <a:rPr lang="zh-CN" altLang="en-US" sz="2000" dirty="0" smtClean="0">
                <a:latin typeface="+mn-ea"/>
                <a:cs typeface="+mn-ea"/>
                <a:sym typeface="Times New Roman" panose="02020603050405020304" pitchFamily="18" charset="0"/>
              </a:rPr>
              <a:t>度，效果如下图所示。</a:t>
            </a:r>
            <a:endParaRPr lang="zh-CN" altLang="en-US" sz="2000" dirty="0">
              <a:latin typeface="+mn-ea"/>
              <a:cs typeface="+mn-ea"/>
              <a:sym typeface="Times New Roman" panose="02020603050405020304" pitchFamily="18" charset="0"/>
            </a:endParaRPr>
          </a:p>
        </p:txBody>
      </p:sp>
      <p:sp>
        <p:nvSpPr>
          <p:cNvPr id="14" name="矩形 13"/>
          <p:cNvSpPr/>
          <p:nvPr/>
        </p:nvSpPr>
        <p:spPr>
          <a:xfrm>
            <a:off x="6185756" y="1773324"/>
            <a:ext cx="45719" cy="455466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991426" y="3294720"/>
            <a:ext cx="5010106" cy="2860609"/>
          </a:xfrm>
          <a:prstGeom prst="rect">
            <a:avLst/>
          </a:prstGeom>
        </p:spPr>
      </p:pic>
      <p:pic>
        <p:nvPicPr>
          <p:cNvPr id="4" name="图片 3"/>
          <p:cNvPicPr>
            <a:picLocks noChangeAspect="1"/>
          </p:cNvPicPr>
          <p:nvPr/>
        </p:nvPicPr>
        <p:blipFill>
          <a:blip r:embed="rId3"/>
          <a:stretch>
            <a:fillRect/>
          </a:stretch>
        </p:blipFill>
        <p:spPr>
          <a:xfrm>
            <a:off x="6678355" y="3272717"/>
            <a:ext cx="4453472" cy="2882611"/>
          </a:xfrm>
          <a:prstGeom prst="rect">
            <a:avLst/>
          </a:prstGeom>
        </p:spPr>
      </p:pic>
    </p:spTree>
    <p:extLst>
      <p:ext uri="{BB962C8B-B14F-4D97-AF65-F5344CB8AC3E}">
        <p14:creationId xmlns:p14="http://schemas.microsoft.com/office/powerpoint/2010/main" val="1250827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V="1">
            <a:off x="0" y="2785144"/>
            <a:ext cx="12192000" cy="103442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t>（四）</a:t>
            </a:r>
            <a:r>
              <a:rPr lang="zh-CN" altLang="en-US" dirty="0" smtClean="0"/>
              <a:t>插入流程图</a:t>
            </a:r>
            <a:endParaRPr lang="zh-CN" altLang="en-US" dirty="0"/>
          </a:p>
        </p:txBody>
      </p:sp>
      <p:sp>
        <p:nvSpPr>
          <p:cNvPr id="58" name="TextBox 57"/>
          <p:cNvSpPr txBox="1"/>
          <p:nvPr/>
        </p:nvSpPr>
        <p:spPr>
          <a:xfrm>
            <a:off x="550778" y="1028345"/>
            <a:ext cx="10962105" cy="1477328"/>
          </a:xfrm>
          <a:prstGeom prst="rect">
            <a:avLst/>
          </a:prstGeom>
          <a:noFill/>
        </p:spPr>
        <p:txBody>
          <a:bodyPr wrap="square" rtlCol="0">
            <a:spAutoFit/>
          </a:bodyPr>
          <a:lstStyle/>
          <a:p>
            <a:pPr indent="609600" algn="just">
              <a:lnSpc>
                <a:spcPct val="150000"/>
              </a:lnSpc>
            </a:pPr>
            <a:r>
              <a:rPr lang="en-US" altLang="zh-CN" sz="2000" dirty="0">
                <a:latin typeface="+mn-ea"/>
                <a:cs typeface="+mn-ea"/>
                <a:sym typeface="Times New Roman" panose="02020603050405020304" pitchFamily="18" charset="0"/>
              </a:rPr>
              <a:t>WPS Office</a:t>
            </a:r>
            <a:r>
              <a:rPr lang="zh-CN" altLang="en-US" sz="2000" dirty="0">
                <a:latin typeface="+mn-ea"/>
                <a:cs typeface="+mn-ea"/>
                <a:sym typeface="Times New Roman" panose="02020603050405020304" pitchFamily="18" charset="0"/>
              </a:rPr>
              <a:t>中的流程图是形状和文字的可视化表示形式，它具有层次分明、条理清晰、信息表现力强等诸多优点，非常适合展示文字少、层次较明显的文本。下面在“工作总结”演示文稿中插入流程图，具体操作如下。</a:t>
            </a:r>
            <a:endParaRPr lang="zh-CN" altLang="en-US" sz="2000" dirty="0">
              <a:latin typeface="+mn-ea"/>
              <a:cs typeface="+mn-ea"/>
              <a:sym typeface="Times New Roman" panose="02020603050405020304" pitchFamily="18" charset="0"/>
            </a:endParaRPr>
          </a:p>
        </p:txBody>
      </p:sp>
      <p:sp>
        <p:nvSpPr>
          <p:cNvPr id="7" name="矩形 6"/>
          <p:cNvSpPr/>
          <p:nvPr/>
        </p:nvSpPr>
        <p:spPr>
          <a:xfrm>
            <a:off x="985091" y="5943020"/>
            <a:ext cx="211506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选择流程图</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6385161" y="5943020"/>
            <a:ext cx="211506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使用流程图</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792480" y="2505673"/>
            <a:ext cx="4615464" cy="3177976"/>
          </a:xfrm>
          <a:prstGeom prst="rect">
            <a:avLst/>
          </a:prstGeom>
        </p:spPr>
      </p:pic>
      <p:pic>
        <p:nvPicPr>
          <p:cNvPr id="4" name="图片 3"/>
          <p:cNvPicPr>
            <a:picLocks noChangeAspect="1"/>
          </p:cNvPicPr>
          <p:nvPr/>
        </p:nvPicPr>
        <p:blipFill>
          <a:blip r:embed="rId3"/>
          <a:stretch>
            <a:fillRect/>
          </a:stretch>
        </p:blipFill>
        <p:spPr>
          <a:xfrm>
            <a:off x="5990480" y="2505673"/>
            <a:ext cx="4770535" cy="3177976"/>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80902" y="945198"/>
            <a:ext cx="7813075" cy="2816488"/>
          </a:xfrm>
          <a:prstGeom prst="rect">
            <a:avLst/>
          </a:prstGeom>
        </p:spPr>
      </p:pic>
      <p:pic>
        <p:nvPicPr>
          <p:cNvPr id="5" name="图片 4"/>
          <p:cNvPicPr>
            <a:picLocks noChangeAspect="1"/>
          </p:cNvPicPr>
          <p:nvPr/>
        </p:nvPicPr>
        <p:blipFill>
          <a:blip r:embed="rId3"/>
          <a:stretch>
            <a:fillRect/>
          </a:stretch>
        </p:blipFill>
        <p:spPr>
          <a:xfrm>
            <a:off x="1369648" y="3787362"/>
            <a:ext cx="9536892" cy="2930887"/>
          </a:xfrm>
          <a:prstGeom prst="rect">
            <a:avLst/>
          </a:prstGeom>
        </p:spPr>
      </p:pic>
      <p:sp>
        <p:nvSpPr>
          <p:cNvPr id="3" name="标题 2"/>
          <p:cNvSpPr>
            <a:spLocks noGrp="1"/>
          </p:cNvSpPr>
          <p:nvPr>
            <p:ph type="title"/>
          </p:nvPr>
        </p:nvSpPr>
        <p:spPr/>
        <p:txBody>
          <a:bodyPr>
            <a:normAutofit/>
          </a:bodyPr>
          <a:lstStyle/>
          <a:p>
            <a:r>
              <a:rPr lang="zh-CN" altLang="en-US" dirty="0"/>
              <a:t>（四）插入流程图</a:t>
            </a:r>
            <a:endParaRPr lang="zh-CN" altLang="en-US" dirty="0"/>
          </a:p>
        </p:txBody>
      </p:sp>
      <p:sp>
        <p:nvSpPr>
          <p:cNvPr id="10" name="矩形 9"/>
          <p:cNvSpPr/>
          <p:nvPr/>
        </p:nvSpPr>
        <p:spPr>
          <a:xfrm>
            <a:off x="3202586" y="3220526"/>
            <a:ext cx="2535605"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输入文本并设置格式</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6138094" y="3220526"/>
            <a:ext cx="2535605"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复制并设置圆角矩形</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4240696" y="4320456"/>
            <a:ext cx="1497495"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去除背景</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6138095" y="4320456"/>
            <a:ext cx="2210776"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调整流程图大小</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40456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830439" y="1421133"/>
            <a:ext cx="8634488" cy="2361686"/>
          </a:xfrm>
          <a:prstGeom prst="rect">
            <a:avLst/>
          </a:prstGeom>
        </p:spPr>
      </p:pic>
      <p:pic>
        <p:nvPicPr>
          <p:cNvPr id="4" name="图片 3"/>
          <p:cNvPicPr>
            <a:picLocks noChangeAspect="1"/>
          </p:cNvPicPr>
          <p:nvPr/>
        </p:nvPicPr>
        <p:blipFill>
          <a:blip r:embed="rId3"/>
          <a:stretch>
            <a:fillRect/>
          </a:stretch>
        </p:blipFill>
        <p:spPr>
          <a:xfrm>
            <a:off x="2390287" y="3893524"/>
            <a:ext cx="7098270" cy="2703837"/>
          </a:xfrm>
          <a:prstGeom prst="rect">
            <a:avLst/>
          </a:prstGeom>
        </p:spPr>
      </p:pic>
      <p:sp>
        <p:nvSpPr>
          <p:cNvPr id="3" name="标题 2"/>
          <p:cNvSpPr>
            <a:spLocks noGrp="1"/>
          </p:cNvSpPr>
          <p:nvPr>
            <p:ph type="title"/>
          </p:nvPr>
        </p:nvSpPr>
        <p:spPr/>
        <p:txBody>
          <a:bodyPr>
            <a:normAutofit/>
          </a:bodyPr>
          <a:lstStyle/>
          <a:p>
            <a:r>
              <a:rPr lang="zh-CN" altLang="en-US" dirty="0"/>
              <a:t>（四）插入流程图</a:t>
            </a:r>
            <a:endParaRPr lang="zh-CN" altLang="en-US" dirty="0"/>
          </a:p>
        </p:txBody>
      </p:sp>
      <p:sp>
        <p:nvSpPr>
          <p:cNvPr id="11" name="矩形 10"/>
          <p:cNvSpPr/>
          <p:nvPr/>
        </p:nvSpPr>
        <p:spPr>
          <a:xfrm>
            <a:off x="3300050" y="1051801"/>
            <a:ext cx="1812546" cy="369332"/>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插入流程图</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3207026" y="6412695"/>
            <a:ext cx="2488507" cy="369332"/>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9 </a:t>
            </a:r>
            <a:r>
              <a:rPr lang="zh-CN" altLang="en-US" dirty="0" smtClean="0">
                <a:solidFill>
                  <a:schemeClr val="bg1"/>
                </a:solidFill>
                <a:latin typeface="微软雅黑" panose="020B0503020204020204" pitchFamily="34" charset="-122"/>
                <a:ea typeface="微软雅黑" panose="020B0503020204020204" pitchFamily="34" charset="-122"/>
              </a:rPr>
              <a:t>添加文字并设置格式</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7122779" y="1062202"/>
            <a:ext cx="1815584" cy="369332"/>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添加图形</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5939423" y="3862861"/>
            <a:ext cx="3986456" cy="2734810"/>
          </a:xfrm>
          <a:prstGeom prst="rect">
            <a:avLst/>
          </a:prstGeom>
        </p:spPr>
      </p:pic>
      <p:sp>
        <p:nvSpPr>
          <p:cNvPr id="14" name="矩形 13"/>
          <p:cNvSpPr/>
          <p:nvPr/>
        </p:nvSpPr>
        <p:spPr>
          <a:xfrm>
            <a:off x="6147683" y="6412695"/>
            <a:ext cx="2488507" cy="369332"/>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10 </a:t>
            </a:r>
            <a:r>
              <a:rPr lang="zh-CN" altLang="en-US" dirty="0" smtClean="0">
                <a:solidFill>
                  <a:schemeClr val="bg1"/>
                </a:solidFill>
                <a:latin typeface="微软雅黑" panose="020B0503020204020204" pitchFamily="34" charset="-122"/>
                <a:ea typeface="微软雅黑" panose="020B0503020204020204" pitchFamily="34" charset="-122"/>
              </a:rPr>
              <a:t>继续创建流程图</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2634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29247" y="1073425"/>
            <a:ext cx="3920748" cy="2629285"/>
          </a:xfrm>
          <a:prstGeom prst="rect">
            <a:avLst/>
          </a:prstGeom>
        </p:spPr>
      </p:pic>
      <p:pic>
        <p:nvPicPr>
          <p:cNvPr id="5" name="图片 4"/>
          <p:cNvPicPr>
            <a:picLocks noChangeAspect="1"/>
          </p:cNvPicPr>
          <p:nvPr/>
        </p:nvPicPr>
        <p:blipFill>
          <a:blip r:embed="rId3"/>
          <a:stretch>
            <a:fillRect/>
          </a:stretch>
        </p:blipFill>
        <p:spPr>
          <a:xfrm>
            <a:off x="5961126" y="1073425"/>
            <a:ext cx="3871987" cy="2576804"/>
          </a:xfrm>
          <a:prstGeom prst="rect">
            <a:avLst/>
          </a:prstGeom>
        </p:spPr>
      </p:pic>
      <p:sp>
        <p:nvSpPr>
          <p:cNvPr id="3" name="标题 2"/>
          <p:cNvSpPr>
            <a:spLocks noGrp="1"/>
          </p:cNvSpPr>
          <p:nvPr>
            <p:ph type="title"/>
          </p:nvPr>
        </p:nvSpPr>
        <p:spPr/>
        <p:txBody>
          <a:bodyPr>
            <a:normAutofit/>
          </a:bodyPr>
          <a:lstStyle/>
          <a:p>
            <a:r>
              <a:rPr lang="zh-CN" altLang="en-US" dirty="0"/>
              <a:t>（四）插入流程图</a:t>
            </a:r>
            <a:endParaRPr lang="zh-CN" altLang="en-US" dirty="0"/>
          </a:p>
        </p:txBody>
      </p:sp>
      <p:sp>
        <p:nvSpPr>
          <p:cNvPr id="6" name="矩形 5"/>
          <p:cNvSpPr/>
          <p:nvPr/>
        </p:nvSpPr>
        <p:spPr>
          <a:xfrm>
            <a:off x="2458354" y="1241168"/>
            <a:ext cx="1875107"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11 </a:t>
            </a:r>
            <a:r>
              <a:rPr lang="zh-CN" altLang="en-US" dirty="0" smtClean="0">
                <a:solidFill>
                  <a:schemeClr val="bg1"/>
                </a:solidFill>
                <a:latin typeface="微软雅黑" panose="020B0503020204020204" pitchFamily="34" charset="-122"/>
                <a:ea typeface="微软雅黑" panose="020B0503020204020204" pitchFamily="34" charset="-122"/>
              </a:rPr>
              <a:t>插入图片</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3534248" y="3264834"/>
            <a:ext cx="5274980" cy="3215479"/>
          </a:xfrm>
          <a:prstGeom prst="rect">
            <a:avLst/>
          </a:prstGeom>
        </p:spPr>
      </p:pic>
      <p:sp>
        <p:nvSpPr>
          <p:cNvPr id="12" name="矩形 11"/>
          <p:cNvSpPr/>
          <p:nvPr/>
        </p:nvSpPr>
        <p:spPr>
          <a:xfrm>
            <a:off x="7745972" y="1241168"/>
            <a:ext cx="1875107"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12 </a:t>
            </a:r>
            <a:r>
              <a:rPr lang="zh-CN" altLang="en-US" dirty="0" smtClean="0">
                <a:solidFill>
                  <a:schemeClr val="bg1"/>
                </a:solidFill>
                <a:latin typeface="微软雅黑" panose="020B0503020204020204" pitchFamily="34" charset="-122"/>
                <a:ea typeface="微软雅黑" panose="020B0503020204020204" pitchFamily="34" charset="-122"/>
              </a:rPr>
              <a:t>插入流程图</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5234184" y="6295647"/>
            <a:ext cx="1875107"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13 </a:t>
            </a:r>
            <a:r>
              <a:rPr lang="zh-CN" altLang="en-US" dirty="0" smtClean="0">
                <a:solidFill>
                  <a:schemeClr val="bg1"/>
                </a:solidFill>
                <a:latin typeface="微软雅黑" panose="020B0503020204020204" pitchFamily="34" charset="-122"/>
                <a:ea typeface="微软雅黑" panose="020B0503020204020204" pitchFamily="34" charset="-122"/>
              </a:rPr>
              <a:t>插入流程图</a:t>
            </a:r>
            <a:endParaRPr lang="en-US" altLang="zh-CN"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664991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（五）插入表格</a:t>
            </a:r>
          </a:p>
        </p:txBody>
      </p:sp>
      <p:sp>
        <p:nvSpPr>
          <p:cNvPr id="7" name="TextBox 6"/>
          <p:cNvSpPr txBox="1"/>
          <p:nvPr/>
        </p:nvSpPr>
        <p:spPr>
          <a:xfrm>
            <a:off x="550778" y="1028345"/>
            <a:ext cx="10962105" cy="1015663"/>
          </a:xfrm>
          <a:prstGeom prst="rect">
            <a:avLst/>
          </a:prstGeom>
          <a:noFill/>
        </p:spPr>
        <p:txBody>
          <a:bodyPr wrap="square" rtlCol="0">
            <a:spAutoFit/>
          </a:bodyPr>
          <a:lstStyle/>
          <a:p>
            <a:pPr indent="609600" algn="just">
              <a:lnSpc>
                <a:spcPct val="150000"/>
              </a:lnSpc>
            </a:pPr>
            <a:r>
              <a:rPr lang="zh-CN" altLang="en-US" sz="2000" dirty="0" smtClean="0">
                <a:latin typeface="+mn-ea"/>
                <a:cs typeface="+mn-ea"/>
                <a:sym typeface="Times New Roman" panose="02020603050405020304" pitchFamily="18" charset="0"/>
              </a:rPr>
              <a:t>表格</a:t>
            </a:r>
            <a:r>
              <a:rPr lang="zh-CN" altLang="en-US" sz="2000" dirty="0">
                <a:latin typeface="+mn-ea"/>
                <a:cs typeface="+mn-ea"/>
                <a:sym typeface="Times New Roman" panose="02020603050405020304" pitchFamily="18" charset="0"/>
              </a:rPr>
              <a:t>是编辑幻灯片时较为常用的一种工具，能够更好地对比、汇总数据信息，能够将枯燥的内容变得简单易懂。下面将在“工作总结”演示文稿中插入表格，其具体操作如下。</a:t>
            </a:r>
          </a:p>
        </p:txBody>
      </p:sp>
      <p:sp>
        <p:nvSpPr>
          <p:cNvPr id="9" name="矩形 8"/>
          <p:cNvSpPr/>
          <p:nvPr/>
        </p:nvSpPr>
        <p:spPr>
          <a:xfrm>
            <a:off x="8706676" y="3003442"/>
            <a:ext cx="1750688"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合</a:t>
            </a:r>
            <a:r>
              <a:rPr lang="zh-CN" altLang="en-US" dirty="0">
                <a:solidFill>
                  <a:schemeClr val="bg1"/>
                </a:solidFill>
                <a:latin typeface="微软雅黑" panose="020B0503020204020204" pitchFamily="34" charset="-122"/>
                <a:ea typeface="微软雅黑" panose="020B0503020204020204" pitchFamily="34" charset="-122"/>
              </a:rPr>
              <a:t>并单元格</a:t>
            </a:r>
          </a:p>
        </p:txBody>
      </p:sp>
      <p:sp>
        <p:nvSpPr>
          <p:cNvPr id="13" name="矩形 12"/>
          <p:cNvSpPr/>
          <p:nvPr/>
        </p:nvSpPr>
        <p:spPr>
          <a:xfrm>
            <a:off x="4712181" y="2583381"/>
            <a:ext cx="202550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复</a:t>
            </a:r>
            <a:r>
              <a:rPr lang="zh-CN" altLang="en-US" dirty="0">
                <a:solidFill>
                  <a:schemeClr val="bg1"/>
                </a:solidFill>
                <a:latin typeface="微软雅黑" panose="020B0503020204020204" pitchFamily="34" charset="-122"/>
                <a:ea typeface="微软雅黑" panose="020B0503020204020204" pitchFamily="34" charset="-122"/>
              </a:rPr>
              <a:t>制并粘贴文本</a:t>
            </a:r>
          </a:p>
        </p:txBody>
      </p:sp>
      <p:sp>
        <p:nvSpPr>
          <p:cNvPr id="14" name="矩形 13"/>
          <p:cNvSpPr/>
          <p:nvPr/>
        </p:nvSpPr>
        <p:spPr>
          <a:xfrm>
            <a:off x="1533336" y="2583380"/>
            <a:ext cx="1931758" cy="367087"/>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择表格尺寸</a:t>
            </a:r>
          </a:p>
        </p:txBody>
      </p:sp>
      <p:pic>
        <p:nvPicPr>
          <p:cNvPr id="4" name="图片 3"/>
          <p:cNvPicPr>
            <a:picLocks noChangeAspect="1"/>
          </p:cNvPicPr>
          <p:nvPr/>
        </p:nvPicPr>
        <p:blipFill>
          <a:blip r:embed="rId2"/>
          <a:stretch>
            <a:fillRect/>
          </a:stretch>
        </p:blipFill>
        <p:spPr>
          <a:xfrm>
            <a:off x="7555377" y="3712583"/>
            <a:ext cx="3957506" cy="2616315"/>
          </a:xfrm>
          <a:prstGeom prst="rect">
            <a:avLst/>
          </a:prstGeom>
        </p:spPr>
      </p:pic>
      <p:pic>
        <p:nvPicPr>
          <p:cNvPr id="5" name="图片 4"/>
          <p:cNvPicPr>
            <a:picLocks noChangeAspect="1"/>
          </p:cNvPicPr>
          <p:nvPr/>
        </p:nvPicPr>
        <p:blipFill>
          <a:blip r:embed="rId3"/>
          <a:stretch>
            <a:fillRect/>
          </a:stretch>
        </p:blipFill>
        <p:spPr>
          <a:xfrm>
            <a:off x="204453" y="3188108"/>
            <a:ext cx="7256521" cy="314079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（五）插入表格</a:t>
            </a:r>
          </a:p>
        </p:txBody>
      </p:sp>
      <p:grpSp>
        <p:nvGrpSpPr>
          <p:cNvPr id="2" name="组合 1"/>
          <p:cNvGrpSpPr/>
          <p:nvPr/>
        </p:nvGrpSpPr>
        <p:grpSpPr>
          <a:xfrm>
            <a:off x="792480" y="1993330"/>
            <a:ext cx="9537926" cy="413106"/>
            <a:chOff x="1725082" y="2336850"/>
            <a:chExt cx="9537926" cy="413106"/>
          </a:xfrm>
        </p:grpSpPr>
        <p:sp>
          <p:nvSpPr>
            <p:cNvPr id="9" name="矩形 8"/>
            <p:cNvSpPr/>
            <p:nvPr/>
          </p:nvSpPr>
          <p:spPr>
            <a:xfrm>
              <a:off x="1725082" y="2336850"/>
              <a:ext cx="1931758" cy="367087"/>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择表格样式</a:t>
              </a:r>
            </a:p>
          </p:txBody>
        </p:sp>
        <p:sp>
          <p:nvSpPr>
            <p:cNvPr id="13" name="矩形 12"/>
            <p:cNvSpPr/>
            <p:nvPr/>
          </p:nvSpPr>
          <p:spPr>
            <a:xfrm>
              <a:off x="9331250" y="2380624"/>
              <a:ext cx="1931758" cy="367087"/>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置文本格式</a:t>
              </a:r>
            </a:p>
          </p:txBody>
        </p:sp>
        <p:sp>
          <p:nvSpPr>
            <p:cNvPr id="14" name="矩形 13"/>
            <p:cNvSpPr/>
            <p:nvPr/>
          </p:nvSpPr>
          <p:spPr>
            <a:xfrm>
              <a:off x="5209828" y="2380624"/>
              <a:ext cx="2298426"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置文本对齐方式</a:t>
              </a:r>
            </a:p>
          </p:txBody>
        </p:sp>
      </p:grpSp>
      <p:sp>
        <p:nvSpPr>
          <p:cNvPr id="10" name="矩形 9"/>
          <p:cNvSpPr/>
          <p:nvPr/>
        </p:nvSpPr>
        <p:spPr>
          <a:xfrm flipV="1">
            <a:off x="1002869" y="5469622"/>
            <a:ext cx="10490048" cy="8918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432781" y="2688536"/>
            <a:ext cx="3481645" cy="2410819"/>
          </a:xfrm>
          <a:prstGeom prst="rect">
            <a:avLst/>
          </a:prstGeom>
        </p:spPr>
      </p:pic>
      <p:pic>
        <p:nvPicPr>
          <p:cNvPr id="5" name="图片 4"/>
          <p:cNvPicPr>
            <a:picLocks noChangeAspect="1"/>
          </p:cNvPicPr>
          <p:nvPr/>
        </p:nvPicPr>
        <p:blipFill>
          <a:blip r:embed="rId3"/>
          <a:stretch>
            <a:fillRect/>
          </a:stretch>
        </p:blipFill>
        <p:spPr>
          <a:xfrm>
            <a:off x="4154498" y="2688536"/>
            <a:ext cx="3717294" cy="2446064"/>
          </a:xfrm>
          <a:prstGeom prst="rect">
            <a:avLst/>
          </a:prstGeom>
        </p:spPr>
      </p:pic>
      <p:pic>
        <p:nvPicPr>
          <p:cNvPr id="6" name="图片 5"/>
          <p:cNvPicPr>
            <a:picLocks noChangeAspect="1"/>
          </p:cNvPicPr>
          <p:nvPr/>
        </p:nvPicPr>
        <p:blipFill>
          <a:blip r:embed="rId4"/>
          <a:stretch>
            <a:fillRect/>
          </a:stretch>
        </p:blipFill>
        <p:spPr>
          <a:xfrm>
            <a:off x="8111864" y="2688536"/>
            <a:ext cx="3928741" cy="2410819"/>
          </a:xfrm>
          <a:prstGeom prst="rect">
            <a:avLst/>
          </a:prstGeom>
        </p:spPr>
      </p:pic>
    </p:spTree>
    <p:extLst>
      <p:ext uri="{BB962C8B-B14F-4D97-AF65-F5344CB8AC3E}">
        <p14:creationId xmlns:p14="http://schemas.microsoft.com/office/powerpoint/2010/main" val="15882966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287238" y="2461038"/>
            <a:ext cx="4831336" cy="4137806"/>
          </a:xfrm>
          <a:prstGeom prst="rect">
            <a:avLst/>
          </a:prstGeom>
        </p:spPr>
      </p:pic>
      <p:sp>
        <p:nvSpPr>
          <p:cNvPr id="3" name="标题 2"/>
          <p:cNvSpPr>
            <a:spLocks noGrp="1"/>
          </p:cNvSpPr>
          <p:nvPr>
            <p:ph type="title"/>
          </p:nvPr>
        </p:nvSpPr>
        <p:spPr/>
        <p:txBody>
          <a:bodyPr>
            <a:normAutofit/>
          </a:bodyPr>
          <a:lstStyle/>
          <a:p>
            <a:r>
              <a:rPr lang="zh-CN" altLang="en-US" dirty="0"/>
              <a:t>（六）插入图表</a:t>
            </a:r>
          </a:p>
        </p:txBody>
      </p:sp>
      <p:sp>
        <p:nvSpPr>
          <p:cNvPr id="7" name="TextBox 6"/>
          <p:cNvSpPr txBox="1"/>
          <p:nvPr/>
        </p:nvSpPr>
        <p:spPr>
          <a:xfrm>
            <a:off x="550779" y="1028345"/>
            <a:ext cx="10678696"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图表是展示数据的有效手段，无论是对比数据大小，还是查看数据占比、分析数据变化趋势等，利用图表都能得到直观的效果。下面将在“工作总结”演示文稿中插入图表，其具体操作如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8" name="矩形 7"/>
          <p:cNvSpPr/>
          <p:nvPr/>
        </p:nvSpPr>
        <p:spPr>
          <a:xfrm>
            <a:off x="3249841" y="2791123"/>
            <a:ext cx="1610917" cy="367087"/>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入图表</a:t>
            </a:r>
          </a:p>
        </p:txBody>
      </p:sp>
      <p:sp>
        <p:nvSpPr>
          <p:cNvPr id="9" name="矩形 8"/>
          <p:cNvSpPr/>
          <p:nvPr/>
        </p:nvSpPr>
        <p:spPr>
          <a:xfrm>
            <a:off x="7721750" y="5586708"/>
            <a:ext cx="1931758" cy="367087"/>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择图表类型</a:t>
            </a:r>
          </a:p>
        </p:txBody>
      </p:sp>
      <p:pic>
        <p:nvPicPr>
          <p:cNvPr id="2" name="图片 1"/>
          <p:cNvPicPr>
            <a:picLocks noChangeAspect="1"/>
          </p:cNvPicPr>
          <p:nvPr/>
        </p:nvPicPr>
        <p:blipFill>
          <a:blip r:embed="rId3"/>
          <a:stretch>
            <a:fillRect/>
          </a:stretch>
        </p:blipFill>
        <p:spPr>
          <a:xfrm>
            <a:off x="1247131" y="3339547"/>
            <a:ext cx="4373717" cy="3259297"/>
          </a:xfrm>
          <a:prstGeom prst="rect">
            <a:avLst/>
          </a:prstGeom>
        </p:spPr>
      </p:pic>
    </p:spTree>
    <p:extLst>
      <p:ext uri="{BB962C8B-B14F-4D97-AF65-F5344CB8AC3E}">
        <p14:creationId xmlns:p14="http://schemas.microsoft.com/office/powerpoint/2010/main" val="3899639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（六）插入图表</a:t>
            </a:r>
          </a:p>
        </p:txBody>
      </p:sp>
      <p:sp>
        <p:nvSpPr>
          <p:cNvPr id="13" name="矩形 12"/>
          <p:cNvSpPr/>
          <p:nvPr/>
        </p:nvSpPr>
        <p:spPr>
          <a:xfrm>
            <a:off x="2154309" y="4290146"/>
            <a:ext cx="432395" cy="2031325"/>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添</a:t>
            </a:r>
            <a:r>
              <a:rPr lang="zh-CN" altLang="en-US" dirty="0">
                <a:solidFill>
                  <a:schemeClr val="bg1"/>
                </a:solidFill>
                <a:latin typeface="微软雅黑" panose="020B0503020204020204" pitchFamily="34" charset="-122"/>
                <a:ea typeface="微软雅黑" panose="020B0503020204020204" pitchFamily="34" charset="-122"/>
              </a:rPr>
              <a:t>加数据标签</a:t>
            </a:r>
          </a:p>
        </p:txBody>
      </p:sp>
      <p:sp>
        <p:nvSpPr>
          <p:cNvPr id="14" name="矩形 13"/>
          <p:cNvSpPr/>
          <p:nvPr/>
        </p:nvSpPr>
        <p:spPr>
          <a:xfrm>
            <a:off x="10143278" y="4290146"/>
            <a:ext cx="484616" cy="2031325"/>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置标签格式</a:t>
            </a:r>
          </a:p>
        </p:txBody>
      </p:sp>
      <p:sp>
        <p:nvSpPr>
          <p:cNvPr id="15" name="矩形 14"/>
          <p:cNvSpPr/>
          <p:nvPr/>
        </p:nvSpPr>
        <p:spPr>
          <a:xfrm>
            <a:off x="10143278" y="1753373"/>
            <a:ext cx="432395" cy="2031325"/>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置图表布局</a:t>
            </a:r>
          </a:p>
        </p:txBody>
      </p:sp>
      <p:sp>
        <p:nvSpPr>
          <p:cNvPr id="16" name="矩形 15"/>
          <p:cNvSpPr/>
          <p:nvPr/>
        </p:nvSpPr>
        <p:spPr>
          <a:xfrm>
            <a:off x="2154310" y="2030372"/>
            <a:ext cx="432395" cy="1477328"/>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入数据 </a:t>
            </a:r>
          </a:p>
        </p:txBody>
      </p:sp>
      <p:pic>
        <p:nvPicPr>
          <p:cNvPr id="2" name="图片 1"/>
          <p:cNvPicPr>
            <a:picLocks noChangeAspect="1"/>
          </p:cNvPicPr>
          <p:nvPr/>
        </p:nvPicPr>
        <p:blipFill>
          <a:blip r:embed="rId2"/>
          <a:stretch>
            <a:fillRect/>
          </a:stretch>
        </p:blipFill>
        <p:spPr>
          <a:xfrm>
            <a:off x="2918127" y="1753373"/>
            <a:ext cx="6893729" cy="2430039"/>
          </a:xfrm>
          <a:prstGeom prst="rect">
            <a:avLst/>
          </a:prstGeom>
        </p:spPr>
      </p:pic>
      <p:pic>
        <p:nvPicPr>
          <p:cNvPr id="4" name="图片 3"/>
          <p:cNvPicPr>
            <a:picLocks noChangeAspect="1"/>
          </p:cNvPicPr>
          <p:nvPr/>
        </p:nvPicPr>
        <p:blipFill>
          <a:blip r:embed="rId3"/>
          <a:stretch>
            <a:fillRect/>
          </a:stretch>
        </p:blipFill>
        <p:spPr>
          <a:xfrm>
            <a:off x="2913069" y="4272619"/>
            <a:ext cx="6903843" cy="2343456"/>
          </a:xfrm>
          <a:prstGeom prst="rect">
            <a:avLst/>
          </a:prstGeom>
        </p:spPr>
      </p:pic>
    </p:spTree>
    <p:extLst>
      <p:ext uri="{BB962C8B-B14F-4D97-AF65-F5344CB8AC3E}">
        <p14:creationId xmlns:p14="http://schemas.microsoft.com/office/powerpoint/2010/main" val="954680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a:t>
            </a:r>
            <a:r>
              <a:rPr lang="zh-CN" altLang="en-US" dirty="0"/>
              <a:t>）熟悉</a:t>
            </a:r>
            <a:r>
              <a:rPr lang="en-US" altLang="zh-CN" dirty="0"/>
              <a:t>WPS Office</a:t>
            </a:r>
            <a:r>
              <a:rPr lang="zh-CN" altLang="en-US" dirty="0"/>
              <a:t>的演示文稿操作界面</a:t>
            </a:r>
            <a:endParaRPr lang="zh-CN" altLang="en-US" dirty="0"/>
          </a:p>
        </p:txBody>
      </p:sp>
      <p:sp>
        <p:nvSpPr>
          <p:cNvPr id="40" name="内容占位符 2"/>
          <p:cNvSpPr txBox="1"/>
          <p:nvPr/>
        </p:nvSpPr>
        <p:spPr>
          <a:xfrm>
            <a:off x="1153799" y="1157068"/>
            <a:ext cx="10444641" cy="1794679"/>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选择“开始”</a:t>
            </a:r>
            <a:r>
              <a:rPr lang="en-US" altLang="zh-CN" sz="2000" dirty="0"/>
              <a:t>/“WPS Office”</a:t>
            </a:r>
            <a:r>
              <a:rPr lang="zh-CN" altLang="en-US" sz="2000" dirty="0"/>
              <a:t>命令或双击计算机磁盘中保存的</a:t>
            </a:r>
            <a:r>
              <a:rPr lang="en-US" altLang="zh-CN" sz="2000" dirty="0"/>
              <a:t>WPS Office</a:t>
            </a:r>
            <a:r>
              <a:rPr lang="zh-CN" altLang="en-US" sz="2000" dirty="0"/>
              <a:t>演示文稿（其扩展名为</a:t>
            </a:r>
            <a:r>
              <a:rPr lang="en-US" altLang="zh-CN" sz="2000" dirty="0"/>
              <a:t>.</a:t>
            </a:r>
            <a:r>
              <a:rPr lang="en-US" altLang="zh-CN" sz="2000" dirty="0" err="1"/>
              <a:t>dps</a:t>
            </a:r>
            <a:r>
              <a:rPr lang="zh-CN" altLang="en-US" sz="2000" dirty="0"/>
              <a:t>或</a:t>
            </a:r>
            <a:r>
              <a:rPr lang="en-US" altLang="zh-CN" sz="2000" dirty="0"/>
              <a:t>.</a:t>
            </a:r>
            <a:r>
              <a:rPr lang="en-US" altLang="zh-CN" sz="2000" dirty="0" err="1"/>
              <a:t>pptx</a:t>
            </a:r>
            <a:r>
              <a:rPr lang="zh-CN" altLang="en-US" sz="2000" dirty="0"/>
              <a:t>）即可启动</a:t>
            </a:r>
            <a:r>
              <a:rPr lang="en-US" altLang="zh-CN" sz="2000" dirty="0"/>
              <a:t>WPS Office</a:t>
            </a:r>
            <a:r>
              <a:rPr lang="zh-CN" altLang="en-US" sz="2000" dirty="0"/>
              <a:t>，并打开该软件的演示文稿操作界面。</a:t>
            </a:r>
            <a:endParaRPr lang="en-US" altLang="zh-CN" sz="2000" dirty="0"/>
          </a:p>
        </p:txBody>
      </p:sp>
      <p:pic>
        <p:nvPicPr>
          <p:cNvPr id="2" name="图片 1"/>
          <p:cNvPicPr>
            <a:picLocks noChangeAspect="1"/>
          </p:cNvPicPr>
          <p:nvPr/>
        </p:nvPicPr>
        <p:blipFill>
          <a:blip r:embed="rId2"/>
          <a:stretch>
            <a:fillRect/>
          </a:stretch>
        </p:blipFill>
        <p:spPr>
          <a:xfrm>
            <a:off x="2483192" y="2302772"/>
            <a:ext cx="6992112" cy="416403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（六）插入图表</a:t>
            </a:r>
          </a:p>
        </p:txBody>
      </p:sp>
      <p:sp>
        <p:nvSpPr>
          <p:cNvPr id="8" name="矩形 7"/>
          <p:cNvSpPr/>
          <p:nvPr/>
        </p:nvSpPr>
        <p:spPr>
          <a:xfrm>
            <a:off x="10433263" y="2040707"/>
            <a:ext cx="395158" cy="2031325"/>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调</a:t>
            </a:r>
            <a:r>
              <a:rPr lang="zh-CN" altLang="en-US" dirty="0">
                <a:solidFill>
                  <a:schemeClr val="bg1"/>
                </a:solidFill>
                <a:latin typeface="微软雅黑" panose="020B0503020204020204" pitchFamily="34" charset="-122"/>
                <a:ea typeface="微软雅黑" panose="020B0503020204020204" pitchFamily="34" charset="-122"/>
              </a:rPr>
              <a:t>整标签位置</a:t>
            </a:r>
          </a:p>
        </p:txBody>
      </p:sp>
      <p:sp>
        <p:nvSpPr>
          <p:cNvPr id="9" name="矩形 8"/>
          <p:cNvSpPr/>
          <p:nvPr/>
        </p:nvSpPr>
        <p:spPr>
          <a:xfrm>
            <a:off x="5527986" y="2478577"/>
            <a:ext cx="395427" cy="3416320"/>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置数据标签的字体格式</a:t>
            </a:r>
          </a:p>
        </p:txBody>
      </p:sp>
      <p:sp>
        <p:nvSpPr>
          <p:cNvPr id="13" name="矩形 12"/>
          <p:cNvSpPr/>
          <p:nvPr/>
        </p:nvSpPr>
        <p:spPr>
          <a:xfrm>
            <a:off x="10433264" y="4338813"/>
            <a:ext cx="395158" cy="2031325"/>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9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置图表颜色</a:t>
            </a:r>
          </a:p>
        </p:txBody>
      </p:sp>
      <p:pic>
        <p:nvPicPr>
          <p:cNvPr id="2" name="图片 1"/>
          <p:cNvPicPr>
            <a:picLocks noChangeAspect="1"/>
          </p:cNvPicPr>
          <p:nvPr/>
        </p:nvPicPr>
        <p:blipFill>
          <a:blip r:embed="rId2"/>
          <a:stretch>
            <a:fillRect/>
          </a:stretch>
        </p:blipFill>
        <p:spPr>
          <a:xfrm>
            <a:off x="732185" y="2040707"/>
            <a:ext cx="4705021" cy="4008284"/>
          </a:xfrm>
          <a:prstGeom prst="rect">
            <a:avLst/>
          </a:prstGeom>
        </p:spPr>
      </p:pic>
      <p:pic>
        <p:nvPicPr>
          <p:cNvPr id="4" name="图片 3"/>
          <p:cNvPicPr>
            <a:picLocks noChangeAspect="1"/>
          </p:cNvPicPr>
          <p:nvPr/>
        </p:nvPicPr>
        <p:blipFill>
          <a:blip r:embed="rId3"/>
          <a:stretch>
            <a:fillRect/>
          </a:stretch>
        </p:blipFill>
        <p:spPr>
          <a:xfrm>
            <a:off x="6295705" y="2003212"/>
            <a:ext cx="4046779" cy="2068820"/>
          </a:xfrm>
          <a:prstGeom prst="rect">
            <a:avLst/>
          </a:prstGeom>
        </p:spPr>
      </p:pic>
      <p:pic>
        <p:nvPicPr>
          <p:cNvPr id="5" name="图片 4"/>
          <p:cNvPicPr>
            <a:picLocks noChangeAspect="1"/>
          </p:cNvPicPr>
          <p:nvPr/>
        </p:nvPicPr>
        <p:blipFill>
          <a:blip r:embed="rId4"/>
          <a:stretch>
            <a:fillRect/>
          </a:stretch>
        </p:blipFill>
        <p:spPr>
          <a:xfrm>
            <a:off x="6352199" y="4292754"/>
            <a:ext cx="3990285" cy="2131994"/>
          </a:xfrm>
          <a:prstGeom prst="rect">
            <a:avLst/>
          </a:prstGeom>
        </p:spPr>
      </p:pic>
    </p:spTree>
    <p:extLst>
      <p:ext uri="{BB962C8B-B14F-4D97-AF65-F5344CB8AC3E}">
        <p14:creationId xmlns:p14="http://schemas.microsoft.com/office/powerpoint/2010/main" val="17965876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smtClean="0"/>
              <a:t>（</a:t>
            </a:r>
            <a:r>
              <a:rPr lang="zh-CN" altLang="en-US" dirty="0"/>
              <a:t>七</a:t>
            </a:r>
            <a:r>
              <a:rPr lang="zh-CN" altLang="en-US" dirty="0" smtClean="0"/>
              <a:t>）</a:t>
            </a:r>
            <a:r>
              <a:rPr lang="zh-CN" altLang="en-US" dirty="0"/>
              <a:t>丰富其他幻灯片</a:t>
            </a:r>
          </a:p>
        </p:txBody>
      </p:sp>
      <p:sp>
        <p:nvSpPr>
          <p:cNvPr id="7" name="TextBox 6"/>
          <p:cNvSpPr txBox="1"/>
          <p:nvPr/>
        </p:nvSpPr>
        <p:spPr>
          <a:xfrm>
            <a:off x="550779" y="1028345"/>
            <a:ext cx="10678696"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熟悉了形状、文本框、图片、艺术字、</a:t>
            </a:r>
            <a:r>
              <a:rPr lang="en-US" altLang="zh-CN" sz="2000" dirty="0">
                <a:latin typeface="+mn-ea"/>
                <a:cs typeface="+mn-ea"/>
                <a:sym typeface="Times New Roman" panose="02020603050405020304" pitchFamily="18" charset="0"/>
              </a:rPr>
              <a:t>SmartArt</a:t>
            </a:r>
            <a:r>
              <a:rPr lang="zh-CN" altLang="en-US" sz="2000" dirty="0">
                <a:latin typeface="+mn-ea"/>
                <a:cs typeface="+mn-ea"/>
                <a:sym typeface="Times New Roman" panose="02020603050405020304" pitchFamily="18" charset="0"/>
              </a:rPr>
              <a:t>、表格、图表等对象在幻灯片中的使用方法后，接下来将继续利用其中的部分对象来丰富“工作总结”演示文稿中的剩余幻灯片，其具体操作如下。</a:t>
            </a:r>
          </a:p>
        </p:txBody>
      </p:sp>
      <p:sp>
        <p:nvSpPr>
          <p:cNvPr id="11" name="矩形 10"/>
          <p:cNvSpPr/>
          <p:nvPr/>
        </p:nvSpPr>
        <p:spPr>
          <a:xfrm>
            <a:off x="8645467" y="2797563"/>
            <a:ext cx="1653565"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置填充色</a:t>
            </a:r>
          </a:p>
        </p:txBody>
      </p:sp>
      <p:sp>
        <p:nvSpPr>
          <p:cNvPr id="13" name="矩形 12"/>
          <p:cNvSpPr/>
          <p:nvPr/>
        </p:nvSpPr>
        <p:spPr>
          <a:xfrm>
            <a:off x="5143105" y="2797563"/>
            <a:ext cx="149404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复</a:t>
            </a:r>
            <a:r>
              <a:rPr lang="zh-CN" altLang="en-US" dirty="0">
                <a:solidFill>
                  <a:schemeClr val="bg1"/>
                </a:solidFill>
                <a:latin typeface="微软雅黑" panose="020B0503020204020204" pitchFamily="34" charset="-122"/>
                <a:ea typeface="微软雅黑" panose="020B0503020204020204" pitchFamily="34" charset="-122"/>
              </a:rPr>
              <a:t>制文本</a:t>
            </a:r>
          </a:p>
        </p:txBody>
      </p:sp>
      <p:sp>
        <p:nvSpPr>
          <p:cNvPr id="14" name="矩形 13"/>
          <p:cNvSpPr/>
          <p:nvPr/>
        </p:nvSpPr>
        <p:spPr>
          <a:xfrm>
            <a:off x="1470645" y="2797563"/>
            <a:ext cx="149714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入菱</a:t>
            </a:r>
            <a:r>
              <a:rPr lang="zh-CN" altLang="en-US" dirty="0" smtClean="0">
                <a:solidFill>
                  <a:schemeClr val="bg1"/>
                </a:solidFill>
                <a:latin typeface="微软雅黑" panose="020B0503020204020204" pitchFamily="34" charset="-122"/>
                <a:ea typeface="微软雅黑" panose="020B0503020204020204" pitchFamily="34" charset="-122"/>
              </a:rPr>
              <a:t>形</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792480" y="3458785"/>
            <a:ext cx="7005543" cy="2129592"/>
          </a:xfrm>
          <a:prstGeom prst="rect">
            <a:avLst/>
          </a:prstGeom>
        </p:spPr>
      </p:pic>
      <p:pic>
        <p:nvPicPr>
          <p:cNvPr id="4" name="图片 3"/>
          <p:cNvPicPr>
            <a:picLocks noChangeAspect="1"/>
          </p:cNvPicPr>
          <p:nvPr/>
        </p:nvPicPr>
        <p:blipFill>
          <a:blip r:embed="rId3"/>
          <a:stretch>
            <a:fillRect/>
          </a:stretch>
        </p:blipFill>
        <p:spPr>
          <a:xfrm>
            <a:off x="8203157" y="3458785"/>
            <a:ext cx="3379243" cy="2443715"/>
          </a:xfrm>
          <a:prstGeom prst="rect">
            <a:avLst/>
          </a:prstGeom>
        </p:spPr>
      </p:pic>
    </p:spTree>
    <p:extLst>
      <p:ext uri="{BB962C8B-B14F-4D97-AF65-F5344CB8AC3E}">
        <p14:creationId xmlns:p14="http://schemas.microsoft.com/office/powerpoint/2010/main" val="36653636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smtClean="0"/>
              <a:t>（</a:t>
            </a:r>
            <a:r>
              <a:rPr lang="zh-CN" altLang="en-US" dirty="0"/>
              <a:t>七</a:t>
            </a:r>
            <a:r>
              <a:rPr lang="zh-CN" altLang="en-US" dirty="0" smtClean="0"/>
              <a:t>）</a:t>
            </a:r>
            <a:r>
              <a:rPr lang="zh-CN" altLang="en-US" dirty="0"/>
              <a:t>丰富其他幻灯片</a:t>
            </a:r>
          </a:p>
        </p:txBody>
      </p:sp>
      <p:sp>
        <p:nvSpPr>
          <p:cNvPr id="13" name="矩形 12"/>
          <p:cNvSpPr/>
          <p:nvPr/>
        </p:nvSpPr>
        <p:spPr>
          <a:xfrm>
            <a:off x="7935613" y="6479650"/>
            <a:ext cx="2202998"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为图形填充颜色</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3676434" y="6479650"/>
            <a:ext cx="1729755"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入空心弧</a:t>
            </a:r>
          </a:p>
        </p:txBody>
      </p:sp>
      <p:sp>
        <p:nvSpPr>
          <p:cNvPr id="15" name="矩形 14"/>
          <p:cNvSpPr/>
          <p:nvPr/>
        </p:nvSpPr>
        <p:spPr>
          <a:xfrm>
            <a:off x="8081387" y="1247961"/>
            <a:ext cx="149714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入图片</a:t>
            </a:r>
          </a:p>
        </p:txBody>
      </p:sp>
      <p:sp>
        <p:nvSpPr>
          <p:cNvPr id="16" name="矩形 15"/>
          <p:cNvSpPr/>
          <p:nvPr/>
        </p:nvSpPr>
        <p:spPr>
          <a:xfrm>
            <a:off x="2210401" y="1247961"/>
            <a:ext cx="198642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复</a:t>
            </a:r>
            <a:r>
              <a:rPr lang="zh-CN" altLang="en-US" dirty="0">
                <a:solidFill>
                  <a:schemeClr val="bg1"/>
                </a:solidFill>
                <a:latin typeface="微软雅黑" panose="020B0503020204020204" pitchFamily="34" charset="-122"/>
                <a:ea typeface="微软雅黑" panose="020B0503020204020204" pitchFamily="34" charset="-122"/>
              </a:rPr>
              <a:t>制并修改对象</a:t>
            </a:r>
          </a:p>
        </p:txBody>
      </p:sp>
      <p:pic>
        <p:nvPicPr>
          <p:cNvPr id="2" name="图片 1"/>
          <p:cNvPicPr>
            <a:picLocks noChangeAspect="1"/>
          </p:cNvPicPr>
          <p:nvPr/>
        </p:nvPicPr>
        <p:blipFill>
          <a:blip r:embed="rId2"/>
          <a:stretch>
            <a:fillRect/>
          </a:stretch>
        </p:blipFill>
        <p:spPr>
          <a:xfrm>
            <a:off x="2210401" y="1617294"/>
            <a:ext cx="6748069" cy="2472827"/>
          </a:xfrm>
          <a:prstGeom prst="rect">
            <a:avLst/>
          </a:prstGeom>
        </p:spPr>
      </p:pic>
      <p:pic>
        <p:nvPicPr>
          <p:cNvPr id="4" name="图片 3"/>
          <p:cNvPicPr>
            <a:picLocks noChangeAspect="1"/>
          </p:cNvPicPr>
          <p:nvPr/>
        </p:nvPicPr>
        <p:blipFill>
          <a:blip r:embed="rId3"/>
          <a:stretch>
            <a:fillRect/>
          </a:stretch>
        </p:blipFill>
        <p:spPr>
          <a:xfrm>
            <a:off x="2210401" y="4158108"/>
            <a:ext cx="7696756" cy="2321542"/>
          </a:xfrm>
          <a:prstGeom prst="rect">
            <a:avLst/>
          </a:prstGeom>
        </p:spPr>
      </p:pic>
    </p:spTree>
    <p:extLst>
      <p:ext uri="{BB962C8B-B14F-4D97-AF65-F5344CB8AC3E}">
        <p14:creationId xmlns:p14="http://schemas.microsoft.com/office/powerpoint/2010/main" val="18151844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297391" y="2572634"/>
            <a:ext cx="560006" cy="2308324"/>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10 </a:t>
            </a:r>
            <a:r>
              <a:rPr lang="zh-CN" altLang="en-US" dirty="0" smtClean="0">
                <a:solidFill>
                  <a:schemeClr val="bg1"/>
                </a:solidFill>
                <a:latin typeface="微软雅黑" panose="020B0503020204020204" pitchFamily="34" charset="-122"/>
                <a:ea typeface="微软雅黑" panose="020B0503020204020204" pitchFamily="34" charset="-122"/>
              </a:rPr>
              <a:t>复制并设置对象</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smtClean="0"/>
              <a:t>（</a:t>
            </a:r>
            <a:r>
              <a:rPr lang="zh-CN" altLang="en-US" dirty="0"/>
              <a:t>七</a:t>
            </a:r>
            <a:r>
              <a:rPr lang="zh-CN" altLang="en-US" dirty="0" smtClean="0"/>
              <a:t>）</a:t>
            </a:r>
            <a:r>
              <a:rPr lang="zh-CN" altLang="en-US" dirty="0"/>
              <a:t>丰富其他幻灯片</a:t>
            </a:r>
          </a:p>
        </p:txBody>
      </p:sp>
      <p:sp>
        <p:nvSpPr>
          <p:cNvPr id="8" name="矩形 7"/>
          <p:cNvSpPr/>
          <p:nvPr/>
        </p:nvSpPr>
        <p:spPr>
          <a:xfrm>
            <a:off x="1470273" y="1932935"/>
            <a:ext cx="382220" cy="1754326"/>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入图片 </a:t>
            </a:r>
          </a:p>
        </p:txBody>
      </p:sp>
      <p:sp>
        <p:nvSpPr>
          <p:cNvPr id="11" name="矩形 10"/>
          <p:cNvSpPr/>
          <p:nvPr/>
        </p:nvSpPr>
        <p:spPr>
          <a:xfrm>
            <a:off x="1486316" y="4646076"/>
            <a:ext cx="408048" cy="1754326"/>
          </a:xfrm>
          <a:prstGeom prst="rect">
            <a:avLst/>
          </a:prstGeom>
          <a:solidFill>
            <a:schemeClr val="accent3">
              <a:lumMod val="40000"/>
              <a:lumOff val="60000"/>
            </a:schemeClr>
          </a:solidFill>
        </p:spPr>
        <p:txBody>
          <a:bodyPr vert="horz" wrap="square">
            <a:spAutoFit/>
          </a:bodyPr>
          <a:lstStyle/>
          <a:p>
            <a:pPr algn="r"/>
            <a:r>
              <a:rPr lang="en-US" altLang="zh-CN" dirty="0" smtClean="0">
                <a:solidFill>
                  <a:schemeClr val="bg1"/>
                </a:solidFill>
                <a:latin typeface="微软雅黑" panose="020B0503020204020204" pitchFamily="34" charset="-122"/>
                <a:ea typeface="微软雅黑" panose="020B0503020204020204" pitchFamily="34" charset="-122"/>
              </a:rPr>
              <a:t>9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入文本框</a:t>
            </a:r>
          </a:p>
        </p:txBody>
      </p:sp>
      <p:pic>
        <p:nvPicPr>
          <p:cNvPr id="2" name="图片 1"/>
          <p:cNvPicPr>
            <a:picLocks noChangeAspect="1"/>
          </p:cNvPicPr>
          <p:nvPr/>
        </p:nvPicPr>
        <p:blipFill>
          <a:blip r:embed="rId2"/>
          <a:stretch>
            <a:fillRect/>
          </a:stretch>
        </p:blipFill>
        <p:spPr>
          <a:xfrm>
            <a:off x="1894364" y="1555849"/>
            <a:ext cx="3528064" cy="2131412"/>
          </a:xfrm>
          <a:prstGeom prst="rect">
            <a:avLst/>
          </a:prstGeom>
        </p:spPr>
      </p:pic>
      <p:pic>
        <p:nvPicPr>
          <p:cNvPr id="4" name="图片 3"/>
          <p:cNvPicPr>
            <a:picLocks noChangeAspect="1"/>
          </p:cNvPicPr>
          <p:nvPr/>
        </p:nvPicPr>
        <p:blipFill>
          <a:blip r:embed="rId3"/>
          <a:stretch>
            <a:fillRect/>
          </a:stretch>
        </p:blipFill>
        <p:spPr>
          <a:xfrm>
            <a:off x="2038927" y="4175458"/>
            <a:ext cx="3990812" cy="2255676"/>
          </a:xfrm>
          <a:prstGeom prst="rect">
            <a:avLst/>
          </a:prstGeom>
        </p:spPr>
      </p:pic>
      <p:pic>
        <p:nvPicPr>
          <p:cNvPr id="5" name="图片 4"/>
          <p:cNvPicPr>
            <a:picLocks noChangeAspect="1"/>
          </p:cNvPicPr>
          <p:nvPr/>
        </p:nvPicPr>
        <p:blipFill>
          <a:blip r:embed="rId4"/>
          <a:stretch>
            <a:fillRect/>
          </a:stretch>
        </p:blipFill>
        <p:spPr>
          <a:xfrm>
            <a:off x="6904702" y="2572634"/>
            <a:ext cx="4906837" cy="2781371"/>
          </a:xfrm>
          <a:prstGeom prst="rect">
            <a:avLst/>
          </a:prstGeom>
        </p:spPr>
      </p:pic>
    </p:spTree>
    <p:extLst>
      <p:ext uri="{BB962C8B-B14F-4D97-AF65-F5344CB8AC3E}">
        <p14:creationId xmlns:p14="http://schemas.microsoft.com/office/powerpoint/2010/main" val="14908033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smtClean="0"/>
              <a:t>（</a:t>
            </a:r>
            <a:r>
              <a:rPr lang="zh-CN" altLang="en-US" dirty="0"/>
              <a:t>七</a:t>
            </a:r>
            <a:r>
              <a:rPr lang="zh-CN" altLang="en-US" dirty="0" smtClean="0"/>
              <a:t>）</a:t>
            </a:r>
            <a:r>
              <a:rPr lang="zh-CN" altLang="en-US" dirty="0"/>
              <a:t>丰富其他幻灯片</a:t>
            </a:r>
          </a:p>
        </p:txBody>
      </p:sp>
      <p:sp>
        <p:nvSpPr>
          <p:cNvPr id="9" name="矩形 8"/>
          <p:cNvSpPr/>
          <p:nvPr/>
        </p:nvSpPr>
        <p:spPr>
          <a:xfrm>
            <a:off x="792480" y="5707225"/>
            <a:ext cx="149714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11 </a:t>
            </a:r>
            <a:r>
              <a:rPr lang="zh-CN" altLang="en-US" dirty="0" smtClean="0">
                <a:solidFill>
                  <a:schemeClr val="bg1"/>
                </a:solidFill>
                <a:latin typeface="微软雅黑" panose="020B0503020204020204" pitchFamily="34" charset="-122"/>
                <a:ea typeface="微软雅黑" panose="020B0503020204020204" pitchFamily="34" charset="-122"/>
              </a:rPr>
              <a:t>创</a:t>
            </a:r>
            <a:r>
              <a:rPr lang="zh-CN" altLang="en-US" dirty="0">
                <a:solidFill>
                  <a:schemeClr val="bg1"/>
                </a:solidFill>
                <a:latin typeface="微软雅黑" panose="020B0503020204020204" pitchFamily="34" charset="-122"/>
                <a:ea typeface="微软雅黑" panose="020B0503020204020204" pitchFamily="34" charset="-122"/>
              </a:rPr>
              <a:t>建对象</a:t>
            </a:r>
          </a:p>
        </p:txBody>
      </p:sp>
      <p:sp>
        <p:nvSpPr>
          <p:cNvPr id="10" name="矩形 9"/>
          <p:cNvSpPr/>
          <p:nvPr/>
        </p:nvSpPr>
        <p:spPr>
          <a:xfrm>
            <a:off x="6021223" y="5707225"/>
            <a:ext cx="149714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12 </a:t>
            </a:r>
            <a:r>
              <a:rPr lang="zh-CN" altLang="en-US" dirty="0" smtClean="0">
                <a:solidFill>
                  <a:schemeClr val="bg1"/>
                </a:solidFill>
                <a:latin typeface="微软雅黑" panose="020B0503020204020204" pitchFamily="34" charset="-122"/>
                <a:ea typeface="微软雅黑" panose="020B0503020204020204" pitchFamily="34" charset="-122"/>
              </a:rPr>
              <a:t>创</a:t>
            </a:r>
            <a:r>
              <a:rPr lang="zh-CN" altLang="en-US" dirty="0">
                <a:solidFill>
                  <a:schemeClr val="bg1"/>
                </a:solidFill>
                <a:latin typeface="微软雅黑" panose="020B0503020204020204" pitchFamily="34" charset="-122"/>
                <a:ea typeface="微软雅黑" panose="020B0503020204020204" pitchFamily="34" charset="-122"/>
              </a:rPr>
              <a:t>建弧形</a:t>
            </a:r>
          </a:p>
        </p:txBody>
      </p:sp>
      <p:pic>
        <p:nvPicPr>
          <p:cNvPr id="2" name="图片 1"/>
          <p:cNvPicPr>
            <a:picLocks noChangeAspect="1"/>
          </p:cNvPicPr>
          <p:nvPr/>
        </p:nvPicPr>
        <p:blipFill>
          <a:blip r:embed="rId2"/>
          <a:stretch>
            <a:fillRect/>
          </a:stretch>
        </p:blipFill>
        <p:spPr>
          <a:xfrm>
            <a:off x="608503" y="2120348"/>
            <a:ext cx="4689491" cy="3368842"/>
          </a:xfrm>
          <a:prstGeom prst="rect">
            <a:avLst/>
          </a:prstGeom>
        </p:spPr>
      </p:pic>
      <p:pic>
        <p:nvPicPr>
          <p:cNvPr id="4" name="图片 3"/>
          <p:cNvPicPr>
            <a:picLocks noChangeAspect="1"/>
          </p:cNvPicPr>
          <p:nvPr/>
        </p:nvPicPr>
        <p:blipFill>
          <a:blip r:embed="rId3"/>
          <a:stretch>
            <a:fillRect/>
          </a:stretch>
        </p:blipFill>
        <p:spPr>
          <a:xfrm>
            <a:off x="5706210" y="2120348"/>
            <a:ext cx="5262216" cy="3368842"/>
          </a:xfrm>
          <a:prstGeom prst="rect">
            <a:avLst/>
          </a:prstGeom>
        </p:spPr>
      </p:pic>
    </p:spTree>
    <p:extLst>
      <p:ext uri="{BB962C8B-B14F-4D97-AF65-F5344CB8AC3E}">
        <p14:creationId xmlns:p14="http://schemas.microsoft.com/office/powerpoint/2010/main" val="41186127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（八）插入音频</a:t>
            </a:r>
          </a:p>
        </p:txBody>
      </p:sp>
      <p:sp>
        <p:nvSpPr>
          <p:cNvPr id="7" name="TextBox 6"/>
          <p:cNvSpPr txBox="1"/>
          <p:nvPr/>
        </p:nvSpPr>
        <p:spPr>
          <a:xfrm>
            <a:off x="855578" y="1414956"/>
            <a:ext cx="4249313" cy="1938992"/>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为了在放映演示文稿的过程中播放一定的背景音乐，下面将在“工作总结”演示文稿中插入并设置音频对象，其具体操作如下。</a:t>
            </a:r>
          </a:p>
        </p:txBody>
      </p:sp>
      <p:sp>
        <p:nvSpPr>
          <p:cNvPr id="8" name="矩形 7"/>
          <p:cNvSpPr/>
          <p:nvPr/>
        </p:nvSpPr>
        <p:spPr>
          <a:xfrm>
            <a:off x="2978909" y="6229638"/>
            <a:ext cx="203367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择音频文件</a:t>
            </a:r>
          </a:p>
        </p:txBody>
      </p:sp>
      <p:sp>
        <p:nvSpPr>
          <p:cNvPr id="9" name="矩形 8"/>
          <p:cNvSpPr/>
          <p:nvPr/>
        </p:nvSpPr>
        <p:spPr>
          <a:xfrm>
            <a:off x="6778690" y="5051918"/>
            <a:ext cx="2921901"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a:t>
            </a:r>
            <a:r>
              <a:rPr lang="zh-CN" altLang="en-US" dirty="0" smtClean="0">
                <a:solidFill>
                  <a:schemeClr val="bg1"/>
                </a:solidFill>
                <a:latin typeface="微软雅黑" panose="020B0503020204020204" pitchFamily="34" charset="-122"/>
                <a:ea typeface="微软雅黑" panose="020B0503020204020204" pitchFamily="34" charset="-122"/>
              </a:rPr>
              <a:t>“嵌入音频”</a:t>
            </a:r>
            <a:r>
              <a:rPr lang="zh-CN" altLang="en-US" dirty="0">
                <a:solidFill>
                  <a:schemeClr val="bg1"/>
                </a:solidFill>
                <a:latin typeface="微软雅黑" panose="020B0503020204020204" pitchFamily="34" charset="-122"/>
                <a:ea typeface="微软雅黑" panose="020B0503020204020204" pitchFamily="34" charset="-122"/>
              </a:rPr>
              <a:t>选项</a:t>
            </a:r>
          </a:p>
        </p:txBody>
      </p:sp>
      <p:pic>
        <p:nvPicPr>
          <p:cNvPr id="2" name="图片 1"/>
          <p:cNvPicPr>
            <a:picLocks noChangeAspect="1"/>
          </p:cNvPicPr>
          <p:nvPr/>
        </p:nvPicPr>
        <p:blipFill>
          <a:blip r:embed="rId2"/>
          <a:stretch>
            <a:fillRect/>
          </a:stretch>
        </p:blipFill>
        <p:spPr>
          <a:xfrm>
            <a:off x="5963355" y="1750978"/>
            <a:ext cx="4588316" cy="3205939"/>
          </a:xfrm>
          <a:prstGeom prst="rect">
            <a:avLst/>
          </a:prstGeom>
        </p:spPr>
      </p:pic>
      <p:pic>
        <p:nvPicPr>
          <p:cNvPr id="4" name="图片 3"/>
          <p:cNvPicPr>
            <a:picLocks noChangeAspect="1"/>
          </p:cNvPicPr>
          <p:nvPr/>
        </p:nvPicPr>
        <p:blipFill>
          <a:blip r:embed="rId3"/>
          <a:stretch>
            <a:fillRect/>
          </a:stretch>
        </p:blipFill>
        <p:spPr>
          <a:xfrm>
            <a:off x="941315" y="3429421"/>
            <a:ext cx="4163576" cy="2724744"/>
          </a:xfrm>
          <a:prstGeom prst="rect">
            <a:avLst/>
          </a:prstGeom>
        </p:spPr>
      </p:pic>
    </p:spTree>
    <p:extLst>
      <p:ext uri="{BB962C8B-B14F-4D97-AF65-F5344CB8AC3E}">
        <p14:creationId xmlns:p14="http://schemas.microsoft.com/office/powerpoint/2010/main" val="7289619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（八）插入音频</a:t>
            </a:r>
          </a:p>
        </p:txBody>
      </p:sp>
      <p:sp>
        <p:nvSpPr>
          <p:cNvPr id="6" name="矩形 5"/>
          <p:cNvSpPr/>
          <p:nvPr/>
        </p:nvSpPr>
        <p:spPr>
          <a:xfrm>
            <a:off x="2498970" y="1634769"/>
            <a:ext cx="252220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移</a:t>
            </a:r>
            <a:r>
              <a:rPr lang="zh-CN" altLang="en-US" dirty="0">
                <a:solidFill>
                  <a:schemeClr val="bg1"/>
                </a:solidFill>
                <a:latin typeface="微软雅黑" panose="020B0503020204020204" pitchFamily="34" charset="-122"/>
                <a:ea typeface="微软雅黑" panose="020B0503020204020204" pitchFamily="34" charset="-122"/>
              </a:rPr>
              <a:t>动“音频”标记</a:t>
            </a:r>
          </a:p>
        </p:txBody>
      </p:sp>
      <p:sp>
        <p:nvSpPr>
          <p:cNvPr id="7" name="矩形 6"/>
          <p:cNvSpPr/>
          <p:nvPr/>
        </p:nvSpPr>
        <p:spPr>
          <a:xfrm>
            <a:off x="7528170" y="1634769"/>
            <a:ext cx="203367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置音频参数</a:t>
            </a:r>
          </a:p>
        </p:txBody>
      </p:sp>
      <p:pic>
        <p:nvPicPr>
          <p:cNvPr id="2" name="图片 1"/>
          <p:cNvPicPr>
            <a:picLocks noChangeAspect="1"/>
          </p:cNvPicPr>
          <p:nvPr/>
        </p:nvPicPr>
        <p:blipFill>
          <a:blip r:embed="rId2"/>
          <a:stretch>
            <a:fillRect/>
          </a:stretch>
        </p:blipFill>
        <p:spPr>
          <a:xfrm>
            <a:off x="982071" y="2413727"/>
            <a:ext cx="10600329" cy="2650083"/>
          </a:xfrm>
          <a:prstGeom prst="rect">
            <a:avLst/>
          </a:prstGeom>
        </p:spPr>
      </p:pic>
    </p:spTree>
    <p:extLst>
      <p:ext uri="{BB962C8B-B14F-4D97-AF65-F5344CB8AC3E}">
        <p14:creationId xmlns:p14="http://schemas.microsoft.com/office/powerpoint/2010/main" val="10313121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808679" y="2815739"/>
            <a:ext cx="8756452" cy="3169002"/>
          </a:xfrm>
          <a:prstGeom prst="rect">
            <a:avLst/>
          </a:prstGeom>
        </p:spPr>
      </p:pic>
      <p:sp>
        <p:nvSpPr>
          <p:cNvPr id="3" name="标题 2"/>
          <p:cNvSpPr>
            <a:spLocks noGrp="1"/>
          </p:cNvSpPr>
          <p:nvPr>
            <p:ph type="title"/>
          </p:nvPr>
        </p:nvSpPr>
        <p:spPr/>
        <p:txBody>
          <a:bodyPr>
            <a:normAutofit/>
          </a:bodyPr>
          <a:lstStyle/>
          <a:p>
            <a:r>
              <a:rPr lang="zh-CN" altLang="en-US" dirty="0"/>
              <a:t>（九）插入超链接</a:t>
            </a:r>
          </a:p>
        </p:txBody>
      </p:sp>
      <p:sp>
        <p:nvSpPr>
          <p:cNvPr id="7" name="TextBox 6"/>
          <p:cNvSpPr txBox="1"/>
          <p:nvPr/>
        </p:nvSpPr>
        <p:spPr>
          <a:xfrm>
            <a:off x="855578" y="1414956"/>
            <a:ext cx="10662654"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超链接的作用是在放映演示文稿时可以跳转到指定的幻灯片，从而能够达到自主控制演示文稿放映过程的目的，下面将在幻灯片中为各种对象插入超链接，其具体操作如下。</a:t>
            </a:r>
          </a:p>
        </p:txBody>
      </p:sp>
      <p:sp>
        <p:nvSpPr>
          <p:cNvPr id="10" name="矩形 9"/>
          <p:cNvSpPr/>
          <p:nvPr/>
        </p:nvSpPr>
        <p:spPr>
          <a:xfrm>
            <a:off x="10745371" y="2815739"/>
            <a:ext cx="379713" cy="2308324"/>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指</a:t>
            </a:r>
            <a:r>
              <a:rPr lang="zh-CN" altLang="en-US" dirty="0">
                <a:solidFill>
                  <a:schemeClr val="bg1"/>
                </a:solidFill>
                <a:latin typeface="微软雅黑" panose="020B0503020204020204" pitchFamily="34" charset="-122"/>
                <a:ea typeface="微软雅黑" panose="020B0503020204020204" pitchFamily="34" charset="-122"/>
              </a:rPr>
              <a:t>定链接目</a:t>
            </a:r>
            <a:r>
              <a:rPr lang="zh-CN" altLang="en-US" dirty="0" smtClean="0">
                <a:solidFill>
                  <a:schemeClr val="bg1"/>
                </a:solidFill>
                <a:latin typeface="微软雅黑" panose="020B0503020204020204" pitchFamily="34" charset="-122"/>
                <a:ea typeface="微软雅黑" panose="020B0503020204020204" pitchFamily="34" charset="-122"/>
              </a:rPr>
              <a:t>标</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1275542" y="2815739"/>
            <a:ext cx="373322" cy="2031325"/>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创</a:t>
            </a:r>
            <a:r>
              <a:rPr lang="zh-CN" altLang="en-US" dirty="0">
                <a:solidFill>
                  <a:schemeClr val="bg1"/>
                </a:solidFill>
                <a:latin typeface="微软雅黑" panose="020B0503020204020204" pitchFamily="34" charset="-122"/>
                <a:ea typeface="微软雅黑" panose="020B0503020204020204" pitchFamily="34" charset="-122"/>
              </a:rPr>
              <a:t>建超链</a:t>
            </a:r>
            <a:r>
              <a:rPr lang="zh-CN" altLang="en-US" dirty="0" smtClean="0">
                <a:solidFill>
                  <a:schemeClr val="bg1"/>
                </a:solidFill>
                <a:latin typeface="微软雅黑" panose="020B0503020204020204" pitchFamily="34" charset="-122"/>
                <a:ea typeface="微软雅黑" panose="020B0503020204020204" pitchFamily="34" charset="-122"/>
              </a:rPr>
              <a:t>接</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12919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（九）插入超链接</a:t>
            </a:r>
          </a:p>
        </p:txBody>
      </p:sp>
      <p:sp>
        <p:nvSpPr>
          <p:cNvPr id="11" name="矩形 10"/>
          <p:cNvSpPr/>
          <p:nvPr/>
        </p:nvSpPr>
        <p:spPr>
          <a:xfrm>
            <a:off x="574113" y="1360032"/>
            <a:ext cx="436734" cy="2308324"/>
          </a:xfrm>
          <a:prstGeom prst="rect">
            <a:avLst/>
          </a:prstGeom>
          <a:solidFill>
            <a:schemeClr val="accent3">
              <a:lumMod val="40000"/>
              <a:lumOff val="60000"/>
            </a:schemeClr>
          </a:solidFill>
        </p:spPr>
        <p:txBody>
          <a:bodyPr vert="horz" wrap="square">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 </a:t>
            </a:r>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设置超链接颜色</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175836" y="1360032"/>
            <a:ext cx="4575607" cy="2992064"/>
          </a:xfrm>
          <a:prstGeom prst="rect">
            <a:avLst/>
          </a:prstGeom>
        </p:spPr>
      </p:pic>
      <p:pic>
        <p:nvPicPr>
          <p:cNvPr id="4" name="图片 3"/>
          <p:cNvPicPr>
            <a:picLocks noChangeAspect="1"/>
          </p:cNvPicPr>
          <p:nvPr/>
        </p:nvPicPr>
        <p:blipFill>
          <a:blip r:embed="rId3"/>
          <a:stretch>
            <a:fillRect/>
          </a:stretch>
        </p:blipFill>
        <p:spPr>
          <a:xfrm>
            <a:off x="4549314" y="2743637"/>
            <a:ext cx="6794547" cy="3878020"/>
          </a:xfrm>
          <a:prstGeom prst="rect">
            <a:avLst/>
          </a:prstGeom>
        </p:spPr>
      </p:pic>
      <p:sp>
        <p:nvSpPr>
          <p:cNvPr id="12" name="矩形 11"/>
          <p:cNvSpPr/>
          <p:nvPr/>
        </p:nvSpPr>
        <p:spPr>
          <a:xfrm>
            <a:off x="11364033" y="2743637"/>
            <a:ext cx="436734" cy="2308324"/>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继续创建超链接</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14316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36634" y="3595034"/>
            <a:ext cx="4350819" cy="3029407"/>
          </a:xfrm>
          <a:prstGeom prst="rect">
            <a:avLst/>
          </a:prstGeom>
        </p:spPr>
      </p:pic>
      <p:pic>
        <p:nvPicPr>
          <p:cNvPr id="4" name="图片 3"/>
          <p:cNvPicPr>
            <a:picLocks noChangeAspect="1"/>
          </p:cNvPicPr>
          <p:nvPr/>
        </p:nvPicPr>
        <p:blipFill>
          <a:blip r:embed="rId3"/>
          <a:stretch>
            <a:fillRect/>
          </a:stretch>
        </p:blipFill>
        <p:spPr>
          <a:xfrm>
            <a:off x="7642639" y="861968"/>
            <a:ext cx="2232996" cy="2909661"/>
          </a:xfrm>
          <a:prstGeom prst="rect">
            <a:avLst/>
          </a:prstGeom>
        </p:spPr>
      </p:pic>
      <p:pic>
        <p:nvPicPr>
          <p:cNvPr id="5" name="图片 4"/>
          <p:cNvPicPr>
            <a:picLocks noChangeAspect="1"/>
          </p:cNvPicPr>
          <p:nvPr/>
        </p:nvPicPr>
        <p:blipFill>
          <a:blip r:embed="rId4"/>
          <a:stretch>
            <a:fillRect/>
          </a:stretch>
        </p:blipFill>
        <p:spPr>
          <a:xfrm>
            <a:off x="6941479" y="3803096"/>
            <a:ext cx="4640921" cy="2958486"/>
          </a:xfrm>
          <a:prstGeom prst="rect">
            <a:avLst/>
          </a:prstGeom>
        </p:spPr>
      </p:pic>
      <p:sp>
        <p:nvSpPr>
          <p:cNvPr id="3" name="标题 2"/>
          <p:cNvSpPr>
            <a:spLocks noGrp="1"/>
          </p:cNvSpPr>
          <p:nvPr>
            <p:ph type="title"/>
          </p:nvPr>
        </p:nvSpPr>
        <p:spPr/>
        <p:txBody>
          <a:bodyPr>
            <a:normAutofit/>
          </a:bodyPr>
          <a:lstStyle/>
          <a:p>
            <a:r>
              <a:rPr lang="zh-CN" altLang="en-US" dirty="0"/>
              <a:t>（十）插入动作按钮</a:t>
            </a:r>
          </a:p>
        </p:txBody>
      </p:sp>
      <p:sp>
        <p:nvSpPr>
          <p:cNvPr id="7" name="TextBox 6"/>
          <p:cNvSpPr txBox="1"/>
          <p:nvPr/>
        </p:nvSpPr>
        <p:spPr>
          <a:xfrm>
            <a:off x="855577" y="1194377"/>
            <a:ext cx="5031876" cy="2400657"/>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动作按钮是一种具备超链接功能的形状，在放映演示文稿时，单击动作按钮，就可以跳转到指定的目标幻灯片，这样就便于演讲者更为自主地控制演讲过程。下面便在演示文稿中插入动作按钮，其具体操作如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10" name="矩形 9"/>
          <p:cNvSpPr/>
          <p:nvPr/>
        </p:nvSpPr>
        <p:spPr>
          <a:xfrm>
            <a:off x="9875635" y="3225702"/>
            <a:ext cx="1848441"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置动作按钮 </a:t>
            </a:r>
          </a:p>
        </p:txBody>
      </p:sp>
      <p:sp>
        <p:nvSpPr>
          <p:cNvPr id="14" name="矩形 13"/>
          <p:cNvSpPr/>
          <p:nvPr/>
        </p:nvSpPr>
        <p:spPr>
          <a:xfrm>
            <a:off x="9568785" y="6255109"/>
            <a:ext cx="246213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插入文本框和超链接</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2883983" y="5067361"/>
            <a:ext cx="1928650"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择动作按钮 </a:t>
            </a:r>
          </a:p>
        </p:txBody>
      </p:sp>
    </p:spTree>
    <p:extLst>
      <p:ext uri="{BB962C8B-B14F-4D97-AF65-F5344CB8AC3E}">
        <p14:creationId xmlns:p14="http://schemas.microsoft.com/office/powerpoint/2010/main" val="1926969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（三）演示文稿的制作流程</a:t>
            </a:r>
          </a:p>
        </p:txBody>
      </p:sp>
      <p:sp>
        <p:nvSpPr>
          <p:cNvPr id="42" name="矩形 41"/>
          <p:cNvSpPr/>
          <p:nvPr/>
        </p:nvSpPr>
        <p:spPr>
          <a:xfrm>
            <a:off x="1613885" y="1401866"/>
            <a:ext cx="2829777" cy="4931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613885" y="1401866"/>
            <a:ext cx="2829777" cy="533482"/>
          </a:xfrm>
        </p:spPr>
        <p:txBody>
          <a:bodyPr>
            <a:noAutofit/>
          </a:bodyPr>
          <a:lstStyle/>
          <a:p>
            <a:pPr indent="0"/>
            <a:r>
              <a:rPr lang="en-US" altLang="zh-CN" dirty="0">
                <a:solidFill>
                  <a:schemeClr val="bg1"/>
                </a:solidFill>
              </a:rPr>
              <a:t>1</a:t>
            </a:r>
            <a:r>
              <a:rPr lang="zh-CN" altLang="en-US" dirty="0">
                <a:solidFill>
                  <a:schemeClr val="bg1"/>
                </a:solidFill>
              </a:rPr>
              <a:t>．创建基本内容</a:t>
            </a:r>
            <a:endParaRPr lang="en-US" altLang="zh-CN" dirty="0"/>
          </a:p>
        </p:txBody>
      </p:sp>
      <p:grpSp>
        <p:nvGrpSpPr>
          <p:cNvPr id="44" name="组合 43"/>
          <p:cNvGrpSpPr/>
          <p:nvPr/>
        </p:nvGrpSpPr>
        <p:grpSpPr>
          <a:xfrm flipV="1">
            <a:off x="949161" y="1246400"/>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5" name="内容占位符 2"/>
          <p:cNvSpPr txBox="1"/>
          <p:nvPr/>
        </p:nvSpPr>
        <p:spPr>
          <a:xfrm>
            <a:off x="1255550" y="2639249"/>
            <a:ext cx="3949571" cy="2617046"/>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000" dirty="0"/>
              <a:t>制作演示文稿时，我们需要先创建演示文稿和幻灯片，并在幻灯片中输入基本的内容，这些内容主要是文本内容，从而创建出整个演示文稿的内容框</a:t>
            </a:r>
            <a:r>
              <a:rPr lang="zh-CN" altLang="en-US" sz="2000" dirty="0" smtClean="0"/>
              <a:t>架。</a:t>
            </a:r>
            <a:endParaRPr lang="en-US" altLang="zh-CN" sz="2000" dirty="0"/>
          </a:p>
        </p:txBody>
      </p:sp>
      <p:sp>
        <p:nvSpPr>
          <p:cNvPr id="55" name="矩形 54"/>
          <p:cNvSpPr/>
          <p:nvPr/>
        </p:nvSpPr>
        <p:spPr>
          <a:xfrm>
            <a:off x="7077845" y="1361550"/>
            <a:ext cx="2829777" cy="4931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内容占位符 3"/>
          <p:cNvSpPr txBox="1">
            <a:spLocks/>
          </p:cNvSpPr>
          <p:nvPr/>
        </p:nvSpPr>
        <p:spPr>
          <a:xfrm>
            <a:off x="7077845" y="1361550"/>
            <a:ext cx="2829776" cy="533482"/>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US" altLang="zh-CN" smtClean="0">
                <a:solidFill>
                  <a:schemeClr val="bg1"/>
                </a:solidFill>
              </a:rPr>
              <a:t>2</a:t>
            </a:r>
            <a:r>
              <a:rPr lang="zh-CN" altLang="en-US" smtClean="0">
                <a:solidFill>
                  <a:schemeClr val="bg1"/>
                </a:solidFill>
              </a:rPr>
              <a:t>．统一演示文稿</a:t>
            </a:r>
          </a:p>
          <a:p>
            <a:pPr indent="0"/>
            <a:r>
              <a:rPr lang="zh-CN" altLang="en-US" smtClean="0">
                <a:solidFill>
                  <a:schemeClr val="bg1"/>
                </a:solidFill>
              </a:rPr>
              <a:t>容</a:t>
            </a:r>
            <a:endParaRPr lang="en-US" altLang="zh-CN" dirty="0"/>
          </a:p>
        </p:txBody>
      </p:sp>
      <p:grpSp>
        <p:nvGrpSpPr>
          <p:cNvPr id="59" name="组合 58"/>
          <p:cNvGrpSpPr/>
          <p:nvPr/>
        </p:nvGrpSpPr>
        <p:grpSpPr>
          <a:xfrm flipV="1">
            <a:off x="6413121" y="1206084"/>
            <a:ext cx="470284" cy="670057"/>
            <a:chOff x="3173412" y="596106"/>
            <a:chExt cx="960438" cy="1368425"/>
          </a:xfrm>
        </p:grpSpPr>
        <p:sp>
          <p:nvSpPr>
            <p:cNvPr id="6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2" name="内容占位符 2"/>
          <p:cNvSpPr txBox="1"/>
          <p:nvPr/>
        </p:nvSpPr>
        <p:spPr>
          <a:xfrm>
            <a:off x="6470938" y="2442104"/>
            <a:ext cx="4996812" cy="94704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所谓统一演示文稿，主要是指统一演示文稿的背景、主题，以及对象格式等。</a:t>
            </a:r>
            <a:endParaRPr lang="en-US" altLang="zh-CN" sz="2000" dirty="0"/>
          </a:p>
        </p:txBody>
      </p:sp>
      <p:grpSp>
        <p:nvGrpSpPr>
          <p:cNvPr id="83" name="组合 82"/>
          <p:cNvGrpSpPr/>
          <p:nvPr/>
        </p:nvGrpSpPr>
        <p:grpSpPr>
          <a:xfrm>
            <a:off x="6470938" y="3747747"/>
            <a:ext cx="4975004" cy="133350"/>
            <a:chOff x="2668733" y="3464872"/>
            <a:chExt cx="695320" cy="383863"/>
          </a:xfrm>
        </p:grpSpPr>
        <p:sp>
          <p:nvSpPr>
            <p:cNvPr id="84" name="燕尾形 83"/>
            <p:cNvSpPr/>
            <p:nvPr/>
          </p:nvSpPr>
          <p:spPr>
            <a:xfrm>
              <a:off x="2668733" y="3464872"/>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燕尾形 84"/>
            <p:cNvSpPr/>
            <p:nvPr/>
          </p:nvSpPr>
          <p:spPr>
            <a:xfrm>
              <a:off x="3028773" y="3464872"/>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86" name="文本框 16"/>
          <p:cNvSpPr txBox="1"/>
          <p:nvPr>
            <p:custDataLst>
              <p:tags r:id="rId1"/>
            </p:custDataLst>
          </p:nvPr>
        </p:nvSpPr>
        <p:spPr>
          <a:xfrm>
            <a:off x="6470938" y="4168859"/>
            <a:ext cx="2042401" cy="1324978"/>
          </a:xfrm>
          <a:prstGeom prst="rect">
            <a:avLst/>
          </a:prstGeom>
          <a:noFill/>
        </p:spPr>
        <p:txBody>
          <a:bodyPr wrap="square" lIns="90000" tIns="46800" rIns="90000" bIns="46800" rtlCol="0">
            <a:no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rPr>
              <a:t>一方面，这可以提高制作演示文稿的效</a:t>
            </a:r>
            <a:r>
              <a:rPr lang="zh-CN" altLang="en-US" sz="2000" dirty="0" smtClean="0">
                <a:latin typeface="微软雅黑" panose="020B0503020204020204" pitchFamily="34" charset="-122"/>
                <a:ea typeface="微软雅黑" panose="020B0503020204020204" pitchFamily="34" charset="-122"/>
              </a:rPr>
              <a:t>率。</a:t>
            </a:r>
            <a:endParaRPr lang="en-US" altLang="zh-CN" sz="2000" dirty="0">
              <a:solidFill>
                <a:schemeClr val="tx1"/>
              </a:solidFill>
              <a:latin typeface="微软雅黑" panose="020B0503020204020204" pitchFamily="34" charset="-122"/>
              <a:ea typeface="微软雅黑" panose="020B0503020204020204" pitchFamily="34" charset="-122"/>
            </a:endParaRPr>
          </a:p>
        </p:txBody>
      </p:sp>
      <p:sp>
        <p:nvSpPr>
          <p:cNvPr id="87" name="文本框 13"/>
          <p:cNvSpPr txBox="1"/>
          <p:nvPr>
            <p:custDataLst>
              <p:tags r:id="rId2"/>
            </p:custDataLst>
          </p:nvPr>
        </p:nvSpPr>
        <p:spPr>
          <a:xfrm>
            <a:off x="8860517" y="4168859"/>
            <a:ext cx="2766623" cy="1322438"/>
          </a:xfrm>
          <a:prstGeom prst="rect">
            <a:avLst/>
          </a:prstGeom>
          <a:noFill/>
        </p:spPr>
        <p:txBody>
          <a:bodyPr wrap="square" lIns="90000" tIns="46800" rIns="90000" bIns="46800" rtlCol="0">
            <a:noAutofit/>
          </a:bodyPr>
          <a:lstStyle/>
          <a:p>
            <a:pPr algn="just">
              <a:lnSpc>
                <a:spcPct val="150000"/>
              </a:lnSpc>
            </a:pPr>
            <a:r>
              <a:rPr lang="zh-CN" altLang="en-US" sz="2000" dirty="0"/>
              <a:t>另一方面，一个具备统一风格的演示文稿会显得更加美观和专</a:t>
            </a:r>
            <a:r>
              <a:rPr lang="zh-CN" altLang="en-US" sz="2000" dirty="0" smtClean="0"/>
              <a:t>业。</a:t>
            </a:r>
            <a:endParaRPr lang="en-US" altLang="zh-CN" sz="2000" dirty="0">
              <a:solidFill>
                <a:schemeClr val="tx1"/>
              </a:solidFill>
            </a:endParaRPr>
          </a:p>
        </p:txBody>
      </p:sp>
    </p:spTree>
    <p:extLst>
      <p:ext uri="{BB962C8B-B14F-4D97-AF65-F5344CB8AC3E}">
        <p14:creationId xmlns:p14="http://schemas.microsoft.com/office/powerpoint/2010/main" val="35643586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（十）插入动作按钮</a:t>
            </a:r>
          </a:p>
        </p:txBody>
      </p:sp>
      <p:sp>
        <p:nvSpPr>
          <p:cNvPr id="15" name="矩形 14"/>
          <p:cNvSpPr/>
          <p:nvPr/>
        </p:nvSpPr>
        <p:spPr>
          <a:xfrm>
            <a:off x="8103232" y="6235816"/>
            <a:ext cx="1968420"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调整动作按钮</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9680962" y="3546191"/>
            <a:ext cx="201646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置动作按钮 </a:t>
            </a:r>
          </a:p>
        </p:txBody>
      </p:sp>
      <p:sp>
        <p:nvSpPr>
          <p:cNvPr id="18" name="矩形 17"/>
          <p:cNvSpPr/>
          <p:nvPr/>
        </p:nvSpPr>
        <p:spPr>
          <a:xfrm>
            <a:off x="2677611" y="3546191"/>
            <a:ext cx="201646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指</a:t>
            </a:r>
            <a:r>
              <a:rPr lang="zh-CN" altLang="en-US" dirty="0">
                <a:solidFill>
                  <a:schemeClr val="bg1"/>
                </a:solidFill>
                <a:latin typeface="微软雅黑" panose="020B0503020204020204" pitchFamily="34" charset="-122"/>
                <a:ea typeface="微软雅黑" panose="020B0503020204020204" pitchFamily="34" charset="-122"/>
              </a:rPr>
              <a:t>定链接目标</a:t>
            </a:r>
          </a:p>
        </p:txBody>
      </p:sp>
      <p:pic>
        <p:nvPicPr>
          <p:cNvPr id="4" name="图片 3"/>
          <p:cNvPicPr>
            <a:picLocks noChangeAspect="1"/>
          </p:cNvPicPr>
          <p:nvPr/>
        </p:nvPicPr>
        <p:blipFill>
          <a:blip r:embed="rId2"/>
          <a:stretch>
            <a:fillRect/>
          </a:stretch>
        </p:blipFill>
        <p:spPr>
          <a:xfrm>
            <a:off x="1635008" y="1030381"/>
            <a:ext cx="3174682" cy="2511563"/>
          </a:xfrm>
          <a:prstGeom prst="rect">
            <a:avLst/>
          </a:prstGeom>
        </p:spPr>
      </p:pic>
      <p:pic>
        <p:nvPicPr>
          <p:cNvPr id="5" name="图片 4"/>
          <p:cNvPicPr>
            <a:picLocks noChangeAspect="1"/>
          </p:cNvPicPr>
          <p:nvPr/>
        </p:nvPicPr>
        <p:blipFill>
          <a:blip r:embed="rId3"/>
          <a:stretch>
            <a:fillRect/>
          </a:stretch>
        </p:blipFill>
        <p:spPr>
          <a:xfrm>
            <a:off x="5150852" y="1030776"/>
            <a:ext cx="4364209" cy="2864892"/>
          </a:xfrm>
          <a:prstGeom prst="rect">
            <a:avLst/>
          </a:prstGeom>
        </p:spPr>
      </p:pic>
      <p:pic>
        <p:nvPicPr>
          <p:cNvPr id="6" name="图片 5"/>
          <p:cNvPicPr>
            <a:picLocks noChangeAspect="1"/>
          </p:cNvPicPr>
          <p:nvPr/>
        </p:nvPicPr>
        <p:blipFill>
          <a:blip r:embed="rId4"/>
          <a:stretch>
            <a:fillRect/>
          </a:stretch>
        </p:blipFill>
        <p:spPr>
          <a:xfrm>
            <a:off x="3430811" y="4048473"/>
            <a:ext cx="4560250" cy="2591905"/>
          </a:xfrm>
          <a:prstGeom prst="rect">
            <a:avLst/>
          </a:prstGeom>
        </p:spPr>
      </p:pic>
    </p:spTree>
    <p:extLst>
      <p:ext uri="{BB962C8B-B14F-4D97-AF65-F5344CB8AC3E}">
        <p14:creationId xmlns:p14="http://schemas.microsoft.com/office/powerpoint/2010/main" val="11077225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grpSp>
        <p:nvGrpSpPr>
          <p:cNvPr id="13" name="组合 12"/>
          <p:cNvGrpSpPr/>
          <p:nvPr/>
        </p:nvGrpSpPr>
        <p:grpSpPr>
          <a:xfrm>
            <a:off x="5067791" y="3574707"/>
            <a:ext cx="6642945" cy="523543"/>
            <a:chOff x="5609780" y="3549218"/>
            <a:chExt cx="6642945" cy="523543"/>
          </a:xfrm>
        </p:grpSpPr>
        <p:sp>
          <p:nvSpPr>
            <p:cNvPr id="14" name="矩形 13"/>
            <p:cNvSpPr/>
            <p:nvPr/>
          </p:nvSpPr>
          <p:spPr>
            <a:xfrm>
              <a:off x="6095914" y="3549218"/>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390218" y="3549218"/>
              <a:ext cx="4862507"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609780" y="3636335"/>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文本框 11"/>
          <p:cNvSpPr txBox="1"/>
          <p:nvPr/>
        </p:nvSpPr>
        <p:spPr>
          <a:xfrm>
            <a:off x="7036910" y="1430390"/>
            <a:ext cx="400540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创建“工作总结”演示文稿</a:t>
            </a:r>
          </a:p>
        </p:txBody>
      </p:sp>
      <p:sp>
        <p:nvSpPr>
          <p:cNvPr id="28" name="文本框 18"/>
          <p:cNvSpPr txBox="1"/>
          <p:nvPr/>
        </p:nvSpPr>
        <p:spPr>
          <a:xfrm>
            <a:off x="6945469" y="2161549"/>
            <a:ext cx="4604847" cy="461665"/>
          </a:xfrm>
          <a:prstGeom prst="rect">
            <a:avLst/>
          </a:prstGeom>
          <a:noFill/>
        </p:spPr>
        <p:txBody>
          <a:bodyPr wrap="square" rtlCol="0">
            <a:spAutoFit/>
            <a:scene3d>
              <a:camera prst="orthographicFront"/>
              <a:lightRig rig="threePt" dir="t"/>
            </a:scene3d>
            <a:sp3d contourW="12700"/>
          </a:bodyPr>
          <a:lstStyle/>
          <a:p>
            <a:r>
              <a:rPr lang="zh-CN" altLang="en-US" sz="2400" dirty="0"/>
              <a:t>统一“工作总结”演示文稿风格</a:t>
            </a:r>
          </a:p>
        </p:txBody>
      </p:sp>
      <p:sp>
        <p:nvSpPr>
          <p:cNvPr id="29" name="文本框 18"/>
          <p:cNvSpPr txBox="1"/>
          <p:nvPr/>
        </p:nvSpPr>
        <p:spPr>
          <a:xfrm>
            <a:off x="6945469" y="2871928"/>
            <a:ext cx="4765267" cy="461665"/>
          </a:xfrm>
          <a:prstGeom prst="rect">
            <a:avLst/>
          </a:prstGeom>
          <a:noFill/>
        </p:spPr>
        <p:txBody>
          <a:bodyPr wrap="square" rtlCol="0">
            <a:spAutoFit/>
            <a:scene3d>
              <a:camera prst="orthographicFront"/>
              <a:lightRig rig="threePt" dir="t"/>
            </a:scene3d>
            <a:sp3d contourW="12700"/>
          </a:bodyPr>
          <a:lstStyle/>
          <a:p>
            <a:r>
              <a:rPr lang="zh-CN" altLang="en-US" sz="2400" dirty="0"/>
              <a:t>丰富“工作总结”演示文稿内容</a:t>
            </a:r>
          </a:p>
        </p:txBody>
      </p:sp>
      <p:sp>
        <p:nvSpPr>
          <p:cNvPr id="30" name="TextBox 3"/>
          <p:cNvSpPr txBox="1"/>
          <p:nvPr/>
        </p:nvSpPr>
        <p:spPr>
          <a:xfrm>
            <a:off x="5670216" y="14439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2174907"/>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87809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3622924"/>
            <a:ext cx="4912654" cy="46166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为“工作总结”演示文稿设</a:t>
            </a:r>
            <a:r>
              <a:rPr lang="zh-CN" altLang="en-US" sz="2400" dirty="0" smtClean="0">
                <a:solidFill>
                  <a:schemeClr val="bg1"/>
                </a:solidFill>
              </a:rPr>
              <a:t>置动画</a:t>
            </a:r>
            <a:endParaRPr lang="zh-CN" altLang="en-US" sz="2400" dirty="0">
              <a:solidFill>
                <a:schemeClr val="bg1"/>
              </a:solidFill>
            </a:endParaRPr>
          </a:p>
        </p:txBody>
      </p:sp>
      <p:sp>
        <p:nvSpPr>
          <p:cNvPr id="38" name="文本框 18"/>
          <p:cNvSpPr txBox="1"/>
          <p:nvPr/>
        </p:nvSpPr>
        <p:spPr>
          <a:xfrm>
            <a:off x="6926420" y="4408868"/>
            <a:ext cx="4784316" cy="461665"/>
          </a:xfrm>
          <a:prstGeom prst="rect">
            <a:avLst/>
          </a:prstGeom>
          <a:noFill/>
        </p:spPr>
        <p:txBody>
          <a:bodyPr wrap="square" rtlCol="0">
            <a:spAutoFit/>
            <a:scene3d>
              <a:camera prst="orthographicFront"/>
              <a:lightRig rig="threePt" dir="t"/>
            </a:scene3d>
            <a:sp3d contourW="12700"/>
          </a:bodyPr>
          <a:lstStyle/>
          <a:p>
            <a:r>
              <a:rPr lang="zh-CN" altLang="en-US" sz="2400" dirty="0"/>
              <a:t>放映并发布“工作总结”演</a:t>
            </a:r>
            <a:r>
              <a:rPr lang="zh-CN" altLang="en-US" sz="2400" dirty="0" smtClean="0"/>
              <a:t>示文稿</a:t>
            </a:r>
            <a:endParaRPr lang="zh-CN" altLang="en-US" sz="2400" dirty="0">
              <a:solidFill>
                <a:schemeClr val="tx1"/>
              </a:solidFill>
            </a:endParaRPr>
          </a:p>
        </p:txBody>
      </p:sp>
      <p:sp>
        <p:nvSpPr>
          <p:cNvPr id="39" name="TextBox 21"/>
          <p:cNvSpPr txBox="1"/>
          <p:nvPr/>
        </p:nvSpPr>
        <p:spPr>
          <a:xfrm>
            <a:off x="5651166" y="3636282"/>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44150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extLst>
      <p:ext uri="{BB962C8B-B14F-4D97-AF65-F5344CB8AC3E}">
        <p14:creationId xmlns:p14="http://schemas.microsoft.com/office/powerpoint/2010/main" val="300654222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483429"/>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14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308324"/>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丰富“工作总结”演示文稿的内容后，如果没有特殊要求，此时的幻灯片实际上已经可以放映了，但为了进一步体现</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的优势，以及强化演示文稿生动形象的特点，还可以对演示文稿进行动画设置</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下面</a:t>
            </a:r>
            <a:r>
              <a:rPr lang="zh-CN" altLang="en-US" sz="2000" dirty="0">
                <a:solidFill>
                  <a:schemeClr val="tx1">
                    <a:lumMod val="85000"/>
                    <a:lumOff val="15000"/>
                  </a:schemeClr>
                </a:solidFill>
              </a:rPr>
              <a:t>介绍如何设置“工作总结”演示文稿中幻灯片之间切换时的动画效果，以及每张幻灯片中各对象的动画效果。</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为“工作总结”演示文稿设</a:t>
            </a:r>
            <a:r>
              <a:rPr lang="zh-CN" altLang="en-US" sz="2800" dirty="0" smtClean="0">
                <a:solidFill>
                  <a:schemeClr val="tx1">
                    <a:lumMod val="85000"/>
                    <a:lumOff val="15000"/>
                  </a:schemeClr>
                </a:solidFill>
              </a:rPr>
              <a:t>置动画</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务四</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133600"/>
            <a:ext cx="9728200" cy="3279140"/>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48042" y="2832757"/>
            <a:ext cx="329565" cy="2030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869133"/>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3354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597525"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为“工作总结”演示文稿设置动画</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务四</a:t>
            </a:r>
            <a:endParaRPr lang="en-US" altLang="zh-CN" sz="2800" dirty="0">
              <a:solidFill>
                <a:schemeClr val="tx1">
                  <a:lumMod val="85000"/>
                  <a:lumOff val="15000"/>
                </a:schemeClr>
              </a:solidFill>
            </a:endParaRPr>
          </a:p>
        </p:txBody>
      </p:sp>
      <p:sp>
        <p:nvSpPr>
          <p:cNvPr id="2" name="矩形 1"/>
          <p:cNvSpPr/>
          <p:nvPr/>
        </p:nvSpPr>
        <p:spPr>
          <a:xfrm>
            <a:off x="3776964" y="2942157"/>
            <a:ext cx="5109091" cy="461665"/>
          </a:xfrm>
          <a:prstGeom prst="rect">
            <a:avLst/>
          </a:prstGeom>
        </p:spPr>
        <p:txBody>
          <a:bodyPr wrap="none">
            <a:spAutoFit/>
          </a:bodyPr>
          <a:lstStyle/>
          <a:p>
            <a:r>
              <a:rPr lang="zh-CN" altLang="zh-CN" sz="2400" dirty="0"/>
              <a:t>（一</a:t>
            </a:r>
            <a:r>
              <a:rPr lang="zh-CN" altLang="zh-CN" sz="2400" dirty="0" smtClean="0"/>
              <a:t>）</a:t>
            </a:r>
            <a:r>
              <a:rPr lang="zh-CN" altLang="en-US" sz="2400" dirty="0" smtClean="0"/>
              <a:t>演示文稿动画</a:t>
            </a:r>
            <a:r>
              <a:rPr lang="zh-CN" altLang="en-US" sz="2400" dirty="0"/>
              <a:t>的基本设</a:t>
            </a:r>
            <a:r>
              <a:rPr lang="zh-CN" altLang="en-US" sz="2400" dirty="0" smtClean="0"/>
              <a:t>置原则</a:t>
            </a:r>
            <a:endParaRPr lang="zh-CN" altLang="en-US" sz="2400" dirty="0"/>
          </a:p>
        </p:txBody>
      </p:sp>
      <p:sp>
        <p:nvSpPr>
          <p:cNvPr id="20" name="矩形 19"/>
          <p:cNvSpPr/>
          <p:nvPr/>
        </p:nvSpPr>
        <p:spPr>
          <a:xfrm>
            <a:off x="3776964" y="3631183"/>
            <a:ext cx="4530407" cy="461665"/>
          </a:xfrm>
          <a:prstGeom prst="rect">
            <a:avLst/>
          </a:prstGeom>
        </p:spPr>
        <p:txBody>
          <a:bodyPr wrap="none">
            <a:spAutoFit/>
          </a:bodyPr>
          <a:lstStyle/>
          <a:p>
            <a:r>
              <a:rPr lang="zh-CN" altLang="en-US" sz="2400" dirty="0"/>
              <a:t>（二</a:t>
            </a:r>
            <a:r>
              <a:rPr lang="zh-CN" altLang="en-US" sz="2400" dirty="0" smtClean="0"/>
              <a:t>）</a:t>
            </a:r>
            <a:r>
              <a:rPr lang="en-US" altLang="zh-CN" sz="2400" dirty="0"/>
              <a:t>WPS Office</a:t>
            </a:r>
            <a:r>
              <a:rPr lang="zh-CN" altLang="en-US" sz="2400" dirty="0" smtClean="0"/>
              <a:t>中</a:t>
            </a:r>
            <a:r>
              <a:rPr lang="zh-CN" altLang="en-US" sz="2400" dirty="0"/>
              <a:t>的动画类型</a:t>
            </a:r>
          </a:p>
        </p:txBody>
      </p:sp>
      <p:grpSp>
        <p:nvGrpSpPr>
          <p:cNvPr id="5" name="组合 4"/>
          <p:cNvGrpSpPr/>
          <p:nvPr/>
        </p:nvGrpSpPr>
        <p:grpSpPr>
          <a:xfrm>
            <a:off x="10949940" y="5029200"/>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a:t>
            </a:r>
            <a:r>
              <a:rPr lang="zh-CN" altLang="en-US" dirty="0"/>
              <a:t>）演示文稿动画的基本设置原则</a:t>
            </a:r>
            <a:endParaRPr lang="zh-CN" altLang="en-US" dirty="0"/>
          </a:p>
        </p:txBody>
      </p:sp>
      <p:grpSp>
        <p:nvGrpSpPr>
          <p:cNvPr id="79" name="组合 78"/>
          <p:cNvGrpSpPr/>
          <p:nvPr/>
        </p:nvGrpSpPr>
        <p:grpSpPr>
          <a:xfrm>
            <a:off x="2125980" y="2780665"/>
            <a:ext cx="8547100" cy="3455670"/>
            <a:chOff x="1321" y="3880"/>
            <a:chExt cx="13460" cy="5442"/>
          </a:xfrm>
        </p:grpSpPr>
        <p:cxnSp>
          <p:nvCxnSpPr>
            <p:cNvPr id="80" name="直接连接符 79"/>
            <p:cNvCxnSpPr/>
            <p:nvPr/>
          </p:nvCxnSpPr>
          <p:spPr>
            <a:xfrm flipV="1">
              <a:off x="2478" y="6572"/>
              <a:ext cx="11517"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椭圆 81"/>
            <p:cNvSpPr/>
            <p:nvPr/>
          </p:nvSpPr>
          <p:spPr>
            <a:xfrm>
              <a:off x="1321" y="5430"/>
              <a:ext cx="2331" cy="2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4878" y="5430"/>
              <a:ext cx="2331" cy="23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8434" y="5430"/>
              <a:ext cx="2331" cy="2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86" name="椭圆 85"/>
            <p:cNvSpPr/>
            <p:nvPr/>
          </p:nvSpPr>
          <p:spPr>
            <a:xfrm>
              <a:off x="11991" y="5430"/>
              <a:ext cx="2331" cy="23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61"/>
            <p:cNvSpPr txBox="1"/>
            <p:nvPr/>
          </p:nvSpPr>
          <p:spPr>
            <a:xfrm>
              <a:off x="1943" y="6039"/>
              <a:ext cx="1088" cy="1113"/>
            </a:xfrm>
            <a:prstGeom prst="rect">
              <a:avLst/>
            </a:prstGeom>
            <a:noFill/>
          </p:spPr>
          <p:txBody>
            <a:bodyPr wrap="none" rtlCol="0">
              <a:spAutoFit/>
            </a:bodyPr>
            <a:lstStyle/>
            <a:p>
              <a:pPr algn="ctr"/>
              <a:r>
                <a:rPr lang="en-US" altLang="zh-CN" sz="4000" dirty="0">
                  <a:solidFill>
                    <a:schemeClr val="bg1"/>
                  </a:solidFill>
                  <a:latin typeface="Times New Roman" panose="02020603050405020304" pitchFamily="18" charset="0"/>
                  <a:cs typeface="Times New Roman" panose="02020603050405020304" pitchFamily="18" charset="0"/>
                </a:rPr>
                <a:t>01</a:t>
              </a:r>
            </a:p>
          </p:txBody>
        </p:sp>
        <p:sp>
          <p:nvSpPr>
            <p:cNvPr id="89" name="文本框 69"/>
            <p:cNvSpPr txBox="1"/>
            <p:nvPr/>
          </p:nvSpPr>
          <p:spPr>
            <a:xfrm>
              <a:off x="5499" y="6016"/>
              <a:ext cx="1088" cy="1113"/>
            </a:xfrm>
            <a:prstGeom prst="rect">
              <a:avLst/>
            </a:prstGeom>
            <a:noFill/>
          </p:spPr>
          <p:txBody>
            <a:bodyPr wrap="none" rtlCol="0">
              <a:spAutoFit/>
            </a:bodyPr>
            <a:lstStyle/>
            <a:p>
              <a:pPr algn="ctr"/>
              <a:r>
                <a:rPr lang="en-US" altLang="zh-CN" sz="4000" dirty="0">
                  <a:solidFill>
                    <a:schemeClr val="bg1"/>
                  </a:solidFill>
                  <a:latin typeface="Times New Roman" panose="02020603050405020304" pitchFamily="18" charset="0"/>
                  <a:cs typeface="Times New Roman" panose="02020603050405020304" pitchFamily="18" charset="0"/>
                </a:rPr>
                <a:t>02</a:t>
              </a:r>
            </a:p>
          </p:txBody>
        </p:sp>
        <p:sp>
          <p:nvSpPr>
            <p:cNvPr id="91" name="文本框 70"/>
            <p:cNvSpPr txBox="1"/>
            <p:nvPr/>
          </p:nvSpPr>
          <p:spPr>
            <a:xfrm>
              <a:off x="9103" y="6039"/>
              <a:ext cx="1088" cy="1113"/>
            </a:xfrm>
            <a:prstGeom prst="rect">
              <a:avLst/>
            </a:prstGeom>
            <a:noFill/>
          </p:spPr>
          <p:txBody>
            <a:bodyPr wrap="none" rtlCol="0">
              <a:spAutoFit/>
            </a:bodyPr>
            <a:lstStyle/>
            <a:p>
              <a:pPr algn="ctr"/>
              <a:r>
                <a:rPr lang="en-US" altLang="zh-CN" sz="4000" dirty="0">
                  <a:solidFill>
                    <a:schemeClr val="bg1"/>
                  </a:solidFill>
                  <a:latin typeface="Times New Roman" panose="02020603050405020304" pitchFamily="18" charset="0"/>
                  <a:cs typeface="Times New Roman" panose="02020603050405020304" pitchFamily="18" charset="0"/>
                </a:rPr>
                <a:t>03</a:t>
              </a:r>
            </a:p>
          </p:txBody>
        </p:sp>
        <p:sp>
          <p:nvSpPr>
            <p:cNvPr id="92" name="文本框 71"/>
            <p:cNvSpPr txBox="1"/>
            <p:nvPr/>
          </p:nvSpPr>
          <p:spPr>
            <a:xfrm>
              <a:off x="12612" y="6039"/>
              <a:ext cx="1088" cy="1113"/>
            </a:xfrm>
            <a:prstGeom prst="rect">
              <a:avLst/>
            </a:prstGeom>
            <a:noFill/>
          </p:spPr>
          <p:txBody>
            <a:bodyPr wrap="none" rtlCol="0">
              <a:spAutoFit/>
            </a:bodyPr>
            <a:lstStyle/>
            <a:p>
              <a:pPr algn="ctr"/>
              <a:r>
                <a:rPr lang="en-US" altLang="zh-CN" sz="4000" dirty="0">
                  <a:solidFill>
                    <a:schemeClr val="bg1"/>
                  </a:solidFill>
                  <a:latin typeface="Times New Roman" panose="02020603050405020304" pitchFamily="18" charset="0"/>
                  <a:cs typeface="Times New Roman" panose="02020603050405020304" pitchFamily="18" charset="0"/>
                </a:rPr>
                <a:t>04</a:t>
              </a:r>
            </a:p>
          </p:txBody>
        </p:sp>
        <p:sp>
          <p:nvSpPr>
            <p:cNvPr id="94" name="内容占位符 3"/>
            <p:cNvSpPr txBox="1"/>
            <p:nvPr/>
          </p:nvSpPr>
          <p:spPr>
            <a:xfrm>
              <a:off x="1321" y="4034"/>
              <a:ext cx="2353" cy="109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r>
                <a:rPr lang="zh-CN" altLang="en-US" dirty="0"/>
                <a:t>宁缺毋滥</a:t>
              </a:r>
              <a:endParaRPr altLang="zh-CN" dirty="0"/>
            </a:p>
          </p:txBody>
        </p:sp>
        <p:sp>
          <p:nvSpPr>
            <p:cNvPr id="95" name="内容占位符 3"/>
            <p:cNvSpPr txBox="1"/>
            <p:nvPr/>
          </p:nvSpPr>
          <p:spPr>
            <a:xfrm>
              <a:off x="5499" y="8224"/>
              <a:ext cx="2259" cy="109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r>
                <a:rPr lang="zh-CN" altLang="en-US" dirty="0"/>
                <a:t>繁而不乱</a:t>
              </a:r>
              <a:endParaRPr altLang="zh-CN" dirty="0"/>
            </a:p>
          </p:txBody>
        </p:sp>
        <p:sp>
          <p:nvSpPr>
            <p:cNvPr id="97" name="内容占位符 3"/>
            <p:cNvSpPr txBox="1"/>
            <p:nvPr/>
          </p:nvSpPr>
          <p:spPr>
            <a:xfrm>
              <a:off x="8236" y="3880"/>
              <a:ext cx="2723" cy="109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r>
                <a:rPr lang="zh-CN" altLang="en-US" dirty="0"/>
                <a:t>突出重点</a:t>
              </a:r>
              <a:endParaRPr altLang="zh-CN" dirty="0"/>
            </a:p>
          </p:txBody>
        </p:sp>
        <p:sp>
          <p:nvSpPr>
            <p:cNvPr id="98" name="内容占位符 3"/>
            <p:cNvSpPr txBox="1"/>
            <p:nvPr/>
          </p:nvSpPr>
          <p:spPr>
            <a:xfrm>
              <a:off x="11991" y="8224"/>
              <a:ext cx="2790" cy="109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r>
                <a:rPr lang="zh-CN" altLang="en-US" dirty="0"/>
                <a:t>适当创新</a:t>
              </a:r>
              <a:endParaRPr altLang="zh-CN" dirty="0"/>
            </a:p>
          </p:txBody>
        </p:sp>
      </p:grpSp>
      <p:sp>
        <p:nvSpPr>
          <p:cNvPr id="99" name="内容占位符 2"/>
          <p:cNvSpPr txBox="1"/>
          <p:nvPr/>
        </p:nvSpPr>
        <p:spPr>
          <a:xfrm>
            <a:off x="669925" y="1063312"/>
            <a:ext cx="10760075" cy="1521138"/>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演示文稿动画包括幻灯片切换动画和对象动画两大类，而对象动画又有“进入”“强调”“退出”“动作路径”动画之分。在设计时，应该怎样使用动画才能优化演示文稿的放映效果呢？这里</a:t>
            </a:r>
            <a:r>
              <a:rPr lang="zh-CN" altLang="en-US" sz="2000" dirty="0" smtClean="0"/>
              <a:t>有</a:t>
            </a:r>
            <a:r>
              <a:rPr lang="en-US" altLang="zh-CN" sz="2000" dirty="0" smtClean="0"/>
              <a:t>4</a:t>
            </a:r>
            <a:r>
              <a:rPr lang="zh-CN" altLang="en-US" sz="2000" dirty="0" smtClean="0"/>
              <a:t>个</a:t>
            </a:r>
            <a:r>
              <a:rPr lang="zh-CN" altLang="en-US" sz="2000" dirty="0"/>
              <a:t>基本设置原则可供参考。</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a:t>
            </a:r>
            <a:r>
              <a:rPr lang="zh-CN" altLang="en-US" dirty="0" smtClean="0"/>
              <a:t>）</a:t>
            </a:r>
            <a:r>
              <a:rPr lang="en-US" altLang="zh-CN" dirty="0"/>
              <a:t>WPS Office</a:t>
            </a:r>
            <a:r>
              <a:rPr lang="zh-CN" altLang="en-US" dirty="0"/>
              <a:t>中的动画类型</a:t>
            </a:r>
            <a:endParaRPr lang="zh-CN" altLang="en-US" dirty="0"/>
          </a:p>
        </p:txBody>
      </p:sp>
      <p:grpSp>
        <p:nvGrpSpPr>
          <p:cNvPr id="44" name="组合 43"/>
          <p:cNvGrpSpPr/>
          <p:nvPr/>
        </p:nvGrpSpPr>
        <p:grpSpPr>
          <a:xfrm>
            <a:off x="934515" y="1404979"/>
            <a:ext cx="3783787" cy="2781399"/>
            <a:chOff x="774700" y="1904338"/>
            <a:chExt cx="3783787" cy="2781399"/>
          </a:xfrm>
        </p:grpSpPr>
        <p:cxnSp>
          <p:nvCxnSpPr>
            <p:cNvPr id="45" name="直接连接符 44"/>
            <p:cNvCxnSpPr/>
            <p:nvPr/>
          </p:nvCxnSpPr>
          <p:spPr>
            <a:xfrm flipV="1">
              <a:off x="774700" y="2256506"/>
              <a:ext cx="3748290" cy="10270"/>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866573" y="1904338"/>
              <a:ext cx="2649549" cy="413661"/>
            </a:xfrm>
            <a:prstGeom prst="rect">
              <a:avLst/>
            </a:prstGeom>
          </p:spPr>
          <p:txBody>
            <a:bodyPr wrap="none" lIns="72000" tIns="0" rIns="72000" bIns="0">
              <a:normAutofit/>
            </a:bodyPr>
            <a:lstStyle/>
            <a:p>
              <a:pPr lvl="0" defTabSz="913765">
                <a:defRPr/>
              </a:pPr>
              <a:r>
                <a:rPr lang="zh-CN" altLang="en-US" sz="2000" b="1" dirty="0">
                  <a:solidFill>
                    <a:schemeClr val="tx1">
                      <a:lumMod val="95000"/>
                      <a:lumOff val="5000"/>
                    </a:schemeClr>
                  </a:solidFill>
                </a:rPr>
                <a:t>“强调”动画</a:t>
              </a:r>
            </a:p>
          </p:txBody>
        </p:sp>
        <p:sp>
          <p:nvSpPr>
            <p:cNvPr id="47" name="矩形 46"/>
            <p:cNvSpPr/>
            <p:nvPr/>
          </p:nvSpPr>
          <p:spPr>
            <a:xfrm>
              <a:off x="853440" y="2377413"/>
              <a:ext cx="3705047" cy="2308324"/>
            </a:xfrm>
            <a:prstGeom prst="rect">
              <a:avLst/>
            </a:prstGeom>
          </p:spPr>
          <p:txBody>
            <a:bodyPr wrap="square">
              <a:spAutoFit/>
            </a:bodyPr>
            <a:lstStyle/>
            <a:p>
              <a:pPr algn="just">
                <a:lnSpc>
                  <a:spcPct val="120000"/>
                </a:lnSpc>
              </a:pPr>
              <a:r>
                <a:rPr lang="zh-CN" altLang="en-US" sz="2000" dirty="0">
                  <a:solidFill>
                    <a:schemeClr val="tx1">
                      <a:lumMod val="95000"/>
                      <a:lumOff val="5000"/>
                    </a:schemeClr>
                  </a:solidFill>
                </a:rPr>
                <a:t>这类动画的特点是放映时通过指定方式突出显示添加了动画的对象，无论动画是在放映前、放映中，还是在放映后，应用了“强调”动画的对象始终是显示在幻灯片中</a:t>
              </a:r>
              <a:r>
                <a:rPr lang="zh-CN" altLang="en-US" sz="2000" dirty="0" smtClean="0">
                  <a:solidFill>
                    <a:schemeClr val="tx1">
                      <a:lumMod val="95000"/>
                      <a:lumOff val="5000"/>
                    </a:schemeClr>
                  </a:solidFill>
                </a:rPr>
                <a:t>的。</a:t>
              </a:r>
              <a:endParaRPr lang="zh-CN" altLang="en-US" sz="2000" dirty="0">
                <a:solidFill>
                  <a:schemeClr val="tx1">
                    <a:lumMod val="95000"/>
                    <a:lumOff val="5000"/>
                  </a:schemeClr>
                </a:solidFill>
              </a:endParaRPr>
            </a:p>
          </p:txBody>
        </p:sp>
      </p:grpSp>
      <p:grpSp>
        <p:nvGrpSpPr>
          <p:cNvPr id="48" name="组合 47"/>
          <p:cNvGrpSpPr/>
          <p:nvPr/>
        </p:nvGrpSpPr>
        <p:grpSpPr>
          <a:xfrm>
            <a:off x="977758" y="4636646"/>
            <a:ext cx="5292090" cy="1598420"/>
            <a:chOff x="774700" y="4240488"/>
            <a:chExt cx="3915700" cy="1598420"/>
          </a:xfrm>
        </p:grpSpPr>
        <p:cxnSp>
          <p:nvCxnSpPr>
            <p:cNvPr id="49" name="直接连接符 48"/>
            <p:cNvCxnSpPr/>
            <p:nvPr/>
          </p:nvCxnSpPr>
          <p:spPr>
            <a:xfrm>
              <a:off x="774700" y="4588386"/>
              <a:ext cx="3915700" cy="0"/>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866573" y="4240488"/>
              <a:ext cx="2649549" cy="413661"/>
            </a:xfrm>
            <a:prstGeom prst="rect">
              <a:avLst/>
            </a:prstGeom>
          </p:spPr>
          <p:txBody>
            <a:bodyPr wrap="none" lIns="72000" tIns="0" rIns="72000" bIns="0">
              <a:normAutofit/>
            </a:bodyPr>
            <a:lstStyle/>
            <a:p>
              <a:pPr lvl="0" defTabSz="913765">
                <a:defRPr/>
              </a:pPr>
              <a:r>
                <a:rPr lang="zh-CN" altLang="en-US" sz="2000" b="1" dirty="0">
                  <a:solidFill>
                    <a:schemeClr val="tx1">
                      <a:lumMod val="95000"/>
                      <a:lumOff val="5000"/>
                    </a:schemeClr>
                  </a:solidFill>
                </a:rPr>
                <a:t>“进入”动画</a:t>
              </a:r>
            </a:p>
          </p:txBody>
        </p:sp>
        <p:sp>
          <p:nvSpPr>
            <p:cNvPr id="51" name="矩形 50"/>
            <p:cNvSpPr/>
            <p:nvPr/>
          </p:nvSpPr>
          <p:spPr>
            <a:xfrm>
              <a:off x="853440" y="4670383"/>
              <a:ext cx="3762375" cy="1168525"/>
            </a:xfrm>
            <a:prstGeom prst="rect">
              <a:avLst/>
            </a:prstGeom>
          </p:spPr>
          <p:txBody>
            <a:bodyPr wrap="square">
              <a:spAutoFit/>
            </a:bodyPr>
            <a:lstStyle/>
            <a:p>
              <a:pPr>
                <a:lnSpc>
                  <a:spcPct val="120000"/>
                </a:lnSpc>
              </a:pPr>
              <a:r>
                <a:rPr lang="zh-CN" altLang="en-US" sz="2000" dirty="0">
                  <a:solidFill>
                    <a:schemeClr val="tx1">
                      <a:lumMod val="95000"/>
                      <a:lumOff val="5000"/>
                    </a:schemeClr>
                  </a:solidFill>
                </a:rPr>
                <a:t>这类动画的特点是从无到有，即在放映幻灯片时，开始并不会出现应用了进入动画的对象，而在特定时间或特定操作下。</a:t>
              </a:r>
            </a:p>
          </p:txBody>
        </p:sp>
      </p:grpSp>
      <p:grpSp>
        <p:nvGrpSpPr>
          <p:cNvPr id="52" name="组合 51"/>
          <p:cNvGrpSpPr/>
          <p:nvPr/>
        </p:nvGrpSpPr>
        <p:grpSpPr>
          <a:xfrm>
            <a:off x="7590234" y="1404979"/>
            <a:ext cx="3894111" cy="1663244"/>
            <a:chOff x="7523189" y="1914608"/>
            <a:chExt cx="3894111" cy="1663244"/>
          </a:xfrm>
        </p:grpSpPr>
        <p:cxnSp>
          <p:nvCxnSpPr>
            <p:cNvPr id="53" name="直接连接符 52"/>
            <p:cNvCxnSpPr/>
            <p:nvPr/>
          </p:nvCxnSpPr>
          <p:spPr>
            <a:xfrm>
              <a:off x="7523189" y="2266776"/>
              <a:ext cx="3894111" cy="0"/>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8437578" y="1914608"/>
              <a:ext cx="2922584" cy="413661"/>
            </a:xfrm>
            <a:prstGeom prst="rect">
              <a:avLst/>
            </a:prstGeom>
          </p:spPr>
          <p:txBody>
            <a:bodyPr wrap="none" lIns="72000" tIns="0" rIns="72000" bIns="0">
              <a:normAutofit/>
            </a:bodyPr>
            <a:lstStyle/>
            <a:p>
              <a:pPr lvl="0" algn="r" defTabSz="913765">
                <a:defRPr/>
              </a:pPr>
              <a:r>
                <a:rPr lang="zh-CN" altLang="en-US" sz="2000" b="1" dirty="0">
                  <a:solidFill>
                    <a:schemeClr val="tx1">
                      <a:lumMod val="95000"/>
                      <a:lumOff val="5000"/>
                    </a:schemeClr>
                  </a:solidFill>
                </a:rPr>
                <a:t>“退出”动画</a:t>
              </a:r>
            </a:p>
          </p:txBody>
        </p:sp>
        <p:sp>
          <p:nvSpPr>
            <p:cNvPr id="55" name="矩形 54"/>
            <p:cNvSpPr/>
            <p:nvPr/>
          </p:nvSpPr>
          <p:spPr>
            <a:xfrm>
              <a:off x="7523189" y="2377523"/>
              <a:ext cx="3846195" cy="1200329"/>
            </a:xfrm>
            <a:prstGeom prst="rect">
              <a:avLst/>
            </a:prstGeom>
          </p:spPr>
          <p:txBody>
            <a:bodyPr wrap="square">
              <a:spAutoFit/>
            </a:bodyPr>
            <a:lstStyle/>
            <a:p>
              <a:pPr algn="r">
                <a:lnSpc>
                  <a:spcPct val="120000"/>
                </a:lnSpc>
              </a:pPr>
              <a:r>
                <a:rPr lang="zh-CN" altLang="en-US" sz="2000" dirty="0">
                  <a:solidFill>
                    <a:schemeClr val="tx1">
                      <a:lumMod val="95000"/>
                      <a:lumOff val="5000"/>
                    </a:schemeClr>
                  </a:solidFill>
                </a:rPr>
                <a:t>这类动画的特点与“进入”动画刚好相反，是通过动画使幻灯片中的某个对象消失。</a:t>
              </a:r>
            </a:p>
          </p:txBody>
        </p:sp>
      </p:grpSp>
      <p:grpSp>
        <p:nvGrpSpPr>
          <p:cNvPr id="56" name="组合 55"/>
          <p:cNvGrpSpPr/>
          <p:nvPr/>
        </p:nvGrpSpPr>
        <p:grpSpPr>
          <a:xfrm>
            <a:off x="7094522" y="4636646"/>
            <a:ext cx="4191769" cy="1632129"/>
            <a:chOff x="7225531" y="4238209"/>
            <a:chExt cx="4191769" cy="1632129"/>
          </a:xfrm>
        </p:grpSpPr>
        <p:cxnSp>
          <p:nvCxnSpPr>
            <p:cNvPr id="57" name="直接连接符 56"/>
            <p:cNvCxnSpPr/>
            <p:nvPr/>
          </p:nvCxnSpPr>
          <p:spPr>
            <a:xfrm>
              <a:off x="7501600" y="4588386"/>
              <a:ext cx="3915700" cy="0"/>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8437578" y="4238209"/>
              <a:ext cx="2922584" cy="413661"/>
            </a:xfrm>
            <a:prstGeom prst="rect">
              <a:avLst/>
            </a:prstGeom>
          </p:spPr>
          <p:txBody>
            <a:bodyPr wrap="none" lIns="72000" tIns="0" rIns="72000" bIns="0">
              <a:normAutofit/>
            </a:bodyPr>
            <a:lstStyle/>
            <a:p>
              <a:pPr lvl="0" algn="r" defTabSz="913765">
                <a:defRPr/>
              </a:pPr>
              <a:r>
                <a:rPr lang="zh-CN" altLang="en-US" sz="2000" b="1" dirty="0">
                  <a:solidFill>
                    <a:schemeClr val="tx1">
                      <a:lumMod val="95000"/>
                      <a:lumOff val="5000"/>
                    </a:schemeClr>
                  </a:solidFill>
                </a:rPr>
                <a:t>“动作路径”动画</a:t>
              </a:r>
            </a:p>
          </p:txBody>
        </p:sp>
        <p:sp>
          <p:nvSpPr>
            <p:cNvPr id="59" name="矩形 58"/>
            <p:cNvSpPr/>
            <p:nvPr/>
          </p:nvSpPr>
          <p:spPr>
            <a:xfrm>
              <a:off x="7225531" y="4670009"/>
              <a:ext cx="4143854" cy="1200329"/>
            </a:xfrm>
            <a:prstGeom prst="rect">
              <a:avLst/>
            </a:prstGeom>
          </p:spPr>
          <p:txBody>
            <a:bodyPr wrap="square">
              <a:spAutoFit/>
            </a:bodyPr>
            <a:lstStyle/>
            <a:p>
              <a:pPr algn="r">
                <a:lnSpc>
                  <a:spcPct val="120000"/>
                </a:lnSpc>
              </a:pPr>
              <a:r>
                <a:rPr lang="zh-CN" altLang="en-US" sz="2000" dirty="0">
                  <a:solidFill>
                    <a:schemeClr val="tx1">
                      <a:lumMod val="95000"/>
                      <a:lumOff val="5000"/>
                    </a:schemeClr>
                  </a:solidFill>
                </a:rPr>
                <a:t>这类动画的特点是能够使对象在动画放映时产生位置的变化，并能控制具体的变化路线。</a:t>
              </a:r>
            </a:p>
          </p:txBody>
        </p:sp>
      </p:grpSp>
      <p:grpSp>
        <p:nvGrpSpPr>
          <p:cNvPr id="60" name="组合 59"/>
          <p:cNvGrpSpPr/>
          <p:nvPr/>
        </p:nvGrpSpPr>
        <p:grpSpPr>
          <a:xfrm>
            <a:off x="4897750" y="1757147"/>
            <a:ext cx="2542592" cy="2743559"/>
            <a:chOff x="3933825" y="1270000"/>
            <a:chExt cx="4333876" cy="4391026"/>
          </a:xfrm>
        </p:grpSpPr>
        <p:sp>
          <p:nvSpPr>
            <p:cNvPr id="61" name="任意多边形: 形状 53"/>
            <p:cNvSpPr/>
            <p:nvPr/>
          </p:nvSpPr>
          <p:spPr>
            <a:xfrm flipV="1">
              <a:off x="3933825" y="3465513"/>
              <a:ext cx="2400300" cy="2195513"/>
            </a:xfrm>
            <a:custGeom>
              <a:avLst/>
              <a:gdLst>
                <a:gd name="connsiteX0" fmla="*/ 529431 w 2400300"/>
                <a:gd name="connsiteY0" fmla="*/ 2195513 h 2195513"/>
                <a:gd name="connsiteX1" fmla="*/ 628087 w 2400300"/>
                <a:gd name="connsiteY1" fmla="*/ 2135577 h 2195513"/>
                <a:gd name="connsiteX2" fmla="*/ 1200150 w 2400300"/>
                <a:gd name="connsiteY2" fmla="*/ 1990725 h 2195513"/>
                <a:gd name="connsiteX3" fmla="*/ 2400300 w 2400300"/>
                <a:gd name="connsiteY3" fmla="*/ 1990725 h 2195513"/>
                <a:gd name="connsiteX4" fmla="*/ 2400300 w 2400300"/>
                <a:gd name="connsiteY4" fmla="*/ 1200150 h 2195513"/>
                <a:gd name="connsiteX5" fmla="*/ 1200150 w 2400300"/>
                <a:gd name="connsiteY5" fmla="*/ 0 h 2195513"/>
                <a:gd name="connsiteX6" fmla="*/ 0 w 2400300"/>
                <a:gd name="connsiteY6" fmla="*/ 0 h 2195513"/>
                <a:gd name="connsiteX7" fmla="*/ 0 w 2400300"/>
                <a:gd name="connsiteY7" fmla="*/ 1200150 h 2195513"/>
                <a:gd name="connsiteX8" fmla="*/ 529135 w 2400300"/>
                <a:gd name="connsiteY8" fmla="*/ 2195333 h 2195513"/>
                <a:gd name="connsiteX9" fmla="*/ 529431 w 2400300"/>
                <a:gd name="connsiteY9"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300" h="2195513">
                  <a:moveTo>
                    <a:pt x="529431" y="2195513"/>
                  </a:moveTo>
                  <a:lnTo>
                    <a:pt x="628087" y="2135577"/>
                  </a:lnTo>
                  <a:cubicBezTo>
                    <a:pt x="798140" y="2043198"/>
                    <a:pt x="993017" y="1990725"/>
                    <a:pt x="1200150" y="1990725"/>
                  </a:cubicBezTo>
                  <a:lnTo>
                    <a:pt x="2400300" y="1990725"/>
                  </a:lnTo>
                  <a:lnTo>
                    <a:pt x="2400300" y="1200150"/>
                  </a:lnTo>
                  <a:cubicBezTo>
                    <a:pt x="2400300" y="537325"/>
                    <a:pt x="1862975" y="0"/>
                    <a:pt x="1200150" y="0"/>
                  </a:cubicBezTo>
                  <a:lnTo>
                    <a:pt x="0" y="0"/>
                  </a:lnTo>
                  <a:lnTo>
                    <a:pt x="0" y="1200150"/>
                  </a:lnTo>
                  <a:cubicBezTo>
                    <a:pt x="0" y="1614415"/>
                    <a:pt x="209893" y="1979658"/>
                    <a:pt x="529135" y="2195333"/>
                  </a:cubicBezTo>
                  <a:lnTo>
                    <a:pt x="529431" y="2195513"/>
                  </a:lnTo>
                  <a:close/>
                </a:path>
              </a:pathLst>
            </a:cu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2" name="任意多边形: 形状 54"/>
            <p:cNvSpPr/>
            <p:nvPr/>
          </p:nvSpPr>
          <p:spPr>
            <a:xfrm flipV="1">
              <a:off x="5867400" y="1270000"/>
              <a:ext cx="2400300" cy="2195513"/>
            </a:xfrm>
            <a:custGeom>
              <a:avLst/>
              <a:gdLst>
                <a:gd name="connsiteX0" fmla="*/ 1200150 w 2400300"/>
                <a:gd name="connsiteY0" fmla="*/ 2195513 h 2195513"/>
                <a:gd name="connsiteX1" fmla="*/ 2400300 w 2400300"/>
                <a:gd name="connsiteY1" fmla="*/ 2195513 h 2195513"/>
                <a:gd name="connsiteX2" fmla="*/ 2400300 w 2400300"/>
                <a:gd name="connsiteY2" fmla="*/ 995363 h 2195513"/>
                <a:gd name="connsiteX3" fmla="*/ 1871165 w 2400300"/>
                <a:gd name="connsiteY3" fmla="*/ 180 h 2195513"/>
                <a:gd name="connsiteX4" fmla="*/ 1870869 w 2400300"/>
                <a:gd name="connsiteY4" fmla="*/ 0 h 2195513"/>
                <a:gd name="connsiteX5" fmla="*/ 1772213 w 2400300"/>
                <a:gd name="connsiteY5" fmla="*/ 59935 h 2195513"/>
                <a:gd name="connsiteX6" fmla="*/ 1200150 w 2400300"/>
                <a:gd name="connsiteY6" fmla="*/ 204787 h 2195513"/>
                <a:gd name="connsiteX7" fmla="*/ 0 w 2400300"/>
                <a:gd name="connsiteY7" fmla="*/ 204787 h 2195513"/>
                <a:gd name="connsiteX8" fmla="*/ 0 w 2400300"/>
                <a:gd name="connsiteY8" fmla="*/ 995363 h 2195513"/>
                <a:gd name="connsiteX9" fmla="*/ 1200150 w 2400300"/>
                <a:gd name="connsiteY9"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300" h="2195513">
                  <a:moveTo>
                    <a:pt x="1200150" y="2195513"/>
                  </a:moveTo>
                  <a:lnTo>
                    <a:pt x="2400300" y="2195513"/>
                  </a:lnTo>
                  <a:lnTo>
                    <a:pt x="2400300" y="995363"/>
                  </a:lnTo>
                  <a:cubicBezTo>
                    <a:pt x="2400300" y="581098"/>
                    <a:pt x="2190408" y="215855"/>
                    <a:pt x="1871165" y="180"/>
                  </a:cubicBezTo>
                  <a:lnTo>
                    <a:pt x="1870869" y="0"/>
                  </a:lnTo>
                  <a:lnTo>
                    <a:pt x="1772213" y="59935"/>
                  </a:lnTo>
                  <a:cubicBezTo>
                    <a:pt x="1602160" y="152314"/>
                    <a:pt x="1407283" y="204787"/>
                    <a:pt x="1200150" y="204787"/>
                  </a:cubicBezTo>
                  <a:lnTo>
                    <a:pt x="0" y="204787"/>
                  </a:lnTo>
                  <a:lnTo>
                    <a:pt x="0" y="995363"/>
                  </a:lnTo>
                  <a:cubicBezTo>
                    <a:pt x="0" y="1658188"/>
                    <a:pt x="537325" y="2195513"/>
                    <a:pt x="1200150" y="2195513"/>
                  </a:cubicBezTo>
                  <a:close/>
                </a:path>
              </a:pathLst>
            </a:cu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3" name="任意多边形: 形状 55"/>
            <p:cNvSpPr/>
            <p:nvPr/>
          </p:nvSpPr>
          <p:spPr>
            <a:xfrm>
              <a:off x="3933825" y="1270000"/>
              <a:ext cx="2166938" cy="2400300"/>
            </a:xfrm>
            <a:custGeom>
              <a:avLst/>
              <a:gdLst>
                <a:gd name="connsiteX0" fmla="*/ 0 w 2166938"/>
                <a:gd name="connsiteY0" fmla="*/ 0 h 2400300"/>
                <a:gd name="connsiteX1" fmla="*/ 1200150 w 2166938"/>
                <a:gd name="connsiteY1" fmla="*/ 0 h 2400300"/>
                <a:gd name="connsiteX2" fmla="*/ 2126244 w 2166938"/>
                <a:gd name="connsiteY2" fmla="*/ 436743 h 2400300"/>
                <a:gd name="connsiteX3" fmla="*/ 2166938 w 2166938"/>
                <a:gd name="connsiteY3" fmla="*/ 491162 h 2400300"/>
                <a:gd name="connsiteX4" fmla="*/ 2138542 w 2166938"/>
                <a:gd name="connsiteY4" fmla="*/ 529135 h 2400300"/>
                <a:gd name="connsiteX5" fmla="*/ 1933575 w 2166938"/>
                <a:gd name="connsiteY5" fmla="*/ 1200150 h 2400300"/>
                <a:gd name="connsiteX6" fmla="*/ 1933575 w 2166938"/>
                <a:gd name="connsiteY6" fmla="*/ 2400300 h 2400300"/>
                <a:gd name="connsiteX7" fmla="*/ 1200150 w 2166938"/>
                <a:gd name="connsiteY7" fmla="*/ 2400300 h 2400300"/>
                <a:gd name="connsiteX8" fmla="*/ 0 w 2166938"/>
                <a:gd name="connsiteY8" fmla="*/ 1200150 h 2400300"/>
                <a:gd name="connsiteX9" fmla="*/ 0 w 2166938"/>
                <a:gd name="connsiteY9"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6938" h="2400300">
                  <a:moveTo>
                    <a:pt x="0" y="0"/>
                  </a:moveTo>
                  <a:lnTo>
                    <a:pt x="1200150" y="0"/>
                  </a:lnTo>
                  <a:cubicBezTo>
                    <a:pt x="1572989" y="0"/>
                    <a:pt x="1906119" y="170013"/>
                    <a:pt x="2126244" y="436743"/>
                  </a:cubicBezTo>
                  <a:lnTo>
                    <a:pt x="2166938" y="491162"/>
                  </a:lnTo>
                  <a:lnTo>
                    <a:pt x="2138542" y="529135"/>
                  </a:lnTo>
                  <a:cubicBezTo>
                    <a:pt x="2009137" y="720680"/>
                    <a:pt x="1933575" y="951591"/>
                    <a:pt x="1933575" y="1200150"/>
                  </a:cubicBezTo>
                  <a:lnTo>
                    <a:pt x="1933575" y="2400300"/>
                  </a:lnTo>
                  <a:lnTo>
                    <a:pt x="1200150" y="2400300"/>
                  </a:lnTo>
                  <a:cubicBezTo>
                    <a:pt x="537325" y="2400300"/>
                    <a:pt x="0" y="1862975"/>
                    <a:pt x="0" y="1200150"/>
                  </a:cubicBezTo>
                  <a:lnTo>
                    <a:pt x="0" y="0"/>
                  </a:lnTo>
                  <a:close/>
                </a:path>
              </a:pathLst>
            </a:cu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4" name="任意多边形: 形状 56"/>
            <p:cNvSpPr/>
            <p:nvPr/>
          </p:nvSpPr>
          <p:spPr>
            <a:xfrm flipV="1">
              <a:off x="6100764" y="3260725"/>
              <a:ext cx="2166937" cy="2400300"/>
            </a:xfrm>
            <a:custGeom>
              <a:avLst/>
              <a:gdLst>
                <a:gd name="connsiteX0" fmla="*/ 233362 w 2166937"/>
                <a:gd name="connsiteY0" fmla="*/ 2400300 h 2400300"/>
                <a:gd name="connsiteX1" fmla="*/ 966787 w 2166937"/>
                <a:gd name="connsiteY1" fmla="*/ 2400300 h 2400300"/>
                <a:gd name="connsiteX2" fmla="*/ 2166937 w 2166937"/>
                <a:gd name="connsiteY2" fmla="*/ 1200150 h 2400300"/>
                <a:gd name="connsiteX3" fmla="*/ 2166937 w 2166937"/>
                <a:gd name="connsiteY3" fmla="*/ 0 h 2400300"/>
                <a:gd name="connsiteX4" fmla="*/ 966787 w 2166937"/>
                <a:gd name="connsiteY4" fmla="*/ 0 h 2400300"/>
                <a:gd name="connsiteX5" fmla="*/ 40693 w 2166937"/>
                <a:gd name="connsiteY5" fmla="*/ 436743 h 2400300"/>
                <a:gd name="connsiteX6" fmla="*/ 0 w 2166937"/>
                <a:gd name="connsiteY6" fmla="*/ 491162 h 2400300"/>
                <a:gd name="connsiteX7" fmla="*/ 28395 w 2166937"/>
                <a:gd name="connsiteY7" fmla="*/ 529135 h 2400300"/>
                <a:gd name="connsiteX8" fmla="*/ 233362 w 2166937"/>
                <a:gd name="connsiteY8" fmla="*/ 1200150 h 2400300"/>
                <a:gd name="connsiteX9" fmla="*/ 233362 w 2166937"/>
                <a:gd name="connsiteY9" fmla="*/ 1600994 h 2400300"/>
                <a:gd name="connsiteX10" fmla="*/ 233362 w 2166937"/>
                <a:gd name="connsiteY10" fmla="*/ 1990725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937" h="2400300">
                  <a:moveTo>
                    <a:pt x="233362" y="2400300"/>
                  </a:moveTo>
                  <a:lnTo>
                    <a:pt x="966787" y="2400300"/>
                  </a:lnTo>
                  <a:cubicBezTo>
                    <a:pt x="1629612" y="2400300"/>
                    <a:pt x="2166937" y="1862975"/>
                    <a:pt x="2166937" y="1200150"/>
                  </a:cubicBezTo>
                  <a:lnTo>
                    <a:pt x="2166937" y="0"/>
                  </a:lnTo>
                  <a:lnTo>
                    <a:pt x="966787" y="0"/>
                  </a:lnTo>
                  <a:cubicBezTo>
                    <a:pt x="593948" y="0"/>
                    <a:pt x="260818" y="170013"/>
                    <a:pt x="40693" y="436743"/>
                  </a:cubicBezTo>
                  <a:lnTo>
                    <a:pt x="0" y="491162"/>
                  </a:lnTo>
                  <a:lnTo>
                    <a:pt x="28395" y="529135"/>
                  </a:lnTo>
                  <a:cubicBezTo>
                    <a:pt x="157801" y="720680"/>
                    <a:pt x="233362" y="951591"/>
                    <a:pt x="233362" y="1200150"/>
                  </a:cubicBezTo>
                  <a:lnTo>
                    <a:pt x="233362" y="1600994"/>
                  </a:lnTo>
                  <a:lnTo>
                    <a:pt x="233362" y="1990725"/>
                  </a:lnTo>
                  <a:close/>
                </a:path>
              </a:pathLst>
            </a:cu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65" name="任意多边形: 形状 57"/>
            <p:cNvSpPr>
              <a:spLocks noChangeAspect="1"/>
            </p:cNvSpPr>
            <p:nvPr/>
          </p:nvSpPr>
          <p:spPr bwMode="auto">
            <a:xfrm>
              <a:off x="6857538" y="2124523"/>
              <a:ext cx="653386" cy="633133"/>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66" name="任意多边形: 形状 58"/>
            <p:cNvSpPr/>
            <p:nvPr/>
          </p:nvSpPr>
          <p:spPr bwMode="auto">
            <a:xfrm>
              <a:off x="4772503" y="2175821"/>
              <a:ext cx="500815" cy="561762"/>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67" name="任意多边形: 形状 59"/>
            <p:cNvSpPr/>
            <p:nvPr/>
          </p:nvSpPr>
          <p:spPr bwMode="auto">
            <a:xfrm>
              <a:off x="4718991" y="4339994"/>
              <a:ext cx="665940" cy="562767"/>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68" name="任意多边形: 形状 60"/>
            <p:cNvSpPr/>
            <p:nvPr/>
          </p:nvSpPr>
          <p:spPr bwMode="auto">
            <a:xfrm>
              <a:off x="6868733" y="4284157"/>
              <a:ext cx="624648" cy="573431"/>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000" fill="hold"/>
                                        <p:tgtEl>
                                          <p:spTgt spid="60"/>
                                        </p:tgtEl>
                                        <p:attrNameLst>
                                          <p:attrName>ppt_w</p:attrName>
                                        </p:attrNameLst>
                                      </p:cBhvr>
                                      <p:tavLst>
                                        <p:tav tm="0">
                                          <p:val>
                                            <p:fltVal val="0"/>
                                          </p:val>
                                        </p:tav>
                                        <p:tav tm="100000">
                                          <p:val>
                                            <p:strVal val="#ppt_w"/>
                                          </p:val>
                                        </p:tav>
                                      </p:tavLst>
                                    </p:anim>
                                    <p:anim calcmode="lin" valueType="num">
                                      <p:cBhvr>
                                        <p:cTn id="8" dur="1000" fill="hold"/>
                                        <p:tgtEl>
                                          <p:spTgt spid="60"/>
                                        </p:tgtEl>
                                        <p:attrNameLst>
                                          <p:attrName>ppt_h</p:attrName>
                                        </p:attrNameLst>
                                      </p:cBhvr>
                                      <p:tavLst>
                                        <p:tav tm="0">
                                          <p:val>
                                            <p:fltVal val="0"/>
                                          </p:val>
                                        </p:tav>
                                        <p:tav tm="100000">
                                          <p:val>
                                            <p:strVal val="#ppt_h"/>
                                          </p:val>
                                        </p:tav>
                                      </p:tavLst>
                                    </p:anim>
                                    <p:anim calcmode="lin" valueType="num">
                                      <p:cBhvr>
                                        <p:cTn id="9" dur="1000" fill="hold"/>
                                        <p:tgtEl>
                                          <p:spTgt spid="60"/>
                                        </p:tgtEl>
                                        <p:attrNameLst>
                                          <p:attrName>style.rotation</p:attrName>
                                        </p:attrNameLst>
                                      </p:cBhvr>
                                      <p:tavLst>
                                        <p:tav tm="0">
                                          <p:val>
                                            <p:fltVal val="90"/>
                                          </p:val>
                                        </p:tav>
                                        <p:tav tm="100000">
                                          <p:val>
                                            <p:fltVal val="0"/>
                                          </p:val>
                                        </p:tav>
                                      </p:tavLst>
                                    </p:anim>
                                    <p:animEffect transition="in" filter="fade">
                                      <p:cBhvr>
                                        <p:cTn id="10" dur="1000"/>
                                        <p:tgtEl>
                                          <p:spTgt spid="60"/>
                                        </p:tgtEl>
                                      </p:cBhvr>
                                    </p:animEffect>
                                  </p:childTnLst>
                                </p:cTn>
                              </p:par>
                            </p:childTnLst>
                          </p:cTn>
                        </p:par>
                        <p:par>
                          <p:cTn id="11" fill="hold">
                            <p:stCondLst>
                              <p:cond delay="1000"/>
                            </p:stCondLst>
                            <p:childTnLst>
                              <p:par>
                                <p:cTn id="12" presetID="12" presetClass="entr" presetSubtype="2"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p:tgtEl>
                                          <p:spTgt spid="44"/>
                                        </p:tgtEl>
                                        <p:attrNameLst>
                                          <p:attrName>ppt_x</p:attrName>
                                        </p:attrNameLst>
                                      </p:cBhvr>
                                      <p:tavLst>
                                        <p:tav tm="0">
                                          <p:val>
                                            <p:strVal val="#ppt_x+#ppt_w*1.125000"/>
                                          </p:val>
                                        </p:tav>
                                        <p:tav tm="100000">
                                          <p:val>
                                            <p:strVal val="#ppt_x"/>
                                          </p:val>
                                        </p:tav>
                                      </p:tavLst>
                                    </p:anim>
                                    <p:animEffect transition="in" filter="wipe(left)">
                                      <p:cBhvr>
                                        <p:cTn id="15" dur="500"/>
                                        <p:tgtEl>
                                          <p:spTgt spid="44"/>
                                        </p:tgtEl>
                                      </p:cBhvr>
                                    </p:animEffect>
                                  </p:childTnLst>
                                </p:cTn>
                              </p:par>
                              <p:par>
                                <p:cTn id="16" presetID="12" presetClass="entr" presetSubtype="8" fill="hold" nodeType="withEffect">
                                  <p:stCondLst>
                                    <p:cond delay="25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p:tgtEl>
                                          <p:spTgt spid="52"/>
                                        </p:tgtEl>
                                        <p:attrNameLst>
                                          <p:attrName>ppt_x</p:attrName>
                                        </p:attrNameLst>
                                      </p:cBhvr>
                                      <p:tavLst>
                                        <p:tav tm="0">
                                          <p:val>
                                            <p:strVal val="#ppt_x-#ppt_w*1.125000"/>
                                          </p:val>
                                        </p:tav>
                                        <p:tav tm="100000">
                                          <p:val>
                                            <p:strVal val="#ppt_x"/>
                                          </p:val>
                                        </p:tav>
                                      </p:tavLst>
                                    </p:anim>
                                    <p:animEffect transition="in" filter="wipe(right)">
                                      <p:cBhvr>
                                        <p:cTn id="19" dur="500"/>
                                        <p:tgtEl>
                                          <p:spTgt spid="52"/>
                                        </p:tgtEl>
                                      </p:cBhvr>
                                    </p:animEffect>
                                  </p:childTnLst>
                                </p:cTn>
                              </p:par>
                              <p:par>
                                <p:cTn id="20" presetID="12" presetClass="entr" presetSubtype="2"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left)">
                                      <p:cBhvr>
                                        <p:cTn id="23" dur="500"/>
                                        <p:tgtEl>
                                          <p:spTgt spid="48"/>
                                        </p:tgtEl>
                                      </p:cBhvr>
                                    </p:animEffect>
                                  </p:childTnLst>
                                </p:cTn>
                              </p:par>
                              <p:par>
                                <p:cTn id="24" presetID="12" presetClass="entr" presetSubtype="8" fill="hold" nodeType="withEffect">
                                  <p:stCondLst>
                                    <p:cond delay="75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p:tgtEl>
                                          <p:spTgt spid="56"/>
                                        </p:tgtEl>
                                        <p:attrNameLst>
                                          <p:attrName>ppt_x</p:attrName>
                                        </p:attrNameLst>
                                      </p:cBhvr>
                                      <p:tavLst>
                                        <p:tav tm="0">
                                          <p:val>
                                            <p:strVal val="#ppt_x-#ppt_w*1.125000"/>
                                          </p:val>
                                        </p:tav>
                                        <p:tav tm="100000">
                                          <p:val>
                                            <p:strVal val="#ppt_x"/>
                                          </p:val>
                                        </p:tav>
                                      </p:tavLst>
                                    </p:anim>
                                    <p:animEffect transition="in" filter="wipe(right)">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3355960"/>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343397"/>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5981862"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为“工作总结”演示文稿设置动画</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务四</a:t>
            </a:r>
            <a:endParaRPr lang="en-US" altLang="zh-CN" sz="2800" dirty="0">
              <a:solidFill>
                <a:schemeClr val="tx1">
                  <a:lumMod val="85000"/>
                  <a:lumOff val="15000"/>
                </a:schemeClr>
              </a:solidFill>
            </a:endParaRPr>
          </a:p>
        </p:txBody>
      </p:sp>
      <p:sp>
        <p:nvSpPr>
          <p:cNvPr id="2" name="矩形 1"/>
          <p:cNvSpPr/>
          <p:nvPr/>
        </p:nvSpPr>
        <p:spPr>
          <a:xfrm>
            <a:off x="3776964" y="2811982"/>
            <a:ext cx="3877985" cy="461665"/>
          </a:xfrm>
          <a:prstGeom prst="rect">
            <a:avLst/>
          </a:prstGeom>
        </p:spPr>
        <p:txBody>
          <a:bodyPr wrap="none">
            <a:spAutoFit/>
          </a:bodyPr>
          <a:lstStyle/>
          <a:p>
            <a:r>
              <a:rPr lang="zh-CN" altLang="en-US" sz="2400" dirty="0"/>
              <a:t>（一）设置幻灯片切换动画</a:t>
            </a:r>
          </a:p>
        </p:txBody>
      </p:sp>
      <p:sp>
        <p:nvSpPr>
          <p:cNvPr id="20" name="矩形 19"/>
          <p:cNvSpPr/>
          <p:nvPr/>
        </p:nvSpPr>
        <p:spPr>
          <a:xfrm>
            <a:off x="3776964" y="3501008"/>
            <a:ext cx="5416868" cy="461665"/>
          </a:xfrm>
          <a:prstGeom prst="rect">
            <a:avLst/>
          </a:prstGeom>
        </p:spPr>
        <p:txBody>
          <a:bodyPr wrap="none">
            <a:spAutoFit/>
          </a:bodyPr>
          <a:lstStyle/>
          <a:p>
            <a:r>
              <a:rPr lang="zh-CN" altLang="en-US" sz="2400" dirty="0"/>
              <a:t>（二）设置幻灯片中各对象的动画效果</a:t>
            </a:r>
          </a:p>
        </p:txBody>
      </p:sp>
      <p:sp>
        <p:nvSpPr>
          <p:cNvPr id="25" name="燕尾形 24"/>
          <p:cNvSpPr/>
          <p:nvPr/>
        </p:nvSpPr>
        <p:spPr>
          <a:xfrm>
            <a:off x="10982640" y="5166999"/>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56776" y="5166999"/>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716816" y="5166999"/>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（一）设置幻灯片切换动画</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669925" y="1063312"/>
            <a:ext cx="10760075" cy="1375088"/>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幻灯片切换动画即放映演示文稿时，当一张幻灯片的内容播放完成后，进入下一张幻灯片时的动画效果</a:t>
            </a:r>
            <a:r>
              <a:rPr lang="zh-CN" altLang="en-US" sz="2000" dirty="0" smtClean="0"/>
              <a:t>。</a:t>
            </a:r>
            <a:r>
              <a:rPr lang="zh-CN" altLang="en-US" sz="2000" dirty="0"/>
              <a:t>下面将为“工作总结”演示文稿中的所有幻灯片设置“随机线条”切换效果，然后设置切换声音为“照相机”，其具体操作如</a:t>
            </a:r>
            <a:r>
              <a:rPr lang="zh-CN" altLang="en-US" sz="2000" dirty="0" smtClean="0"/>
              <a:t>下。</a:t>
            </a:r>
            <a:endParaRPr lang="zh-CN" altLang="en-US" sz="2000" dirty="0"/>
          </a:p>
        </p:txBody>
      </p:sp>
      <p:sp>
        <p:nvSpPr>
          <p:cNvPr id="6" name="矩形 5"/>
          <p:cNvSpPr/>
          <p:nvPr/>
        </p:nvSpPr>
        <p:spPr>
          <a:xfrm>
            <a:off x="3041178" y="6063978"/>
            <a:ext cx="201646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择切换动画 </a:t>
            </a:r>
          </a:p>
        </p:txBody>
      </p:sp>
      <p:sp>
        <p:nvSpPr>
          <p:cNvPr id="7" name="矩形 6"/>
          <p:cNvSpPr/>
          <p:nvPr/>
        </p:nvSpPr>
        <p:spPr>
          <a:xfrm>
            <a:off x="7155978" y="6056081"/>
            <a:ext cx="2485327"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置并应用切换动画</a:t>
            </a:r>
          </a:p>
        </p:txBody>
      </p:sp>
      <p:pic>
        <p:nvPicPr>
          <p:cNvPr id="2" name="图片 1"/>
          <p:cNvPicPr>
            <a:picLocks noChangeAspect="1"/>
          </p:cNvPicPr>
          <p:nvPr/>
        </p:nvPicPr>
        <p:blipFill>
          <a:blip r:embed="rId2"/>
          <a:stretch>
            <a:fillRect/>
          </a:stretch>
        </p:blipFill>
        <p:spPr>
          <a:xfrm>
            <a:off x="1525167" y="2438400"/>
            <a:ext cx="8851285" cy="333496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（二）设置幻灯片中各对象的动画效果</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669925" y="1063312"/>
            <a:ext cx="10760075" cy="1262793"/>
          </a:xfrm>
          <a:prstGeom prst="rect">
            <a:avLst/>
          </a:prstGeom>
        </p:spPr>
        <p:txBody>
          <a:bodyPr vert="horz" lIns="91440" tIns="45720" rIns="91440" bIns="45720" rtlCol="0">
            <a:normAutofit fontScale="92500" lnSpcReduction="2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为了避免动画效果杂乱无章，下面主要利用“切入”“渐入”“飞入”等动画效果，依次为“工作总结”演示文稿各张幻灯片中的对象添加动画。为了提高效率，还将借助动画刷和“动画窗格”任务窗格等工具。其具体操作如下。</a:t>
            </a:r>
            <a:endParaRPr lang="zh-CN" altLang="en-US" sz="2000" dirty="0"/>
          </a:p>
        </p:txBody>
      </p:sp>
      <p:sp>
        <p:nvSpPr>
          <p:cNvPr id="8" name="矩形 7"/>
          <p:cNvSpPr/>
          <p:nvPr/>
        </p:nvSpPr>
        <p:spPr>
          <a:xfrm>
            <a:off x="2832630" y="2598884"/>
            <a:ext cx="201646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添</a:t>
            </a:r>
            <a:r>
              <a:rPr lang="zh-CN" altLang="en-US" dirty="0">
                <a:solidFill>
                  <a:schemeClr val="bg1"/>
                </a:solidFill>
                <a:latin typeface="微软雅黑" panose="020B0503020204020204" pitchFamily="34" charset="-122"/>
                <a:ea typeface="微软雅黑" panose="020B0503020204020204" pitchFamily="34" charset="-122"/>
              </a:rPr>
              <a:t>加动画 </a:t>
            </a:r>
            <a:r>
              <a:rPr lang="zh-CN" altLang="en-US" dirty="0" smtClean="0">
                <a:solidFill>
                  <a:schemeClr val="bg1"/>
                </a:solidFill>
                <a:latin typeface="微软雅黑" panose="020B0503020204020204" pitchFamily="34" charset="-122"/>
                <a:ea typeface="微软雅黑" panose="020B0503020204020204" pitchFamily="34" charset="-122"/>
              </a:rPr>
              <a:t> </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7311418" y="2598884"/>
            <a:ext cx="201646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置动画方向</a:t>
            </a:r>
          </a:p>
        </p:txBody>
      </p:sp>
      <p:pic>
        <p:nvPicPr>
          <p:cNvPr id="2" name="图片 1"/>
          <p:cNvPicPr>
            <a:picLocks noChangeAspect="1"/>
          </p:cNvPicPr>
          <p:nvPr/>
        </p:nvPicPr>
        <p:blipFill>
          <a:blip r:embed="rId2"/>
          <a:stretch>
            <a:fillRect/>
          </a:stretch>
        </p:blipFill>
        <p:spPr>
          <a:xfrm>
            <a:off x="929807" y="3129112"/>
            <a:ext cx="10392710" cy="312466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92479" y="893596"/>
            <a:ext cx="4386049" cy="2737500"/>
          </a:xfrm>
          <a:prstGeom prst="rect">
            <a:avLst/>
          </a:prstGeom>
        </p:spPr>
      </p:pic>
      <p:pic>
        <p:nvPicPr>
          <p:cNvPr id="4" name="图片 3"/>
          <p:cNvPicPr>
            <a:picLocks noChangeAspect="1"/>
          </p:cNvPicPr>
          <p:nvPr/>
        </p:nvPicPr>
        <p:blipFill>
          <a:blip r:embed="rId3"/>
          <a:stretch>
            <a:fillRect/>
          </a:stretch>
        </p:blipFill>
        <p:spPr>
          <a:xfrm>
            <a:off x="1877671" y="3793172"/>
            <a:ext cx="3969229" cy="2581666"/>
          </a:xfrm>
          <a:prstGeom prst="rect">
            <a:avLst/>
          </a:prstGeom>
        </p:spPr>
      </p:pic>
      <p:sp>
        <p:nvSpPr>
          <p:cNvPr id="3" name="标题 2"/>
          <p:cNvSpPr>
            <a:spLocks noGrp="1"/>
          </p:cNvSpPr>
          <p:nvPr>
            <p:ph type="title"/>
          </p:nvPr>
        </p:nvSpPr>
        <p:spPr/>
        <p:txBody>
          <a:bodyPr>
            <a:normAutofit/>
          </a:bodyPr>
          <a:lstStyle/>
          <a:p>
            <a:r>
              <a:rPr lang="zh-CN" altLang="en-US" dirty="0"/>
              <a:t>（二）设置幻灯片中各对象的动画效果</a:t>
            </a:r>
          </a:p>
        </p:txBody>
      </p:sp>
      <p:sp>
        <p:nvSpPr>
          <p:cNvPr id="12" name="矩形 11"/>
          <p:cNvSpPr/>
          <p:nvPr/>
        </p:nvSpPr>
        <p:spPr>
          <a:xfrm>
            <a:off x="3862286" y="1690149"/>
            <a:ext cx="201646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使</a:t>
            </a:r>
            <a:r>
              <a:rPr lang="zh-CN" altLang="en-US" dirty="0">
                <a:solidFill>
                  <a:schemeClr val="bg1"/>
                </a:solidFill>
                <a:latin typeface="微软雅黑" panose="020B0503020204020204" pitchFamily="34" charset="-122"/>
                <a:ea typeface="微软雅黑" panose="020B0503020204020204" pitchFamily="34" charset="-122"/>
              </a:rPr>
              <a:t>用动画刷</a:t>
            </a:r>
          </a:p>
        </p:txBody>
      </p:sp>
      <p:sp>
        <p:nvSpPr>
          <p:cNvPr id="13" name="矩形 12"/>
          <p:cNvSpPr/>
          <p:nvPr/>
        </p:nvSpPr>
        <p:spPr>
          <a:xfrm>
            <a:off x="4299805" y="5761942"/>
            <a:ext cx="1578950"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添加动画</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6089070" y="856890"/>
            <a:ext cx="4194617" cy="2848877"/>
          </a:xfrm>
          <a:prstGeom prst="rect">
            <a:avLst/>
          </a:prstGeom>
        </p:spPr>
      </p:pic>
      <p:sp>
        <p:nvSpPr>
          <p:cNvPr id="8" name="矩形 7"/>
          <p:cNvSpPr/>
          <p:nvPr/>
        </p:nvSpPr>
        <p:spPr>
          <a:xfrm>
            <a:off x="9978887" y="985613"/>
            <a:ext cx="1900849"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设置动画参数  </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a:stretch>
            <a:fillRect/>
          </a:stretch>
        </p:blipFill>
        <p:spPr>
          <a:xfrm>
            <a:off x="6187440" y="3783450"/>
            <a:ext cx="5156421" cy="2591387"/>
          </a:xfrm>
          <a:prstGeom prst="rect">
            <a:avLst/>
          </a:prstGeom>
        </p:spPr>
      </p:pic>
      <p:sp>
        <p:nvSpPr>
          <p:cNvPr id="14" name="矩形 13"/>
          <p:cNvSpPr/>
          <p:nvPr/>
        </p:nvSpPr>
        <p:spPr>
          <a:xfrm>
            <a:off x="8269034" y="5761942"/>
            <a:ext cx="292384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同时为多个对象添加动画</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839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（三）演示文稿的制作流程</a:t>
            </a:r>
          </a:p>
        </p:txBody>
      </p:sp>
      <p:sp>
        <p:nvSpPr>
          <p:cNvPr id="42" name="矩形 41"/>
          <p:cNvSpPr/>
          <p:nvPr/>
        </p:nvSpPr>
        <p:spPr>
          <a:xfrm>
            <a:off x="1613885" y="1401866"/>
            <a:ext cx="3182704" cy="4931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613885" y="1401866"/>
            <a:ext cx="3182704" cy="533482"/>
          </a:xfrm>
        </p:spPr>
        <p:txBody>
          <a:bodyPr>
            <a:noAutofit/>
          </a:bodyPr>
          <a:lstStyle/>
          <a:p>
            <a:pPr indent="0"/>
            <a:r>
              <a:rPr lang="en-US" altLang="zh-CN" dirty="0">
                <a:solidFill>
                  <a:schemeClr val="bg1"/>
                </a:solidFill>
              </a:rPr>
              <a:t>3</a:t>
            </a:r>
            <a:r>
              <a:rPr lang="zh-CN" altLang="en-US" dirty="0">
                <a:solidFill>
                  <a:schemeClr val="bg1"/>
                </a:solidFill>
              </a:rPr>
              <a:t>．丰富演示文</a:t>
            </a:r>
            <a:r>
              <a:rPr lang="zh-CN" altLang="en-US" dirty="0" smtClean="0">
                <a:solidFill>
                  <a:schemeClr val="bg1"/>
                </a:solidFill>
              </a:rPr>
              <a:t>稿</a:t>
            </a:r>
            <a:endParaRPr lang="en-US" altLang="zh-CN" dirty="0"/>
          </a:p>
        </p:txBody>
      </p:sp>
      <p:grpSp>
        <p:nvGrpSpPr>
          <p:cNvPr id="44" name="组合 43"/>
          <p:cNvGrpSpPr/>
          <p:nvPr/>
        </p:nvGrpSpPr>
        <p:grpSpPr>
          <a:xfrm flipV="1">
            <a:off x="949161" y="1246400"/>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5" name="内容占位符 2"/>
          <p:cNvSpPr txBox="1"/>
          <p:nvPr/>
        </p:nvSpPr>
        <p:spPr>
          <a:xfrm>
            <a:off x="825146" y="2307880"/>
            <a:ext cx="10537375" cy="820331"/>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在具备内容框架的条件下，我们可以根据内容来进行调整，如将文本调整为图表，插入各种形状、图片对象，创建表格，插入音频、视频等多媒体对象。这些生动的对象可以更好地丰富演示文稿内容。</a:t>
            </a:r>
            <a:endParaRPr lang="en-US" altLang="zh-CN" sz="2000" dirty="0"/>
          </a:p>
        </p:txBody>
      </p:sp>
      <p:sp>
        <p:nvSpPr>
          <p:cNvPr id="19" name="矩形 18"/>
          <p:cNvSpPr/>
          <p:nvPr/>
        </p:nvSpPr>
        <p:spPr>
          <a:xfrm>
            <a:off x="1544639" y="4008708"/>
            <a:ext cx="3182704" cy="4931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内容占位符 3"/>
          <p:cNvSpPr txBox="1">
            <a:spLocks/>
          </p:cNvSpPr>
          <p:nvPr/>
        </p:nvSpPr>
        <p:spPr>
          <a:xfrm>
            <a:off x="1544639" y="4008708"/>
            <a:ext cx="3182704" cy="533482"/>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US" altLang="zh-CN" dirty="0">
                <a:solidFill>
                  <a:schemeClr val="bg1"/>
                </a:solidFill>
              </a:rPr>
              <a:t>4</a:t>
            </a:r>
            <a:r>
              <a:rPr lang="zh-CN" altLang="en-US" dirty="0">
                <a:solidFill>
                  <a:schemeClr val="bg1"/>
                </a:solidFill>
              </a:rPr>
              <a:t>．添加动画</a:t>
            </a:r>
            <a:endParaRPr lang="en-US" altLang="zh-CN" dirty="0"/>
          </a:p>
        </p:txBody>
      </p:sp>
      <p:grpSp>
        <p:nvGrpSpPr>
          <p:cNvPr id="21" name="组合 20"/>
          <p:cNvGrpSpPr/>
          <p:nvPr/>
        </p:nvGrpSpPr>
        <p:grpSpPr>
          <a:xfrm flipV="1">
            <a:off x="879915" y="3853242"/>
            <a:ext cx="470284" cy="670057"/>
            <a:chOff x="3173412" y="596106"/>
            <a:chExt cx="960438" cy="1368425"/>
          </a:xfrm>
        </p:grpSpPr>
        <p:sp>
          <p:nvSpPr>
            <p:cNvPr id="22"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2" name="内容占位符 2"/>
          <p:cNvSpPr txBox="1"/>
          <p:nvPr/>
        </p:nvSpPr>
        <p:spPr>
          <a:xfrm>
            <a:off x="987186" y="4978891"/>
            <a:ext cx="10537375" cy="1020856"/>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动画</a:t>
            </a:r>
            <a:r>
              <a:rPr lang="zh-CN" altLang="en-US" sz="2000" dirty="0"/>
              <a:t>是演示文稿独有</a:t>
            </a:r>
            <a:r>
              <a:rPr lang="zh-CN" altLang="en-US" sz="2000" dirty="0"/>
              <a:t>的特色功能，完善了演示文稿的风格和内容后，就可以为幻灯片及幻灯片中的各个对象添加活泼有趣的动画，进一步提升演示文稿的交互性和趣味</a:t>
            </a:r>
            <a:r>
              <a:rPr lang="zh-CN" altLang="en-US" sz="2000" dirty="0" smtClean="0"/>
              <a:t>性。</a:t>
            </a:r>
            <a:endParaRPr lang="en-US" altLang="zh-CN" sz="2000" dirty="0"/>
          </a:p>
        </p:txBody>
      </p:sp>
    </p:spTree>
    <p:extLst>
      <p:ext uri="{BB962C8B-B14F-4D97-AF65-F5344CB8AC3E}">
        <p14:creationId xmlns:p14="http://schemas.microsoft.com/office/powerpoint/2010/main" val="33410968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（二）设置幻灯片中各对象的动画效果</a:t>
            </a:r>
          </a:p>
        </p:txBody>
      </p:sp>
      <p:sp>
        <p:nvSpPr>
          <p:cNvPr id="7" name="矩形 6"/>
          <p:cNvSpPr/>
          <p:nvPr/>
        </p:nvSpPr>
        <p:spPr>
          <a:xfrm>
            <a:off x="11193243" y="1119215"/>
            <a:ext cx="444184" cy="2031325"/>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设置动画序列</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4958259" y="1112213"/>
            <a:ext cx="430332" cy="2585323"/>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设置动画开始时间</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33550" y="1119215"/>
            <a:ext cx="4709511" cy="3166327"/>
          </a:xfrm>
          <a:prstGeom prst="rect">
            <a:avLst/>
          </a:prstGeom>
        </p:spPr>
      </p:pic>
      <p:pic>
        <p:nvPicPr>
          <p:cNvPr id="4" name="图片 3"/>
          <p:cNvPicPr>
            <a:picLocks noChangeAspect="1"/>
          </p:cNvPicPr>
          <p:nvPr/>
        </p:nvPicPr>
        <p:blipFill>
          <a:blip r:embed="rId3"/>
          <a:stretch>
            <a:fillRect/>
          </a:stretch>
        </p:blipFill>
        <p:spPr>
          <a:xfrm>
            <a:off x="5506210" y="1112213"/>
            <a:ext cx="5687033" cy="3173329"/>
          </a:xfrm>
          <a:prstGeom prst="rect">
            <a:avLst/>
          </a:prstGeom>
        </p:spPr>
      </p:pic>
      <p:pic>
        <p:nvPicPr>
          <p:cNvPr id="5" name="图片 4"/>
          <p:cNvPicPr>
            <a:picLocks noChangeAspect="1"/>
          </p:cNvPicPr>
          <p:nvPr/>
        </p:nvPicPr>
        <p:blipFill>
          <a:blip r:embed="rId4"/>
          <a:stretch>
            <a:fillRect/>
          </a:stretch>
        </p:blipFill>
        <p:spPr>
          <a:xfrm>
            <a:off x="1718339" y="4402350"/>
            <a:ext cx="7942496" cy="2355005"/>
          </a:xfrm>
          <a:prstGeom prst="rect">
            <a:avLst/>
          </a:prstGeom>
        </p:spPr>
      </p:pic>
      <p:sp>
        <p:nvSpPr>
          <p:cNvPr id="11" name="矩形 10"/>
          <p:cNvSpPr/>
          <p:nvPr/>
        </p:nvSpPr>
        <p:spPr>
          <a:xfrm>
            <a:off x="4598505" y="6217898"/>
            <a:ext cx="2491408" cy="369332"/>
          </a:xfrm>
          <a:prstGeom prst="rect">
            <a:avLst/>
          </a:prstGeom>
          <a:solidFill>
            <a:schemeClr val="accent3">
              <a:lumMod val="40000"/>
              <a:lumOff val="6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9 </a:t>
            </a:r>
            <a:r>
              <a:rPr lang="zh-CN" altLang="en-US" dirty="0" smtClean="0">
                <a:solidFill>
                  <a:schemeClr val="bg1"/>
                </a:solidFill>
                <a:latin typeface="微软雅黑" panose="020B0503020204020204" pitchFamily="34" charset="-122"/>
                <a:ea typeface="微软雅黑" panose="020B0503020204020204" pitchFamily="34" charset="-122"/>
              </a:rPr>
              <a:t>设置其他动画效果</a:t>
            </a:r>
            <a:endParaRPr lang="en-US" altLang="zh-CN"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6049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grpSp>
        <p:nvGrpSpPr>
          <p:cNvPr id="13" name="组合 12"/>
          <p:cNvGrpSpPr/>
          <p:nvPr/>
        </p:nvGrpSpPr>
        <p:grpSpPr>
          <a:xfrm>
            <a:off x="5067791" y="4378080"/>
            <a:ext cx="6682040" cy="529553"/>
            <a:chOff x="5609780" y="4352591"/>
            <a:chExt cx="6682040" cy="529553"/>
          </a:xfrm>
        </p:grpSpPr>
        <p:sp>
          <p:nvSpPr>
            <p:cNvPr id="14" name="矩形 13"/>
            <p:cNvSpPr/>
            <p:nvPr/>
          </p:nvSpPr>
          <p:spPr>
            <a:xfrm>
              <a:off x="6135009" y="4358601"/>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429313" y="4352591"/>
              <a:ext cx="4862507"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609780" y="4422279"/>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文本框 11"/>
          <p:cNvSpPr txBox="1"/>
          <p:nvPr/>
        </p:nvSpPr>
        <p:spPr>
          <a:xfrm>
            <a:off x="7036910" y="1430390"/>
            <a:ext cx="400540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创建“工作总结”演示文稿</a:t>
            </a:r>
          </a:p>
        </p:txBody>
      </p:sp>
      <p:sp>
        <p:nvSpPr>
          <p:cNvPr id="28" name="文本框 18"/>
          <p:cNvSpPr txBox="1"/>
          <p:nvPr/>
        </p:nvSpPr>
        <p:spPr>
          <a:xfrm>
            <a:off x="6945469" y="2161549"/>
            <a:ext cx="4604847" cy="461665"/>
          </a:xfrm>
          <a:prstGeom prst="rect">
            <a:avLst/>
          </a:prstGeom>
          <a:noFill/>
        </p:spPr>
        <p:txBody>
          <a:bodyPr wrap="square" rtlCol="0">
            <a:spAutoFit/>
            <a:scene3d>
              <a:camera prst="orthographicFront"/>
              <a:lightRig rig="threePt" dir="t"/>
            </a:scene3d>
            <a:sp3d contourW="12700"/>
          </a:bodyPr>
          <a:lstStyle/>
          <a:p>
            <a:r>
              <a:rPr lang="zh-CN" altLang="en-US" sz="2400" dirty="0"/>
              <a:t>统一“工作总结”演示文稿风格</a:t>
            </a:r>
          </a:p>
        </p:txBody>
      </p:sp>
      <p:sp>
        <p:nvSpPr>
          <p:cNvPr id="29" name="文本框 18"/>
          <p:cNvSpPr txBox="1"/>
          <p:nvPr/>
        </p:nvSpPr>
        <p:spPr>
          <a:xfrm>
            <a:off x="6945469" y="2871928"/>
            <a:ext cx="4765267" cy="461665"/>
          </a:xfrm>
          <a:prstGeom prst="rect">
            <a:avLst/>
          </a:prstGeom>
          <a:noFill/>
        </p:spPr>
        <p:txBody>
          <a:bodyPr wrap="square" rtlCol="0">
            <a:spAutoFit/>
            <a:scene3d>
              <a:camera prst="orthographicFront"/>
              <a:lightRig rig="threePt" dir="t"/>
            </a:scene3d>
            <a:sp3d contourW="12700"/>
          </a:bodyPr>
          <a:lstStyle/>
          <a:p>
            <a:r>
              <a:rPr lang="zh-CN" altLang="en-US" sz="2400" dirty="0"/>
              <a:t>丰富“工作总结”演示文稿内容</a:t>
            </a:r>
          </a:p>
        </p:txBody>
      </p:sp>
      <p:sp>
        <p:nvSpPr>
          <p:cNvPr id="30" name="TextBox 3"/>
          <p:cNvSpPr txBox="1"/>
          <p:nvPr/>
        </p:nvSpPr>
        <p:spPr>
          <a:xfrm>
            <a:off x="5670216" y="14439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2174907"/>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87809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3622924"/>
            <a:ext cx="4912654" cy="461665"/>
          </a:xfrm>
          <a:prstGeom prst="rect">
            <a:avLst/>
          </a:prstGeom>
          <a:noFill/>
        </p:spPr>
        <p:txBody>
          <a:bodyPr wrap="square" rtlCol="0">
            <a:spAutoFit/>
            <a:scene3d>
              <a:camera prst="orthographicFront"/>
              <a:lightRig rig="threePt" dir="t"/>
            </a:scene3d>
            <a:sp3d contourW="12700"/>
          </a:bodyPr>
          <a:lstStyle/>
          <a:p>
            <a:r>
              <a:rPr lang="zh-CN" altLang="en-US" sz="2400" dirty="0"/>
              <a:t>为“工作总结”演示文稿设</a:t>
            </a:r>
            <a:r>
              <a:rPr lang="zh-CN" altLang="en-US" sz="2400" dirty="0" smtClean="0"/>
              <a:t>置动画</a:t>
            </a:r>
            <a:endParaRPr lang="zh-CN" altLang="en-US" sz="2400" dirty="0"/>
          </a:p>
        </p:txBody>
      </p:sp>
      <p:sp>
        <p:nvSpPr>
          <p:cNvPr id="38" name="文本框 18"/>
          <p:cNvSpPr txBox="1"/>
          <p:nvPr/>
        </p:nvSpPr>
        <p:spPr>
          <a:xfrm>
            <a:off x="6926420" y="4408868"/>
            <a:ext cx="4784316" cy="46166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放映并发布“工作总结”演</a:t>
            </a:r>
            <a:r>
              <a:rPr lang="zh-CN" altLang="en-US" sz="2400" dirty="0" smtClean="0">
                <a:solidFill>
                  <a:schemeClr val="bg1"/>
                </a:solidFill>
              </a:rPr>
              <a:t>示文稿</a:t>
            </a:r>
            <a:endParaRPr lang="zh-CN" altLang="en-US" sz="2400" dirty="0">
              <a:solidFill>
                <a:schemeClr val="bg1"/>
              </a:solidFill>
            </a:endParaRPr>
          </a:p>
        </p:txBody>
      </p:sp>
      <p:sp>
        <p:nvSpPr>
          <p:cNvPr id="39" name="TextBox 21"/>
          <p:cNvSpPr txBox="1"/>
          <p:nvPr/>
        </p:nvSpPr>
        <p:spPr>
          <a:xfrm>
            <a:off x="5651166" y="3636282"/>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44150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extLst>
      <p:ext uri="{BB962C8B-B14F-4D97-AF65-F5344CB8AC3E}">
        <p14:creationId xmlns:p14="http://schemas.microsoft.com/office/powerpoint/2010/main" val="379625186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875315"/>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53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1569660"/>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演示文稿制作出来的最终目的就是放映其中的内容。当完成演示文稿的编辑操作后，我们需要通过放映演示文稿来检查其中是否有错误的内容，以便及时进行改正</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a:solidFill>
                  <a:schemeClr val="tx1">
                    <a:lumMod val="85000"/>
                    <a:lumOff val="15000"/>
                  </a:schemeClr>
                </a:solidFill>
              </a:rPr>
              <a:t>面便将对“工作总结”演示文稿进行放映操作，完成后还需要将其打印和打包输出。</a:t>
            </a: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放映并发布“工作总结”演</a:t>
            </a:r>
            <a:r>
              <a:rPr lang="zh-CN" altLang="en-US" sz="2800" dirty="0" smtClean="0">
                <a:solidFill>
                  <a:schemeClr val="tx1">
                    <a:lumMod val="85000"/>
                    <a:lumOff val="15000"/>
                  </a:schemeClr>
                </a:solidFill>
              </a:rPr>
              <a:t>示文稿</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务五</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133600"/>
            <a:ext cx="9728200" cy="3279140"/>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4" y="2832757"/>
            <a:ext cx="329565" cy="1908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869133"/>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3354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597525"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放映并发布“工作总结”演示文稿</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务五</a:t>
            </a:r>
            <a:endParaRPr lang="en-US" altLang="zh-CN" sz="2800" dirty="0">
              <a:solidFill>
                <a:schemeClr val="tx1">
                  <a:lumMod val="85000"/>
                  <a:lumOff val="15000"/>
                </a:schemeClr>
              </a:solidFill>
            </a:endParaRPr>
          </a:p>
        </p:txBody>
      </p:sp>
      <p:sp>
        <p:nvSpPr>
          <p:cNvPr id="2" name="矩形 1"/>
          <p:cNvSpPr/>
          <p:nvPr/>
        </p:nvSpPr>
        <p:spPr>
          <a:xfrm>
            <a:off x="3776964" y="2942157"/>
            <a:ext cx="3877985" cy="461665"/>
          </a:xfrm>
          <a:prstGeom prst="rect">
            <a:avLst/>
          </a:prstGeom>
        </p:spPr>
        <p:txBody>
          <a:bodyPr wrap="none">
            <a:spAutoFit/>
          </a:bodyPr>
          <a:lstStyle/>
          <a:p>
            <a:r>
              <a:rPr lang="zh-CN" altLang="zh-CN" sz="2400" dirty="0"/>
              <a:t>（一</a:t>
            </a:r>
            <a:r>
              <a:rPr lang="zh-CN" altLang="zh-CN" sz="2400" dirty="0" smtClean="0"/>
              <a:t>）</a:t>
            </a:r>
            <a:r>
              <a:rPr lang="zh-CN" altLang="en-US" sz="2400" dirty="0"/>
              <a:t>演示文稿的视图模式</a:t>
            </a:r>
          </a:p>
        </p:txBody>
      </p:sp>
      <p:sp>
        <p:nvSpPr>
          <p:cNvPr id="20" name="矩形 19"/>
          <p:cNvSpPr/>
          <p:nvPr/>
        </p:nvSpPr>
        <p:spPr>
          <a:xfrm>
            <a:off x="3776964" y="3631183"/>
            <a:ext cx="3570208" cy="461665"/>
          </a:xfrm>
          <a:prstGeom prst="rect">
            <a:avLst/>
          </a:prstGeom>
        </p:spPr>
        <p:txBody>
          <a:bodyPr wrap="none">
            <a:spAutoFit/>
          </a:bodyPr>
          <a:lstStyle/>
          <a:p>
            <a:r>
              <a:rPr lang="zh-CN" altLang="en-US" sz="2400" dirty="0"/>
              <a:t>（二）幻灯片的放映类型</a:t>
            </a:r>
          </a:p>
        </p:txBody>
      </p:sp>
      <p:sp>
        <p:nvSpPr>
          <p:cNvPr id="23" name="矩形 22"/>
          <p:cNvSpPr/>
          <p:nvPr/>
        </p:nvSpPr>
        <p:spPr>
          <a:xfrm>
            <a:off x="3776964" y="4279255"/>
            <a:ext cx="3570208" cy="461665"/>
          </a:xfrm>
          <a:prstGeom prst="rect">
            <a:avLst/>
          </a:prstGeom>
        </p:spPr>
        <p:txBody>
          <a:bodyPr wrap="none">
            <a:spAutoFit/>
          </a:bodyPr>
          <a:lstStyle/>
          <a:p>
            <a:r>
              <a:rPr lang="zh-CN" altLang="en-US" sz="2400" dirty="0"/>
              <a:t>（三）幻灯片的输出格式</a:t>
            </a:r>
          </a:p>
        </p:txBody>
      </p:sp>
      <p:grpSp>
        <p:nvGrpSpPr>
          <p:cNvPr id="5" name="组合 4"/>
          <p:cNvGrpSpPr/>
          <p:nvPr/>
        </p:nvGrpSpPr>
        <p:grpSpPr>
          <a:xfrm>
            <a:off x="10949940" y="5029200"/>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（一）演示文稿的视图模式</a:t>
            </a:r>
          </a:p>
        </p:txBody>
      </p:sp>
      <p:sp>
        <p:nvSpPr>
          <p:cNvPr id="32" name="内容占位符 2"/>
          <p:cNvSpPr txBox="1"/>
          <p:nvPr/>
        </p:nvSpPr>
        <p:spPr>
          <a:xfrm>
            <a:off x="1162029" y="1094797"/>
            <a:ext cx="10045524" cy="1119014"/>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altLang="zh-CN" sz="2000" dirty="0"/>
              <a:t>WPS Office</a:t>
            </a:r>
            <a:r>
              <a:rPr lang="zh-CN" altLang="en-US" sz="2000" dirty="0" smtClean="0"/>
              <a:t>为</a:t>
            </a:r>
            <a:r>
              <a:rPr lang="zh-CN" altLang="en-US" sz="2000" dirty="0"/>
              <a:t>用户提供</a:t>
            </a:r>
            <a:r>
              <a:rPr lang="zh-CN" altLang="en-US" sz="2000" dirty="0" smtClean="0"/>
              <a:t>了</a:t>
            </a:r>
            <a:r>
              <a:rPr lang="en-US" altLang="zh-CN" sz="2000" dirty="0" smtClean="0"/>
              <a:t>5</a:t>
            </a:r>
            <a:r>
              <a:rPr lang="zh-CN" altLang="en-US" sz="2000" dirty="0"/>
              <a:t>种视图模式，熟悉各种视图的作用和特点，便于管理演示文稿。</a:t>
            </a:r>
          </a:p>
        </p:txBody>
      </p:sp>
      <p:grpSp>
        <p:nvGrpSpPr>
          <p:cNvPr id="44" name="组合 43"/>
          <p:cNvGrpSpPr/>
          <p:nvPr/>
        </p:nvGrpSpPr>
        <p:grpSpPr>
          <a:xfrm>
            <a:off x="3117613" y="2655983"/>
            <a:ext cx="6892577" cy="3419719"/>
            <a:chOff x="3988" y="2311"/>
            <a:chExt cx="12452" cy="6178"/>
          </a:xfrm>
        </p:grpSpPr>
        <p:sp>
          <p:nvSpPr>
            <p:cNvPr id="45" name="矩形 44"/>
            <p:cNvSpPr/>
            <p:nvPr>
              <p:custDataLst>
                <p:tags r:id="rId1"/>
              </p:custDataLst>
            </p:nvPr>
          </p:nvSpPr>
          <p:spPr>
            <a:xfrm rot="885390">
              <a:off x="3993" y="2383"/>
              <a:ext cx="1219" cy="145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46" name="矩形 45"/>
            <p:cNvSpPr/>
            <p:nvPr>
              <p:custDataLst>
                <p:tags r:id="rId2"/>
              </p:custDataLst>
            </p:nvPr>
          </p:nvSpPr>
          <p:spPr>
            <a:xfrm>
              <a:off x="3988" y="2385"/>
              <a:ext cx="1219" cy="1451"/>
            </a:xfrm>
            <a:prstGeom prst="rect">
              <a:avLst/>
            </a:prstGeom>
            <a:solidFill>
              <a:srgbClr val="018BE9">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47" name="文本框 4"/>
            <p:cNvSpPr txBox="1"/>
            <p:nvPr>
              <p:custDataLst>
                <p:tags r:id="rId3"/>
              </p:custDataLst>
            </p:nvPr>
          </p:nvSpPr>
          <p:spPr>
            <a:xfrm>
              <a:off x="4139" y="2697"/>
              <a:ext cx="922" cy="824"/>
            </a:xfrm>
            <a:prstGeom prst="rect">
              <a:avLst/>
            </a:prstGeom>
            <a:noFill/>
          </p:spPr>
          <p:txBody>
            <a:bodyPr wrap="none" rtlCol="0">
              <a:normAutofit fontScale="87500" lnSpcReduction="10000"/>
            </a:bodyPr>
            <a:lstStyle/>
            <a:p>
              <a:r>
                <a:rPr lang="en-US" altLang="zh-CN" sz="2800" b="1" dirty="0">
                  <a:solidFill>
                    <a:srgbClr val="FFFFFF"/>
                  </a:solidFill>
                </a:rPr>
                <a:t>01</a:t>
              </a:r>
              <a:endParaRPr lang="zh-CN" altLang="en-US" sz="2800" b="1" dirty="0">
                <a:solidFill>
                  <a:srgbClr val="FFFFFF"/>
                </a:solidFill>
              </a:endParaRPr>
            </a:p>
          </p:txBody>
        </p:sp>
        <p:sp>
          <p:nvSpPr>
            <p:cNvPr id="48" name="矩形 1"/>
            <p:cNvSpPr>
              <a:spLocks noChangeArrowheads="1"/>
            </p:cNvSpPr>
            <p:nvPr>
              <p:custDataLst>
                <p:tags r:id="rId4"/>
              </p:custDataLst>
            </p:nvPr>
          </p:nvSpPr>
          <p:spPr bwMode="auto">
            <a:xfrm>
              <a:off x="5413" y="2311"/>
              <a:ext cx="3663" cy="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普通视图</a:t>
              </a:r>
            </a:p>
          </p:txBody>
        </p:sp>
        <p:sp>
          <p:nvSpPr>
            <p:cNvPr id="49" name="矩形 48"/>
            <p:cNvSpPr/>
            <p:nvPr>
              <p:custDataLst>
                <p:tags r:id="rId5"/>
              </p:custDataLst>
            </p:nvPr>
          </p:nvSpPr>
          <p:spPr>
            <a:xfrm rot="885390">
              <a:off x="10130" y="3405"/>
              <a:ext cx="1219" cy="145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50" name="矩形 49"/>
            <p:cNvSpPr/>
            <p:nvPr>
              <p:custDataLst>
                <p:tags r:id="rId6"/>
              </p:custDataLst>
            </p:nvPr>
          </p:nvSpPr>
          <p:spPr>
            <a:xfrm>
              <a:off x="10124" y="3407"/>
              <a:ext cx="1219" cy="1451"/>
            </a:xfrm>
            <a:prstGeom prst="rect">
              <a:avLst/>
            </a:prstGeom>
            <a:solidFill>
              <a:srgbClr val="25BADB">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51" name="文本框 8"/>
            <p:cNvSpPr txBox="1"/>
            <p:nvPr>
              <p:custDataLst>
                <p:tags r:id="rId7"/>
              </p:custDataLst>
            </p:nvPr>
          </p:nvSpPr>
          <p:spPr>
            <a:xfrm>
              <a:off x="10276" y="3719"/>
              <a:ext cx="922" cy="824"/>
            </a:xfrm>
            <a:prstGeom prst="rect">
              <a:avLst/>
            </a:prstGeom>
            <a:noFill/>
          </p:spPr>
          <p:txBody>
            <a:bodyPr wrap="none" rtlCol="0">
              <a:normAutofit fontScale="87500" lnSpcReduction="10000"/>
            </a:bodyPr>
            <a:lstStyle/>
            <a:p>
              <a:r>
                <a:rPr lang="en-US" altLang="zh-CN" sz="2800" b="1" dirty="0">
                  <a:solidFill>
                    <a:srgbClr val="FFFFFF"/>
                  </a:solidFill>
                </a:rPr>
                <a:t>02</a:t>
              </a:r>
              <a:endParaRPr lang="zh-CN" altLang="en-US" sz="2800" b="1" dirty="0">
                <a:solidFill>
                  <a:srgbClr val="FFFFFF"/>
                </a:solidFill>
              </a:endParaRPr>
            </a:p>
          </p:txBody>
        </p:sp>
        <p:sp>
          <p:nvSpPr>
            <p:cNvPr id="52" name="矩形 1"/>
            <p:cNvSpPr>
              <a:spLocks noChangeArrowheads="1"/>
            </p:cNvSpPr>
            <p:nvPr>
              <p:custDataLst>
                <p:tags r:id="rId8"/>
              </p:custDataLst>
            </p:nvPr>
          </p:nvSpPr>
          <p:spPr bwMode="auto">
            <a:xfrm>
              <a:off x="11550" y="3333"/>
              <a:ext cx="4890" cy="160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chor="ctr">
              <a:normAutofit/>
            </a:bodyPr>
            <a:lstStyle/>
            <a:p>
              <a:pPr lvl="0">
                <a:lnSpc>
                  <a:spcPct val="120000"/>
                </a:lnSpc>
              </a:pPr>
              <a:r>
                <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幻灯片浏览视图</a:t>
              </a:r>
            </a:p>
          </p:txBody>
        </p:sp>
        <p:sp>
          <p:nvSpPr>
            <p:cNvPr id="53" name="矩形 52"/>
            <p:cNvSpPr/>
            <p:nvPr>
              <p:custDataLst>
                <p:tags r:id="rId9"/>
              </p:custDataLst>
            </p:nvPr>
          </p:nvSpPr>
          <p:spPr>
            <a:xfrm rot="885390">
              <a:off x="3993" y="4672"/>
              <a:ext cx="1219" cy="145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54" name="矩形 53"/>
            <p:cNvSpPr/>
            <p:nvPr>
              <p:custDataLst>
                <p:tags r:id="rId10"/>
              </p:custDataLst>
            </p:nvPr>
          </p:nvSpPr>
          <p:spPr>
            <a:xfrm>
              <a:off x="3988" y="4675"/>
              <a:ext cx="1219" cy="1451"/>
            </a:xfrm>
            <a:prstGeom prst="rect">
              <a:avLst/>
            </a:prstGeom>
            <a:solidFill>
              <a:srgbClr val="00B0F0">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55" name="文本框 12"/>
            <p:cNvSpPr txBox="1"/>
            <p:nvPr>
              <p:custDataLst>
                <p:tags r:id="rId11"/>
              </p:custDataLst>
            </p:nvPr>
          </p:nvSpPr>
          <p:spPr>
            <a:xfrm>
              <a:off x="4139" y="4987"/>
              <a:ext cx="922" cy="824"/>
            </a:xfrm>
            <a:prstGeom prst="rect">
              <a:avLst/>
            </a:prstGeom>
            <a:noFill/>
          </p:spPr>
          <p:txBody>
            <a:bodyPr wrap="none" rtlCol="0">
              <a:normAutofit fontScale="87500" lnSpcReduction="10000"/>
            </a:bodyPr>
            <a:lstStyle/>
            <a:p>
              <a:r>
                <a:rPr lang="en-US" altLang="zh-CN" sz="2800" b="1" dirty="0">
                  <a:solidFill>
                    <a:srgbClr val="FFFFFF"/>
                  </a:solidFill>
                </a:rPr>
                <a:t>03</a:t>
              </a:r>
              <a:endParaRPr lang="zh-CN" altLang="en-US" sz="2800" b="1" dirty="0">
                <a:solidFill>
                  <a:srgbClr val="FFFFFF"/>
                </a:solidFill>
              </a:endParaRPr>
            </a:p>
          </p:txBody>
        </p:sp>
        <p:sp>
          <p:nvSpPr>
            <p:cNvPr id="56" name="矩形 1"/>
            <p:cNvSpPr>
              <a:spLocks noChangeArrowheads="1"/>
            </p:cNvSpPr>
            <p:nvPr>
              <p:custDataLst>
                <p:tags r:id="rId12"/>
              </p:custDataLst>
            </p:nvPr>
          </p:nvSpPr>
          <p:spPr bwMode="auto">
            <a:xfrm>
              <a:off x="5413" y="4600"/>
              <a:ext cx="4552" cy="160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chor="ctr">
              <a:normAutofit/>
            </a:bodyPr>
            <a:lstStyle/>
            <a:p>
              <a:pPr lvl="0">
                <a:lnSpc>
                  <a:spcPct val="120000"/>
                </a:lnSpc>
              </a:pPr>
              <a:r>
                <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备注页视图</a:t>
              </a:r>
              <a:endPar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57" name="矩形 56"/>
            <p:cNvSpPr/>
            <p:nvPr>
              <p:custDataLst>
                <p:tags r:id="rId13"/>
              </p:custDataLst>
            </p:nvPr>
          </p:nvSpPr>
          <p:spPr>
            <a:xfrm rot="885390">
              <a:off x="10130" y="5640"/>
              <a:ext cx="1219" cy="145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58" name="矩形 57"/>
            <p:cNvSpPr/>
            <p:nvPr>
              <p:custDataLst>
                <p:tags r:id="rId14"/>
              </p:custDataLst>
            </p:nvPr>
          </p:nvSpPr>
          <p:spPr>
            <a:xfrm>
              <a:off x="10124" y="5643"/>
              <a:ext cx="1219" cy="1451"/>
            </a:xfrm>
            <a:prstGeom prst="rect">
              <a:avLst/>
            </a:prstGeom>
            <a:solidFill>
              <a:srgbClr val="8DC03F">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59" name="文本框 16"/>
            <p:cNvSpPr txBox="1"/>
            <p:nvPr>
              <p:custDataLst>
                <p:tags r:id="rId15"/>
              </p:custDataLst>
            </p:nvPr>
          </p:nvSpPr>
          <p:spPr>
            <a:xfrm>
              <a:off x="10276" y="5955"/>
              <a:ext cx="922" cy="824"/>
            </a:xfrm>
            <a:prstGeom prst="rect">
              <a:avLst/>
            </a:prstGeom>
            <a:noFill/>
          </p:spPr>
          <p:txBody>
            <a:bodyPr wrap="none" rtlCol="0">
              <a:normAutofit fontScale="87500" lnSpcReduction="10000"/>
            </a:bodyPr>
            <a:lstStyle/>
            <a:p>
              <a:r>
                <a:rPr lang="en-US" altLang="zh-CN" sz="2800" b="1" dirty="0">
                  <a:solidFill>
                    <a:srgbClr val="FFFFFF"/>
                  </a:solidFill>
                </a:rPr>
                <a:t>04</a:t>
              </a:r>
              <a:endParaRPr lang="zh-CN" altLang="en-US" sz="2800" b="1" dirty="0">
                <a:solidFill>
                  <a:srgbClr val="FFFFFF"/>
                </a:solidFill>
              </a:endParaRPr>
            </a:p>
          </p:txBody>
        </p:sp>
        <p:sp>
          <p:nvSpPr>
            <p:cNvPr id="60" name="矩形 1"/>
            <p:cNvSpPr>
              <a:spLocks noChangeArrowheads="1"/>
            </p:cNvSpPr>
            <p:nvPr>
              <p:custDataLst>
                <p:tags r:id="rId16"/>
              </p:custDataLst>
            </p:nvPr>
          </p:nvSpPr>
          <p:spPr bwMode="auto">
            <a:xfrm>
              <a:off x="11550" y="5568"/>
              <a:ext cx="3663" cy="160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chor="ctr">
              <a:normAutofit/>
            </a:bodyPr>
            <a:lstStyle/>
            <a:p>
              <a:pPr lvl="0">
                <a:lnSpc>
                  <a:spcPct val="120000"/>
                </a:lnSpc>
              </a:pPr>
              <a:r>
                <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阅读视图模式</a:t>
              </a:r>
              <a:endPar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61" name="矩形 60"/>
            <p:cNvSpPr/>
            <p:nvPr>
              <p:custDataLst>
                <p:tags r:id="rId17"/>
              </p:custDataLst>
            </p:nvPr>
          </p:nvSpPr>
          <p:spPr>
            <a:xfrm rot="885390">
              <a:off x="3993" y="6961"/>
              <a:ext cx="1219" cy="145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62" name="矩形 61"/>
            <p:cNvSpPr/>
            <p:nvPr>
              <p:custDataLst>
                <p:tags r:id="rId18"/>
              </p:custDataLst>
            </p:nvPr>
          </p:nvSpPr>
          <p:spPr>
            <a:xfrm>
              <a:off x="3988" y="6964"/>
              <a:ext cx="1219" cy="1451"/>
            </a:xfrm>
            <a:prstGeom prst="rect">
              <a:avLst/>
            </a:prstGeom>
            <a:solidFill>
              <a:srgbClr val="96B23C">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63" name="文本框 20"/>
            <p:cNvSpPr txBox="1"/>
            <p:nvPr>
              <p:custDataLst>
                <p:tags r:id="rId19"/>
              </p:custDataLst>
            </p:nvPr>
          </p:nvSpPr>
          <p:spPr>
            <a:xfrm>
              <a:off x="4139" y="7276"/>
              <a:ext cx="922" cy="824"/>
            </a:xfrm>
            <a:prstGeom prst="rect">
              <a:avLst/>
            </a:prstGeom>
            <a:noFill/>
          </p:spPr>
          <p:txBody>
            <a:bodyPr wrap="none" rtlCol="0">
              <a:normAutofit fontScale="87500" lnSpcReduction="10000"/>
            </a:bodyPr>
            <a:lstStyle/>
            <a:p>
              <a:r>
                <a:rPr lang="en-US" altLang="zh-CN" sz="2800" b="1" dirty="0">
                  <a:solidFill>
                    <a:srgbClr val="FFFFFF"/>
                  </a:solidFill>
                </a:rPr>
                <a:t>05</a:t>
              </a:r>
              <a:endParaRPr lang="zh-CN" altLang="en-US" sz="2800" b="1" dirty="0">
                <a:solidFill>
                  <a:srgbClr val="FFFFFF"/>
                </a:solidFill>
              </a:endParaRPr>
            </a:p>
          </p:txBody>
        </p:sp>
        <p:sp>
          <p:nvSpPr>
            <p:cNvPr id="64" name="矩形 1"/>
            <p:cNvSpPr>
              <a:spLocks noChangeArrowheads="1"/>
            </p:cNvSpPr>
            <p:nvPr>
              <p:custDataLst>
                <p:tags r:id="rId20"/>
              </p:custDataLst>
            </p:nvPr>
          </p:nvSpPr>
          <p:spPr bwMode="auto">
            <a:xfrm>
              <a:off x="5413" y="6889"/>
              <a:ext cx="4863" cy="160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chor="ctr">
              <a:normAutofit/>
            </a:bodyPr>
            <a:lstStyle/>
            <a:p>
              <a:pPr lvl="0">
                <a:lnSpc>
                  <a:spcPct val="120000"/>
                </a:lnSpc>
              </a:pPr>
              <a:r>
                <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幻灯片放映视图模式</a:t>
              </a:r>
              <a:endPar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（二）幻灯片的放映类型</a:t>
            </a:r>
          </a:p>
        </p:txBody>
      </p:sp>
      <p:sp>
        <p:nvSpPr>
          <p:cNvPr id="32" name="内容占位符 2"/>
          <p:cNvSpPr txBox="1"/>
          <p:nvPr/>
        </p:nvSpPr>
        <p:spPr>
          <a:xfrm>
            <a:off x="1274324" y="1110839"/>
            <a:ext cx="10045524" cy="1471940"/>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altLang="zh-CN" sz="2000" dirty="0"/>
              <a:t>WPS Office</a:t>
            </a:r>
            <a:r>
              <a:rPr lang="zh-CN" altLang="en-US" sz="2000" dirty="0"/>
              <a:t>提供了</a:t>
            </a:r>
            <a:r>
              <a:rPr lang="en-US" altLang="zh-CN" sz="2000" dirty="0"/>
              <a:t>2</a:t>
            </a:r>
            <a:r>
              <a:rPr lang="zh-CN" altLang="en-US" sz="2000" dirty="0"/>
              <a:t>种放映类型</a:t>
            </a:r>
            <a:r>
              <a:rPr lang="zh-CN" altLang="en-US" sz="2000" dirty="0" smtClean="0"/>
              <a:t>，</a:t>
            </a:r>
            <a:r>
              <a:rPr lang="zh-CN" altLang="en-US" sz="2000" dirty="0"/>
              <a:t>设置放映类型的方法为：在“放映”选项卡中单击“放映设置”按钮 ，打开“设置放映方式”对话框</a:t>
            </a:r>
            <a:r>
              <a:rPr lang="zh-CN" altLang="en-US" sz="2000" dirty="0" smtClean="0"/>
              <a:t>，在</a:t>
            </a:r>
            <a:r>
              <a:rPr lang="zh-CN" altLang="en-US" sz="2000" dirty="0"/>
              <a:t>“放映类型”栏中单击选中不同的单选项即可设置不同的放映类型</a:t>
            </a:r>
            <a:r>
              <a:rPr lang="zh-CN" altLang="en-US" sz="2000" dirty="0" smtClean="0"/>
              <a:t>。</a:t>
            </a:r>
            <a:r>
              <a:rPr lang="zh-CN" altLang="en-US" sz="2000" dirty="0" smtClean="0"/>
              <a:t>打开</a:t>
            </a:r>
            <a:r>
              <a:rPr lang="zh-CN" altLang="en-US" sz="2000" dirty="0"/>
              <a:t>“设置放映方式”对话</a:t>
            </a:r>
            <a:r>
              <a:rPr lang="zh-CN" altLang="en-US" sz="2000" dirty="0" smtClean="0"/>
              <a:t>框如下图所示。</a:t>
            </a:r>
            <a:endParaRPr lang="zh-CN" altLang="en-US" sz="2000" dirty="0"/>
          </a:p>
        </p:txBody>
      </p:sp>
      <p:grpSp>
        <p:nvGrpSpPr>
          <p:cNvPr id="18" name="组合 17"/>
          <p:cNvGrpSpPr/>
          <p:nvPr/>
        </p:nvGrpSpPr>
        <p:grpSpPr>
          <a:xfrm>
            <a:off x="1437640" y="2786612"/>
            <a:ext cx="4366895" cy="1922780"/>
            <a:chOff x="2264" y="4003"/>
            <a:chExt cx="6877" cy="3028"/>
          </a:xfrm>
        </p:grpSpPr>
        <p:sp>
          <p:nvSpPr>
            <p:cNvPr id="19" name="文本框 635"/>
            <p:cNvSpPr txBox="1"/>
            <p:nvPr>
              <p:custDataLst>
                <p:tags r:id="rId1"/>
              </p:custDataLst>
            </p:nvPr>
          </p:nvSpPr>
          <p:spPr>
            <a:xfrm>
              <a:off x="2264" y="4003"/>
              <a:ext cx="1567" cy="1402"/>
            </a:xfrm>
            <a:prstGeom prst="rect">
              <a:avLst/>
            </a:prstGeom>
            <a:noFill/>
          </p:spPr>
          <p:txBody>
            <a:bodyPr wrap="square" lIns="90000" tIns="0" rIns="90000" bIns="0" rtlCol="0">
              <a:normAutofit/>
            </a:bodyPr>
            <a:lstStyle/>
            <a:p>
              <a:pPr defTabSz="913765"/>
              <a:r>
                <a:rPr lang="en-US" altLang="zh-CN" sz="4800" dirty="0">
                  <a:solidFill>
                    <a:srgbClr val="00B0F0"/>
                  </a:solidFill>
                </a:rPr>
                <a:t>01</a:t>
              </a:r>
              <a:endParaRPr lang="zh-CN" altLang="en-US" sz="4800" dirty="0">
                <a:solidFill>
                  <a:srgbClr val="00B0F0"/>
                </a:solidFill>
              </a:endParaRPr>
            </a:p>
          </p:txBody>
        </p:sp>
        <p:sp>
          <p:nvSpPr>
            <p:cNvPr id="22" name="文本框 637"/>
            <p:cNvSpPr txBox="1"/>
            <p:nvPr>
              <p:custDataLst>
                <p:tags r:id="rId2"/>
              </p:custDataLst>
            </p:nvPr>
          </p:nvSpPr>
          <p:spPr>
            <a:xfrm>
              <a:off x="2264" y="5629"/>
              <a:ext cx="1567" cy="1402"/>
            </a:xfrm>
            <a:prstGeom prst="rect">
              <a:avLst/>
            </a:prstGeom>
            <a:noFill/>
          </p:spPr>
          <p:txBody>
            <a:bodyPr wrap="square" lIns="90000" tIns="0" rIns="90000" bIns="0" rtlCol="0">
              <a:normAutofit/>
            </a:bodyPr>
            <a:lstStyle/>
            <a:p>
              <a:pPr defTabSz="913765"/>
              <a:r>
                <a:rPr lang="en-US" altLang="zh-CN" sz="4800" dirty="0">
                  <a:solidFill>
                    <a:srgbClr val="92D050"/>
                  </a:solidFill>
                </a:rPr>
                <a:t>02</a:t>
              </a:r>
              <a:endParaRPr lang="zh-CN" altLang="en-US" sz="4800" dirty="0">
                <a:solidFill>
                  <a:srgbClr val="92D050"/>
                </a:solidFill>
              </a:endParaRPr>
            </a:p>
          </p:txBody>
        </p:sp>
        <p:sp>
          <p:nvSpPr>
            <p:cNvPr id="24" name="文本框 639"/>
            <p:cNvSpPr txBox="1"/>
            <p:nvPr>
              <p:custDataLst>
                <p:tags r:id="rId3"/>
              </p:custDataLst>
            </p:nvPr>
          </p:nvSpPr>
          <p:spPr>
            <a:xfrm>
              <a:off x="3831" y="5958"/>
              <a:ext cx="5310" cy="779"/>
            </a:xfrm>
            <a:prstGeom prst="rect">
              <a:avLst/>
            </a:prstGeom>
            <a:noFill/>
          </p:spPr>
          <p:txBody>
            <a:bodyPr wrap="square" lIns="90000" tIns="46800" rIns="90000" bIns="46800" rtlCol="0">
              <a:spAutoFit/>
            </a:bodyPr>
            <a:lstStyle/>
            <a:p>
              <a:pPr defTabSz="913765">
                <a:lnSpc>
                  <a:spcPct val="130000"/>
                </a:lnSpc>
              </a:pPr>
              <a:r>
                <a:rPr lang="zh-CN" altLang="en-US" sz="2000" dirty="0">
                  <a:latin typeface="Calibri Light" panose="020F0302020204030204" charset="0"/>
                  <a:cs typeface="+mn-ea"/>
                </a:rPr>
                <a:t>展台自动循环放映（全屏幕）</a:t>
              </a:r>
              <a:endParaRPr lang="en-US" altLang="zh-CN" sz="2000" dirty="0">
                <a:latin typeface="Calibri Light" panose="020F0302020204030204" charset="0"/>
                <a:ea typeface="+mn-ea"/>
                <a:cs typeface="+mn-ea"/>
              </a:endParaRPr>
            </a:p>
          </p:txBody>
        </p:sp>
        <p:sp>
          <p:nvSpPr>
            <p:cNvPr id="44" name="文本框 649"/>
            <p:cNvSpPr txBox="1"/>
            <p:nvPr>
              <p:custDataLst>
                <p:tags r:id="rId4"/>
              </p:custDataLst>
            </p:nvPr>
          </p:nvSpPr>
          <p:spPr>
            <a:xfrm>
              <a:off x="3831" y="4212"/>
              <a:ext cx="4704" cy="726"/>
            </a:xfrm>
            <a:prstGeom prst="rect">
              <a:avLst/>
            </a:prstGeom>
            <a:noFill/>
          </p:spPr>
          <p:txBody>
            <a:bodyPr wrap="square" lIns="90000" tIns="46800" rIns="90000" bIns="46800" rtlCol="0">
              <a:spAutoFit/>
            </a:bodyPr>
            <a:lstStyle/>
            <a:p>
              <a:pPr defTabSz="913765">
                <a:lnSpc>
                  <a:spcPct val="130000"/>
                </a:lnSpc>
              </a:pPr>
              <a:r>
                <a:rPr lang="zh-CN" altLang="en-US" sz="2000" dirty="0">
                  <a:latin typeface="Calibri Light" panose="020F0302020204030204" charset="0"/>
                  <a:cs typeface="+mn-ea"/>
                </a:rPr>
                <a:t>演讲者放映（全屏幕）</a:t>
              </a:r>
              <a:endParaRPr lang="en-US" altLang="zh-CN" sz="2000" dirty="0">
                <a:latin typeface="Calibri Light" panose="020F0302020204030204" charset="0"/>
                <a:ea typeface="+mn-ea"/>
                <a:cs typeface="+mn-ea"/>
              </a:endParaRPr>
            </a:p>
          </p:txBody>
        </p:sp>
      </p:grpSp>
      <p:pic>
        <p:nvPicPr>
          <p:cNvPr id="2" name="图片 1"/>
          <p:cNvPicPr>
            <a:picLocks noChangeAspect="1"/>
          </p:cNvPicPr>
          <p:nvPr/>
        </p:nvPicPr>
        <p:blipFill>
          <a:blip r:embed="rId6"/>
          <a:stretch>
            <a:fillRect/>
          </a:stretch>
        </p:blipFill>
        <p:spPr>
          <a:xfrm>
            <a:off x="6187441" y="2556594"/>
            <a:ext cx="4599830" cy="3974182"/>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（三）幻灯片的输出格式</a:t>
            </a:r>
          </a:p>
        </p:txBody>
      </p:sp>
      <p:sp>
        <p:nvSpPr>
          <p:cNvPr id="32" name="内容占位符 2"/>
          <p:cNvSpPr txBox="1"/>
          <p:nvPr/>
        </p:nvSpPr>
        <p:spPr>
          <a:xfrm>
            <a:off x="1274324" y="1110838"/>
            <a:ext cx="10045524" cy="1776741"/>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为了更加充分地利用演示文稿资源，我们可以将演示文稿中的幻灯片输出为不同的文件。其方法为：选择“文件”</a:t>
            </a:r>
            <a:r>
              <a:rPr lang="en-US" altLang="zh-CN" sz="2000" dirty="0"/>
              <a:t>/“</a:t>
            </a:r>
            <a:r>
              <a:rPr lang="zh-CN" altLang="en-US" sz="2000" dirty="0"/>
              <a:t>另存为”命令，选择“浏览”选项，打开“另存为”对话框，在其中选择文件的保存位置，然后在“保存类型”下拉列表框中选择需要的格式选项，单</a:t>
            </a:r>
            <a:r>
              <a:rPr lang="zh-CN" altLang="en-US" sz="2000" dirty="0" smtClean="0"/>
              <a:t>击“保存</a:t>
            </a:r>
            <a:r>
              <a:rPr lang="en-US" altLang="zh-CN" sz="2000" dirty="0" smtClean="0"/>
              <a:t>”</a:t>
            </a:r>
            <a:r>
              <a:rPr lang="zh-CN" altLang="en-US" sz="2000" dirty="0" smtClean="0"/>
              <a:t>按</a:t>
            </a:r>
            <a:r>
              <a:rPr lang="zh-CN" altLang="en-US" sz="2000" dirty="0"/>
              <a:t>钮即</a:t>
            </a:r>
            <a:r>
              <a:rPr lang="zh-CN" altLang="en-US" sz="2000" dirty="0" smtClean="0"/>
              <a:t>可。</a:t>
            </a:r>
            <a:endParaRPr lang="zh-CN" altLang="en-US" sz="2000" dirty="0"/>
          </a:p>
        </p:txBody>
      </p:sp>
      <p:grpSp>
        <p:nvGrpSpPr>
          <p:cNvPr id="12" name="组合 11"/>
          <p:cNvGrpSpPr/>
          <p:nvPr/>
        </p:nvGrpSpPr>
        <p:grpSpPr>
          <a:xfrm>
            <a:off x="1934209" y="3393757"/>
            <a:ext cx="8386445" cy="2267585"/>
            <a:chOff x="2699" y="5184"/>
            <a:chExt cx="13207" cy="3571"/>
          </a:xfrm>
        </p:grpSpPr>
        <p:sp>
          <p:nvSpPr>
            <p:cNvPr id="13" name="矩形 12"/>
            <p:cNvSpPr/>
            <p:nvPr>
              <p:custDataLst>
                <p:tags r:id="rId1"/>
              </p:custDataLst>
            </p:nvPr>
          </p:nvSpPr>
          <p:spPr>
            <a:xfrm rot="885390">
              <a:off x="2704" y="5250"/>
              <a:ext cx="1119" cy="1332"/>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14" name="矩形 13"/>
            <p:cNvSpPr/>
            <p:nvPr>
              <p:custDataLst>
                <p:tags r:id="rId2"/>
              </p:custDataLst>
            </p:nvPr>
          </p:nvSpPr>
          <p:spPr>
            <a:xfrm>
              <a:off x="2699" y="5252"/>
              <a:ext cx="1119" cy="1332"/>
            </a:xfrm>
            <a:prstGeom prst="rect">
              <a:avLst/>
            </a:prstGeom>
            <a:solidFill>
              <a:srgbClr val="018BE9">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15" name="文本框 1832"/>
            <p:cNvSpPr txBox="1"/>
            <p:nvPr>
              <p:custDataLst>
                <p:tags r:id="rId3"/>
              </p:custDataLst>
            </p:nvPr>
          </p:nvSpPr>
          <p:spPr>
            <a:xfrm>
              <a:off x="2838" y="5538"/>
              <a:ext cx="847" cy="757"/>
            </a:xfrm>
            <a:prstGeom prst="rect">
              <a:avLst/>
            </a:prstGeom>
            <a:noFill/>
          </p:spPr>
          <p:txBody>
            <a:bodyPr wrap="none" rtlCol="0">
              <a:normAutofit fontScale="97500" lnSpcReduction="10000"/>
            </a:bodyPr>
            <a:lstStyle/>
            <a:p>
              <a:r>
                <a:rPr lang="en-US" altLang="zh-CN" sz="2800" b="1" dirty="0">
                  <a:solidFill>
                    <a:srgbClr val="FFFFFF"/>
                  </a:solidFill>
                </a:rPr>
                <a:t>01</a:t>
              </a:r>
              <a:endParaRPr lang="zh-CN" altLang="en-US" sz="2800" b="1" dirty="0">
                <a:solidFill>
                  <a:srgbClr val="FFFFFF"/>
                </a:solidFill>
              </a:endParaRPr>
            </a:p>
          </p:txBody>
        </p:sp>
        <p:sp>
          <p:nvSpPr>
            <p:cNvPr id="16" name="矩形 1"/>
            <p:cNvSpPr>
              <a:spLocks noChangeArrowheads="1"/>
            </p:cNvSpPr>
            <p:nvPr>
              <p:custDataLst>
                <p:tags r:id="rId4"/>
              </p:custDataLst>
            </p:nvPr>
          </p:nvSpPr>
          <p:spPr bwMode="auto">
            <a:xfrm>
              <a:off x="4008" y="5184"/>
              <a:ext cx="3364" cy="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图片</a:t>
              </a:r>
            </a:p>
          </p:txBody>
        </p:sp>
        <p:sp>
          <p:nvSpPr>
            <p:cNvPr id="17" name="矩形 16"/>
            <p:cNvSpPr/>
            <p:nvPr>
              <p:custDataLst>
                <p:tags r:id="rId5"/>
              </p:custDataLst>
            </p:nvPr>
          </p:nvSpPr>
          <p:spPr>
            <a:xfrm rot="885390">
              <a:off x="2704" y="7352"/>
              <a:ext cx="1119" cy="1332"/>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20" name="矩形 19"/>
            <p:cNvSpPr/>
            <p:nvPr>
              <p:custDataLst>
                <p:tags r:id="rId6"/>
              </p:custDataLst>
            </p:nvPr>
          </p:nvSpPr>
          <p:spPr>
            <a:xfrm>
              <a:off x="2699" y="7355"/>
              <a:ext cx="1119" cy="1332"/>
            </a:xfrm>
            <a:prstGeom prst="rect">
              <a:avLst/>
            </a:prstGeom>
            <a:solidFill>
              <a:schemeClr val="accent2"/>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21" name="文本框 1840"/>
            <p:cNvSpPr txBox="1"/>
            <p:nvPr>
              <p:custDataLst>
                <p:tags r:id="rId7"/>
              </p:custDataLst>
            </p:nvPr>
          </p:nvSpPr>
          <p:spPr>
            <a:xfrm>
              <a:off x="2838" y="7641"/>
              <a:ext cx="847" cy="757"/>
            </a:xfrm>
            <a:prstGeom prst="rect">
              <a:avLst/>
            </a:prstGeom>
            <a:noFill/>
          </p:spPr>
          <p:txBody>
            <a:bodyPr wrap="none" rtlCol="0">
              <a:normAutofit fontScale="97500" lnSpcReduction="10000"/>
            </a:bodyPr>
            <a:lstStyle/>
            <a:p>
              <a:r>
                <a:rPr lang="en-US" altLang="zh-CN" sz="2800" b="1" dirty="0" smtClean="0">
                  <a:solidFill>
                    <a:srgbClr val="FFFFFF"/>
                  </a:solidFill>
                </a:rPr>
                <a:t>02</a:t>
              </a:r>
              <a:endParaRPr lang="zh-CN" altLang="en-US" sz="2800" b="1" dirty="0">
                <a:solidFill>
                  <a:srgbClr val="FFFFFF"/>
                </a:solidFill>
              </a:endParaRPr>
            </a:p>
          </p:txBody>
        </p:sp>
        <p:sp>
          <p:nvSpPr>
            <p:cNvPr id="23" name="矩形 1"/>
            <p:cNvSpPr>
              <a:spLocks noChangeArrowheads="1"/>
            </p:cNvSpPr>
            <p:nvPr>
              <p:custDataLst>
                <p:tags r:id="rId8"/>
              </p:custDataLst>
            </p:nvPr>
          </p:nvSpPr>
          <p:spPr bwMode="auto">
            <a:xfrm>
              <a:off x="4008" y="7286"/>
              <a:ext cx="3852" cy="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视频</a:t>
              </a:r>
            </a:p>
          </p:txBody>
        </p:sp>
        <p:grpSp>
          <p:nvGrpSpPr>
            <p:cNvPr id="25" name="组合 24"/>
            <p:cNvGrpSpPr/>
            <p:nvPr/>
          </p:nvGrpSpPr>
          <p:grpSpPr>
            <a:xfrm>
              <a:off x="9084" y="6257"/>
              <a:ext cx="6822" cy="1469"/>
              <a:chOff x="8334" y="6122"/>
              <a:chExt cx="6822" cy="1469"/>
            </a:xfrm>
          </p:grpSpPr>
          <p:sp>
            <p:nvSpPr>
              <p:cNvPr id="27" name="矩形 26"/>
              <p:cNvSpPr/>
              <p:nvPr>
                <p:custDataLst>
                  <p:tags r:id="rId9"/>
                </p:custDataLst>
              </p:nvPr>
            </p:nvSpPr>
            <p:spPr>
              <a:xfrm rot="885390">
                <a:off x="8339" y="6189"/>
                <a:ext cx="1119" cy="1332"/>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29" name="矩形 28"/>
              <p:cNvSpPr/>
              <p:nvPr>
                <p:custDataLst>
                  <p:tags r:id="rId10"/>
                </p:custDataLst>
              </p:nvPr>
            </p:nvSpPr>
            <p:spPr>
              <a:xfrm>
                <a:off x="8334" y="6190"/>
                <a:ext cx="1119" cy="1332"/>
              </a:xfrm>
              <a:prstGeom prst="rect">
                <a:avLst/>
              </a:prstGeom>
              <a:solidFill>
                <a:srgbClr val="25BADB">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30" name="文本框 1836"/>
              <p:cNvSpPr txBox="1"/>
              <p:nvPr>
                <p:custDataLst>
                  <p:tags r:id="rId11"/>
                </p:custDataLst>
              </p:nvPr>
            </p:nvSpPr>
            <p:spPr>
              <a:xfrm>
                <a:off x="8473" y="6477"/>
                <a:ext cx="847" cy="757"/>
              </a:xfrm>
              <a:prstGeom prst="rect">
                <a:avLst/>
              </a:prstGeom>
              <a:noFill/>
            </p:spPr>
            <p:txBody>
              <a:bodyPr wrap="none" rtlCol="0">
                <a:normAutofit fontScale="97500" lnSpcReduction="10000"/>
              </a:bodyPr>
              <a:lstStyle/>
              <a:p>
                <a:r>
                  <a:rPr lang="en-US" altLang="zh-CN" sz="2800" b="1" dirty="0" smtClean="0">
                    <a:solidFill>
                      <a:srgbClr val="FFFFFF"/>
                    </a:solidFill>
                  </a:rPr>
                  <a:t>03</a:t>
                </a:r>
                <a:endParaRPr lang="zh-CN" altLang="en-US" sz="2800" b="1" dirty="0">
                  <a:solidFill>
                    <a:srgbClr val="FFFFFF"/>
                  </a:solidFill>
                </a:endParaRPr>
              </a:p>
            </p:txBody>
          </p:sp>
          <p:sp>
            <p:nvSpPr>
              <p:cNvPr id="31" name="矩形 1"/>
              <p:cNvSpPr>
                <a:spLocks noChangeArrowheads="1"/>
              </p:cNvSpPr>
              <p:nvPr>
                <p:custDataLst>
                  <p:tags r:id="rId12"/>
                </p:custDataLst>
              </p:nvPr>
            </p:nvSpPr>
            <p:spPr bwMode="auto">
              <a:xfrm>
                <a:off x="9643" y="6122"/>
                <a:ext cx="5513" cy="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000" b="1" spc="150" dirty="0">
                    <a:solidFill>
                      <a:srgbClr val="7F7F7F">
                        <a:lumMod val="75000"/>
                      </a:srgb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自动放映的演示文稿</a:t>
                </a:r>
              </a:p>
            </p:txBody>
          </p:sp>
        </p:grpSp>
      </p:grpSp>
    </p:spTree>
    <p:extLst>
      <p:ext uri="{BB962C8B-B14F-4D97-AF65-F5344CB8AC3E}">
        <p14:creationId xmlns:p14="http://schemas.microsoft.com/office/powerpoint/2010/main" val="2520220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683824"/>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5981862"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放映并发布“工作总结”演示文稿</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务五</a:t>
            </a:r>
            <a:endParaRPr lang="en-US" altLang="zh-CN" sz="2800" dirty="0">
              <a:solidFill>
                <a:schemeClr val="tx1">
                  <a:lumMod val="85000"/>
                  <a:lumOff val="15000"/>
                </a:schemeClr>
              </a:solidFill>
            </a:endParaRPr>
          </a:p>
        </p:txBody>
      </p:sp>
      <p:sp>
        <p:nvSpPr>
          <p:cNvPr id="2" name="矩形 1"/>
          <p:cNvSpPr/>
          <p:nvPr/>
        </p:nvSpPr>
        <p:spPr>
          <a:xfrm>
            <a:off x="3776964" y="2811982"/>
            <a:ext cx="2646878" cy="461665"/>
          </a:xfrm>
          <a:prstGeom prst="rect">
            <a:avLst/>
          </a:prstGeom>
        </p:spPr>
        <p:txBody>
          <a:bodyPr wrap="none">
            <a:spAutoFit/>
          </a:bodyPr>
          <a:lstStyle/>
          <a:p>
            <a:r>
              <a:rPr lang="zh-CN" altLang="en-US" sz="2400" dirty="0"/>
              <a:t>（一）放映幻灯片</a:t>
            </a:r>
          </a:p>
        </p:txBody>
      </p:sp>
      <p:sp>
        <p:nvSpPr>
          <p:cNvPr id="20" name="矩形 19"/>
          <p:cNvSpPr/>
          <p:nvPr/>
        </p:nvSpPr>
        <p:spPr>
          <a:xfrm>
            <a:off x="3776964" y="3501008"/>
            <a:ext cx="2646878" cy="461665"/>
          </a:xfrm>
          <a:prstGeom prst="rect">
            <a:avLst/>
          </a:prstGeom>
        </p:spPr>
        <p:txBody>
          <a:bodyPr wrap="none">
            <a:spAutoFit/>
          </a:bodyPr>
          <a:lstStyle/>
          <a:p>
            <a:r>
              <a:rPr lang="zh-CN" altLang="en-US" sz="2400" dirty="0"/>
              <a:t>（二）隐藏幻灯片</a:t>
            </a:r>
          </a:p>
        </p:txBody>
      </p:sp>
      <p:sp>
        <p:nvSpPr>
          <p:cNvPr id="23" name="矩形 22"/>
          <p:cNvSpPr/>
          <p:nvPr/>
        </p:nvSpPr>
        <p:spPr>
          <a:xfrm>
            <a:off x="3776964" y="4149080"/>
            <a:ext cx="2339102" cy="461665"/>
          </a:xfrm>
          <a:prstGeom prst="rect">
            <a:avLst/>
          </a:prstGeom>
        </p:spPr>
        <p:txBody>
          <a:bodyPr wrap="none">
            <a:spAutoFit/>
          </a:bodyPr>
          <a:lstStyle/>
          <a:p>
            <a:r>
              <a:rPr lang="zh-CN" altLang="en-US" sz="2400" dirty="0"/>
              <a:t>（三）排练计时</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2954655" cy="461665"/>
          </a:xfrm>
          <a:prstGeom prst="rect">
            <a:avLst/>
          </a:prstGeom>
        </p:spPr>
        <p:txBody>
          <a:bodyPr wrap="none">
            <a:spAutoFit/>
          </a:bodyPr>
          <a:lstStyle/>
          <a:p>
            <a:r>
              <a:rPr lang="zh-CN" altLang="en-US" sz="2400" dirty="0" smtClean="0"/>
              <a:t>（四</a:t>
            </a:r>
            <a:r>
              <a:rPr lang="zh-CN" altLang="en-US" sz="2400" dirty="0"/>
              <a:t>）打印演示文稿</a:t>
            </a:r>
          </a:p>
        </p:txBody>
      </p:sp>
      <p:sp>
        <p:nvSpPr>
          <p:cNvPr id="24" name="矩形 23"/>
          <p:cNvSpPr/>
          <p:nvPr/>
        </p:nvSpPr>
        <p:spPr>
          <a:xfrm>
            <a:off x="3764946" y="5383871"/>
            <a:ext cx="2954655" cy="461665"/>
          </a:xfrm>
          <a:prstGeom prst="rect">
            <a:avLst/>
          </a:prstGeom>
        </p:spPr>
        <p:txBody>
          <a:bodyPr wrap="none">
            <a:spAutoFit/>
          </a:bodyPr>
          <a:lstStyle/>
          <a:p>
            <a:r>
              <a:rPr lang="zh-CN" altLang="en-US" sz="2400" dirty="0" smtClean="0"/>
              <a:t>（五</a:t>
            </a:r>
            <a:r>
              <a:rPr lang="zh-CN" altLang="en-US" sz="2400" dirty="0"/>
              <a:t>）打包演示文稿</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（一）放映幻灯片</a:t>
            </a:r>
          </a:p>
        </p:txBody>
      </p:sp>
      <p:sp>
        <p:nvSpPr>
          <p:cNvPr id="41" name="内容占位符 2"/>
          <p:cNvSpPr txBox="1"/>
          <p:nvPr/>
        </p:nvSpPr>
        <p:spPr>
          <a:xfrm>
            <a:off x="809104" y="2389491"/>
            <a:ext cx="4661254" cy="2134384"/>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放映幻灯片可以查看演示文稿的放映效果，及时查看演示文稿内容是否存在问题以便进行改正。下面将放映“工作总结”演示文稿，其具体操作如下。</a:t>
            </a:r>
          </a:p>
        </p:txBody>
      </p:sp>
      <p:sp>
        <p:nvSpPr>
          <p:cNvPr id="12" name="矩形 11"/>
          <p:cNvSpPr/>
          <p:nvPr/>
        </p:nvSpPr>
        <p:spPr>
          <a:xfrm>
            <a:off x="2864662" y="6277872"/>
            <a:ext cx="2707281" cy="369332"/>
          </a:xfrm>
          <a:prstGeom prst="rect">
            <a:avLst/>
          </a:prstGeom>
          <a:solidFill>
            <a:schemeClr val="accent3">
              <a:lumMod val="40000"/>
              <a:lumOff val="60000"/>
            </a:schemeClr>
          </a:solidFill>
        </p:spPr>
        <p:txBody>
          <a:bodyPr vert="horz" wrap="square">
            <a:spAutoFit/>
          </a:bodyPr>
          <a:lstStyle/>
          <a:p>
            <a:pPr algn="r"/>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切</a:t>
            </a:r>
            <a:r>
              <a:rPr lang="zh-CN" altLang="en-US" dirty="0">
                <a:solidFill>
                  <a:schemeClr val="bg1"/>
                </a:solidFill>
                <a:latin typeface="微软雅黑" panose="020B0503020204020204" pitchFamily="34" charset="-122"/>
                <a:ea typeface="微软雅黑" panose="020B0503020204020204" pitchFamily="34" charset="-122"/>
              </a:rPr>
              <a:t>换幻灯片时的效果</a:t>
            </a:r>
          </a:p>
        </p:txBody>
      </p:sp>
      <p:sp>
        <p:nvSpPr>
          <p:cNvPr id="13" name="矩形 12"/>
          <p:cNvSpPr/>
          <p:nvPr/>
        </p:nvSpPr>
        <p:spPr>
          <a:xfrm>
            <a:off x="5926523" y="1059937"/>
            <a:ext cx="2410157" cy="369332"/>
          </a:xfrm>
          <a:prstGeom prst="rect">
            <a:avLst/>
          </a:prstGeom>
          <a:solidFill>
            <a:schemeClr val="accent3">
              <a:lumMod val="40000"/>
              <a:lumOff val="60000"/>
            </a:schemeClr>
          </a:solidFill>
        </p:spPr>
        <p:txBody>
          <a:bodyPr vert="horz" wrap="square">
            <a:spAutoFit/>
          </a:bodyPr>
          <a:lstStyle/>
          <a:p>
            <a:pPr algn="r"/>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从</a:t>
            </a:r>
            <a:r>
              <a:rPr lang="zh-CN" altLang="en-US" dirty="0">
                <a:solidFill>
                  <a:schemeClr val="bg1"/>
                </a:solidFill>
                <a:latin typeface="微软雅黑" panose="020B0503020204020204" pitchFamily="34" charset="-122"/>
                <a:ea typeface="微软雅黑" panose="020B0503020204020204" pitchFamily="34" charset="-122"/>
              </a:rPr>
              <a:t>头放映演示文稿</a:t>
            </a:r>
          </a:p>
        </p:txBody>
      </p:sp>
      <p:pic>
        <p:nvPicPr>
          <p:cNvPr id="2" name="图片 1"/>
          <p:cNvPicPr>
            <a:picLocks noChangeAspect="1"/>
          </p:cNvPicPr>
          <p:nvPr/>
        </p:nvPicPr>
        <p:blipFill>
          <a:blip r:embed="rId2"/>
          <a:stretch>
            <a:fillRect/>
          </a:stretch>
        </p:blipFill>
        <p:spPr>
          <a:xfrm>
            <a:off x="5673529" y="1438070"/>
            <a:ext cx="4543897" cy="2211161"/>
          </a:xfrm>
          <a:prstGeom prst="rect">
            <a:avLst/>
          </a:prstGeom>
        </p:spPr>
      </p:pic>
      <p:pic>
        <p:nvPicPr>
          <p:cNvPr id="4" name="图片 3"/>
          <p:cNvPicPr>
            <a:picLocks noChangeAspect="1"/>
          </p:cNvPicPr>
          <p:nvPr/>
        </p:nvPicPr>
        <p:blipFill>
          <a:blip r:embed="rId3"/>
          <a:stretch>
            <a:fillRect/>
          </a:stretch>
        </p:blipFill>
        <p:spPr>
          <a:xfrm>
            <a:off x="5673529" y="3800507"/>
            <a:ext cx="5015992" cy="2846697"/>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（一）放映幻灯片</a:t>
            </a:r>
          </a:p>
        </p:txBody>
      </p:sp>
      <p:sp>
        <p:nvSpPr>
          <p:cNvPr id="12" name="矩形 11"/>
          <p:cNvSpPr/>
          <p:nvPr/>
        </p:nvSpPr>
        <p:spPr>
          <a:xfrm>
            <a:off x="6655392" y="3484832"/>
            <a:ext cx="2876004"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切</a:t>
            </a:r>
            <a:r>
              <a:rPr lang="zh-CN" altLang="en-US" dirty="0">
                <a:solidFill>
                  <a:schemeClr val="bg1"/>
                </a:solidFill>
                <a:latin typeface="微软雅黑" panose="020B0503020204020204" pitchFamily="34" charset="-122"/>
                <a:ea typeface="微软雅黑" panose="020B0503020204020204" pitchFamily="34" charset="-122"/>
              </a:rPr>
              <a:t>换演示文稿视图模式</a:t>
            </a:r>
          </a:p>
        </p:txBody>
      </p:sp>
      <p:sp>
        <p:nvSpPr>
          <p:cNvPr id="13" name="矩形 12"/>
          <p:cNvSpPr/>
          <p:nvPr/>
        </p:nvSpPr>
        <p:spPr>
          <a:xfrm>
            <a:off x="2447347" y="3300166"/>
            <a:ext cx="2343476"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放</a:t>
            </a:r>
            <a:r>
              <a:rPr lang="zh-CN" altLang="en-US" dirty="0">
                <a:solidFill>
                  <a:schemeClr val="bg1"/>
                </a:solidFill>
                <a:latin typeface="微软雅黑" panose="020B0503020204020204" pitchFamily="34" charset="-122"/>
                <a:ea typeface="微软雅黑" panose="020B0503020204020204" pitchFamily="34" charset="-122"/>
              </a:rPr>
              <a:t>映其他幻灯片</a:t>
            </a:r>
          </a:p>
        </p:txBody>
      </p:sp>
      <p:sp>
        <p:nvSpPr>
          <p:cNvPr id="14" name="矩形 13"/>
          <p:cNvSpPr/>
          <p:nvPr/>
        </p:nvSpPr>
        <p:spPr>
          <a:xfrm>
            <a:off x="3252360" y="6085576"/>
            <a:ext cx="1370450"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结</a:t>
            </a:r>
            <a:r>
              <a:rPr lang="zh-CN" altLang="en-US" dirty="0">
                <a:solidFill>
                  <a:schemeClr val="bg1"/>
                </a:solidFill>
                <a:latin typeface="微软雅黑" panose="020B0503020204020204" pitchFamily="34" charset="-122"/>
                <a:ea typeface="微软雅黑" panose="020B0503020204020204" pitchFamily="34" charset="-122"/>
              </a:rPr>
              <a:t>束放映 </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180" y="3871695"/>
            <a:ext cx="3754643" cy="209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7597850" y="6085576"/>
            <a:ext cx="1871816"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单</a:t>
            </a:r>
            <a:r>
              <a:rPr lang="zh-CN" altLang="en-US" dirty="0">
                <a:solidFill>
                  <a:schemeClr val="bg1"/>
                </a:solidFill>
                <a:latin typeface="微软雅黑" panose="020B0503020204020204" pitchFamily="34" charset="-122"/>
                <a:ea typeface="微软雅黑" panose="020B0503020204020204" pitchFamily="34" charset="-122"/>
              </a:rPr>
              <a:t>击超链接</a:t>
            </a:r>
          </a:p>
        </p:txBody>
      </p:sp>
      <p:pic>
        <p:nvPicPr>
          <p:cNvPr id="2" name="图片 1"/>
          <p:cNvPicPr>
            <a:picLocks noChangeAspect="1"/>
          </p:cNvPicPr>
          <p:nvPr/>
        </p:nvPicPr>
        <p:blipFill>
          <a:blip r:embed="rId3"/>
          <a:stretch>
            <a:fillRect/>
          </a:stretch>
        </p:blipFill>
        <p:spPr>
          <a:xfrm>
            <a:off x="1159521" y="1120090"/>
            <a:ext cx="3743783" cy="2118668"/>
          </a:xfrm>
          <a:prstGeom prst="rect">
            <a:avLst/>
          </a:prstGeom>
        </p:spPr>
      </p:pic>
      <p:pic>
        <p:nvPicPr>
          <p:cNvPr id="4" name="图片 3"/>
          <p:cNvPicPr>
            <a:picLocks noChangeAspect="1"/>
          </p:cNvPicPr>
          <p:nvPr/>
        </p:nvPicPr>
        <p:blipFill>
          <a:blip r:embed="rId4"/>
          <a:stretch>
            <a:fillRect/>
          </a:stretch>
        </p:blipFill>
        <p:spPr>
          <a:xfrm>
            <a:off x="5770675" y="953069"/>
            <a:ext cx="3760720" cy="2436608"/>
          </a:xfrm>
          <a:prstGeom prst="rect">
            <a:avLst/>
          </a:prstGeom>
        </p:spPr>
      </p:pic>
      <p:pic>
        <p:nvPicPr>
          <p:cNvPr id="5" name="图片 4"/>
          <p:cNvPicPr>
            <a:picLocks noChangeAspect="1"/>
          </p:cNvPicPr>
          <p:nvPr/>
        </p:nvPicPr>
        <p:blipFill>
          <a:blip r:embed="rId5"/>
          <a:stretch>
            <a:fillRect/>
          </a:stretch>
        </p:blipFill>
        <p:spPr>
          <a:xfrm>
            <a:off x="5770675" y="3949319"/>
            <a:ext cx="3760720" cy="2126338"/>
          </a:xfrm>
          <a:prstGeom prst="rect">
            <a:avLst/>
          </a:prstGeom>
        </p:spPr>
      </p:pic>
    </p:spTree>
    <p:extLst>
      <p:ext uri="{BB962C8B-B14F-4D97-AF65-F5344CB8AC3E}">
        <p14:creationId xmlns:p14="http://schemas.microsoft.com/office/powerpoint/2010/main" val="2098115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（三）演示文稿的制作流程</a:t>
            </a:r>
          </a:p>
        </p:txBody>
      </p:sp>
      <p:sp>
        <p:nvSpPr>
          <p:cNvPr id="42" name="矩形 41"/>
          <p:cNvSpPr/>
          <p:nvPr/>
        </p:nvSpPr>
        <p:spPr>
          <a:xfrm>
            <a:off x="1613885" y="1401866"/>
            <a:ext cx="4048978" cy="4931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613885" y="1401866"/>
            <a:ext cx="3647926" cy="533482"/>
          </a:xfrm>
        </p:spPr>
        <p:txBody>
          <a:bodyPr>
            <a:noAutofit/>
          </a:bodyPr>
          <a:lstStyle/>
          <a:p>
            <a:pPr indent="0"/>
            <a:r>
              <a:rPr lang="en-US" altLang="zh-CN" dirty="0">
                <a:solidFill>
                  <a:schemeClr val="bg1"/>
                </a:solidFill>
              </a:rPr>
              <a:t>5</a:t>
            </a:r>
            <a:r>
              <a:rPr lang="zh-CN" altLang="en-US" dirty="0">
                <a:solidFill>
                  <a:schemeClr val="bg1"/>
                </a:solidFill>
              </a:rPr>
              <a:t>．放映并发布演示文稿</a:t>
            </a:r>
            <a:endParaRPr lang="en-US" altLang="zh-CN" dirty="0"/>
          </a:p>
        </p:txBody>
      </p:sp>
      <p:grpSp>
        <p:nvGrpSpPr>
          <p:cNvPr id="44" name="组合 43"/>
          <p:cNvGrpSpPr/>
          <p:nvPr/>
        </p:nvGrpSpPr>
        <p:grpSpPr>
          <a:xfrm flipV="1">
            <a:off x="949161" y="1246400"/>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5" name="内容占位符 2"/>
          <p:cNvSpPr txBox="1"/>
          <p:nvPr/>
        </p:nvSpPr>
        <p:spPr>
          <a:xfrm>
            <a:off x="4570923" y="3385992"/>
            <a:ext cx="6470861" cy="2617046"/>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zh-CN" altLang="en-US" sz="2000" dirty="0"/>
              <a:t>完成上述所有环节后，就需要放映演示文稿来检查其内容，只有不断地放映、检查和调整，才能得到最终的演示文稿，这样才可以根据需要将其发布到相关平台。</a:t>
            </a:r>
            <a:endParaRPr lang="en-US" altLang="zh-CN" sz="2000" dirty="0"/>
          </a:p>
        </p:txBody>
      </p:sp>
      <p:grpSp>
        <p:nvGrpSpPr>
          <p:cNvPr id="55" name="组合 54"/>
          <p:cNvGrpSpPr/>
          <p:nvPr/>
        </p:nvGrpSpPr>
        <p:grpSpPr>
          <a:xfrm>
            <a:off x="815156" y="2938045"/>
            <a:ext cx="2555715" cy="3919955"/>
            <a:chOff x="6710" y="2504"/>
            <a:chExt cx="5868" cy="8331"/>
          </a:xfrm>
        </p:grpSpPr>
        <p:grpSp>
          <p:nvGrpSpPr>
            <p:cNvPr id="58" name="Group 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p:cNvGrpSpPr/>
            <p:nvPr/>
          </p:nvGrpSpPr>
          <p:grpSpPr>
            <a:xfrm>
              <a:off x="6822" y="2504"/>
              <a:ext cx="5200" cy="4151"/>
              <a:chOff x="4268169" y="1589803"/>
              <a:chExt cx="3302010" cy="2635794"/>
            </a:xfrm>
          </p:grpSpPr>
          <p:sp>
            <p:nvSpPr>
              <p:cNvPr id="65" name="Freeform 192"/>
              <p:cNvSpPr/>
              <p:nvPr/>
            </p:nvSpPr>
            <p:spPr bwMode="auto">
              <a:xfrm>
                <a:off x="4268169" y="2336443"/>
                <a:ext cx="1567460" cy="1593595"/>
              </a:xfrm>
              <a:custGeom>
                <a:avLst/>
                <a:gdLst>
                  <a:gd name="T0" fmla="*/ 0 w 1083"/>
                  <a:gd name="T1" fmla="*/ 1001 h 1001"/>
                  <a:gd name="T2" fmla="*/ 1083 w 1083"/>
                  <a:gd name="T3" fmla="*/ 0 h 1001"/>
                  <a:gd name="T4" fmla="*/ 229 w 1083"/>
                  <a:gd name="T5" fmla="*/ 627 h 1001"/>
                  <a:gd name="T6" fmla="*/ 0 w 1083"/>
                  <a:gd name="T7" fmla="*/ 1001 h 1001"/>
                </a:gdLst>
                <a:ahLst/>
                <a:cxnLst>
                  <a:cxn ang="0">
                    <a:pos x="T0" y="T1"/>
                  </a:cxn>
                  <a:cxn ang="0">
                    <a:pos x="T2" y="T3"/>
                  </a:cxn>
                  <a:cxn ang="0">
                    <a:pos x="T4" y="T5"/>
                  </a:cxn>
                  <a:cxn ang="0">
                    <a:pos x="T6" y="T7"/>
                  </a:cxn>
                </a:cxnLst>
                <a:rect l="0" t="0" r="r" b="b"/>
                <a:pathLst>
                  <a:path w="1083" h="1001">
                    <a:moveTo>
                      <a:pt x="0" y="1001"/>
                    </a:moveTo>
                    <a:cubicBezTo>
                      <a:pt x="0" y="1001"/>
                      <a:pt x="706" y="250"/>
                      <a:pt x="1083" y="0"/>
                    </a:cubicBezTo>
                    <a:cubicBezTo>
                      <a:pt x="1083" y="0"/>
                      <a:pt x="761" y="92"/>
                      <a:pt x="229" y="627"/>
                    </a:cubicBezTo>
                    <a:cubicBezTo>
                      <a:pt x="229" y="627"/>
                      <a:pt x="3" y="876"/>
                      <a:pt x="0" y="100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nvGrpSpPr>
              <p:cNvPr id="66" name="Group 4"/>
              <p:cNvGrpSpPr/>
              <p:nvPr/>
            </p:nvGrpSpPr>
            <p:grpSpPr>
              <a:xfrm>
                <a:off x="4441992" y="1589803"/>
                <a:ext cx="3128187" cy="2635794"/>
                <a:chOff x="4441992" y="1589803"/>
                <a:chExt cx="3128187" cy="2635794"/>
              </a:xfrm>
            </p:grpSpPr>
            <p:sp>
              <p:nvSpPr>
                <p:cNvPr id="82" name="Freeform 176"/>
                <p:cNvSpPr/>
                <p:nvPr/>
              </p:nvSpPr>
              <p:spPr bwMode="auto">
                <a:xfrm>
                  <a:off x="4441992" y="2246900"/>
                  <a:ext cx="1933465" cy="1409123"/>
                </a:xfrm>
                <a:custGeom>
                  <a:avLst/>
                  <a:gdLst>
                    <a:gd name="T0" fmla="*/ 0 w 1336"/>
                    <a:gd name="T1" fmla="*/ 885 h 885"/>
                    <a:gd name="T2" fmla="*/ 966 w 1336"/>
                    <a:gd name="T3" fmla="*/ 877 h 885"/>
                    <a:gd name="T4" fmla="*/ 1336 w 1336"/>
                    <a:gd name="T5" fmla="*/ 70 h 885"/>
                    <a:gd name="T6" fmla="*/ 1179 w 1336"/>
                    <a:gd name="T7" fmla="*/ 0 h 885"/>
                    <a:gd name="T8" fmla="*/ 929 w 1336"/>
                    <a:gd name="T9" fmla="*/ 70 h 885"/>
                    <a:gd name="T10" fmla="*/ 842 w 1336"/>
                    <a:gd name="T11" fmla="*/ 115 h 885"/>
                    <a:gd name="T12" fmla="*/ 0 w 1336"/>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1336" h="885">
                      <a:moveTo>
                        <a:pt x="0" y="885"/>
                      </a:moveTo>
                      <a:cubicBezTo>
                        <a:pt x="0" y="885"/>
                        <a:pt x="635" y="615"/>
                        <a:pt x="966" y="877"/>
                      </a:cubicBezTo>
                      <a:cubicBezTo>
                        <a:pt x="1336" y="70"/>
                        <a:pt x="1336" y="70"/>
                        <a:pt x="1336" y="70"/>
                      </a:cubicBezTo>
                      <a:cubicBezTo>
                        <a:pt x="1179" y="0"/>
                        <a:pt x="1179" y="0"/>
                        <a:pt x="1179" y="0"/>
                      </a:cubicBezTo>
                      <a:cubicBezTo>
                        <a:pt x="1179" y="0"/>
                        <a:pt x="1048" y="20"/>
                        <a:pt x="929" y="70"/>
                      </a:cubicBezTo>
                      <a:cubicBezTo>
                        <a:pt x="899" y="82"/>
                        <a:pt x="868" y="99"/>
                        <a:pt x="842" y="115"/>
                      </a:cubicBezTo>
                      <a:cubicBezTo>
                        <a:pt x="713" y="196"/>
                        <a:pt x="0" y="885"/>
                        <a:pt x="0" y="885"/>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3" name="Freeform 177"/>
                <p:cNvSpPr/>
                <p:nvPr/>
              </p:nvSpPr>
              <p:spPr bwMode="auto">
                <a:xfrm>
                  <a:off x="4516661" y="3755665"/>
                  <a:ext cx="273586" cy="469932"/>
                </a:xfrm>
                <a:custGeom>
                  <a:avLst/>
                  <a:gdLst>
                    <a:gd name="T0" fmla="*/ 411 w 447"/>
                    <a:gd name="T1" fmla="*/ 28 h 698"/>
                    <a:gd name="T2" fmla="*/ 215 w 447"/>
                    <a:gd name="T3" fmla="*/ 0 h 698"/>
                    <a:gd name="T4" fmla="*/ 135 w 447"/>
                    <a:gd name="T5" fmla="*/ 177 h 698"/>
                    <a:gd name="T6" fmla="*/ 184 w 447"/>
                    <a:gd name="T7" fmla="*/ 196 h 698"/>
                    <a:gd name="T8" fmla="*/ 85 w 447"/>
                    <a:gd name="T9" fmla="*/ 355 h 698"/>
                    <a:gd name="T10" fmla="*/ 0 w 447"/>
                    <a:gd name="T11" fmla="*/ 691 h 698"/>
                    <a:gd name="T12" fmla="*/ 45 w 447"/>
                    <a:gd name="T13" fmla="*/ 698 h 698"/>
                    <a:gd name="T14" fmla="*/ 196 w 447"/>
                    <a:gd name="T15" fmla="*/ 395 h 698"/>
                    <a:gd name="T16" fmla="*/ 447 w 447"/>
                    <a:gd name="T17" fmla="*/ 166 h 698"/>
                    <a:gd name="T18" fmla="*/ 411 w 447"/>
                    <a:gd name="T19" fmla="*/ 2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7" h="698">
                      <a:moveTo>
                        <a:pt x="411" y="28"/>
                      </a:moveTo>
                      <a:lnTo>
                        <a:pt x="215" y="0"/>
                      </a:lnTo>
                      <a:lnTo>
                        <a:pt x="135" y="177"/>
                      </a:lnTo>
                      <a:lnTo>
                        <a:pt x="184" y="196"/>
                      </a:lnTo>
                      <a:lnTo>
                        <a:pt x="85" y="355"/>
                      </a:lnTo>
                      <a:lnTo>
                        <a:pt x="0" y="691"/>
                      </a:lnTo>
                      <a:lnTo>
                        <a:pt x="45" y="698"/>
                      </a:lnTo>
                      <a:lnTo>
                        <a:pt x="196" y="395"/>
                      </a:lnTo>
                      <a:lnTo>
                        <a:pt x="447" y="166"/>
                      </a:lnTo>
                      <a:lnTo>
                        <a:pt x="411" y="28"/>
                      </a:lnTo>
                      <a:close/>
                    </a:path>
                  </a:pathLst>
                </a:custGeom>
                <a:solidFill>
                  <a:schemeClr val="bg2">
                    <a:lumMod val="10000"/>
                  </a:schemeClr>
                </a:solidFill>
                <a:ln>
                  <a:noFill/>
                </a:ln>
              </p:spPr>
              <p:txBody>
                <a:bodyPr vert="horz" wrap="square" lIns="91440" tIns="45720" rIns="91440" bIns="45720" numCol="1" anchor="t" anchorCtr="0" compatLnSpc="1"/>
                <a:lstStyle/>
                <a:p>
                  <a:endParaRPr lang="en-US"/>
                </a:p>
              </p:txBody>
            </p:sp>
            <p:sp>
              <p:nvSpPr>
                <p:cNvPr id="84" name="Freeform 178"/>
                <p:cNvSpPr/>
                <p:nvPr/>
              </p:nvSpPr>
              <p:spPr bwMode="auto">
                <a:xfrm>
                  <a:off x="7332703" y="1589803"/>
                  <a:ext cx="237476" cy="318450"/>
                </a:xfrm>
                <a:custGeom>
                  <a:avLst/>
                  <a:gdLst>
                    <a:gd name="T0" fmla="*/ 0 w 388"/>
                    <a:gd name="T1" fmla="*/ 300 h 473"/>
                    <a:gd name="T2" fmla="*/ 80 w 388"/>
                    <a:gd name="T3" fmla="*/ 260 h 473"/>
                    <a:gd name="T4" fmla="*/ 68 w 388"/>
                    <a:gd name="T5" fmla="*/ 135 h 473"/>
                    <a:gd name="T6" fmla="*/ 250 w 388"/>
                    <a:gd name="T7" fmla="*/ 17 h 473"/>
                    <a:gd name="T8" fmla="*/ 255 w 388"/>
                    <a:gd name="T9" fmla="*/ 47 h 473"/>
                    <a:gd name="T10" fmla="*/ 376 w 388"/>
                    <a:gd name="T11" fmla="*/ 0 h 473"/>
                    <a:gd name="T12" fmla="*/ 388 w 388"/>
                    <a:gd name="T13" fmla="*/ 90 h 473"/>
                    <a:gd name="T14" fmla="*/ 371 w 388"/>
                    <a:gd name="T15" fmla="*/ 97 h 473"/>
                    <a:gd name="T16" fmla="*/ 380 w 388"/>
                    <a:gd name="T17" fmla="*/ 194 h 473"/>
                    <a:gd name="T18" fmla="*/ 359 w 388"/>
                    <a:gd name="T19" fmla="*/ 201 h 473"/>
                    <a:gd name="T20" fmla="*/ 366 w 388"/>
                    <a:gd name="T21" fmla="*/ 359 h 473"/>
                    <a:gd name="T22" fmla="*/ 118 w 388"/>
                    <a:gd name="T23" fmla="*/ 473 h 473"/>
                    <a:gd name="T24" fmla="*/ 104 w 388"/>
                    <a:gd name="T25" fmla="*/ 378 h 473"/>
                    <a:gd name="T26" fmla="*/ 14 w 388"/>
                    <a:gd name="T27" fmla="*/ 423 h 473"/>
                    <a:gd name="T28" fmla="*/ 0 w 388"/>
                    <a:gd name="T29" fmla="*/ 30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8" h="473">
                      <a:moveTo>
                        <a:pt x="0" y="300"/>
                      </a:moveTo>
                      <a:lnTo>
                        <a:pt x="80" y="260"/>
                      </a:lnTo>
                      <a:lnTo>
                        <a:pt x="68" y="135"/>
                      </a:lnTo>
                      <a:lnTo>
                        <a:pt x="250" y="17"/>
                      </a:lnTo>
                      <a:lnTo>
                        <a:pt x="255" y="47"/>
                      </a:lnTo>
                      <a:lnTo>
                        <a:pt x="376" y="0"/>
                      </a:lnTo>
                      <a:lnTo>
                        <a:pt x="388" y="90"/>
                      </a:lnTo>
                      <a:lnTo>
                        <a:pt x="371" y="97"/>
                      </a:lnTo>
                      <a:lnTo>
                        <a:pt x="380" y="194"/>
                      </a:lnTo>
                      <a:lnTo>
                        <a:pt x="359" y="201"/>
                      </a:lnTo>
                      <a:lnTo>
                        <a:pt x="366" y="359"/>
                      </a:lnTo>
                      <a:lnTo>
                        <a:pt x="118" y="473"/>
                      </a:lnTo>
                      <a:lnTo>
                        <a:pt x="104" y="378"/>
                      </a:lnTo>
                      <a:lnTo>
                        <a:pt x="14" y="423"/>
                      </a:lnTo>
                      <a:lnTo>
                        <a:pt x="0" y="300"/>
                      </a:ln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5" name="Freeform 179"/>
                <p:cNvSpPr/>
                <p:nvPr/>
              </p:nvSpPr>
              <p:spPr bwMode="auto">
                <a:xfrm>
                  <a:off x="7396356" y="1599228"/>
                  <a:ext cx="108333" cy="181779"/>
                </a:xfrm>
                <a:custGeom>
                  <a:avLst/>
                  <a:gdLst>
                    <a:gd name="T0" fmla="*/ 64 w 75"/>
                    <a:gd name="T1" fmla="*/ 14 h 114"/>
                    <a:gd name="T2" fmla="*/ 75 w 75"/>
                    <a:gd name="T3" fmla="*/ 89 h 114"/>
                    <a:gd name="T4" fmla="*/ 34 w 75"/>
                    <a:gd name="T5" fmla="*/ 53 h 114"/>
                    <a:gd name="T6" fmla="*/ 70 w 75"/>
                    <a:gd name="T7" fmla="*/ 86 h 114"/>
                    <a:gd name="T8" fmla="*/ 58 w 75"/>
                    <a:gd name="T9" fmla="*/ 7 h 114"/>
                    <a:gd name="T10" fmla="*/ 0 w 75"/>
                    <a:gd name="T11" fmla="*/ 42 h 114"/>
                    <a:gd name="T12" fmla="*/ 63 w 75"/>
                    <a:gd name="T13" fmla="*/ 0 h 114"/>
                    <a:gd name="T14" fmla="*/ 64 w 75"/>
                    <a:gd name="T15" fmla="*/ 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14">
                      <a:moveTo>
                        <a:pt x="64" y="14"/>
                      </a:moveTo>
                      <a:cubicBezTo>
                        <a:pt x="75" y="89"/>
                        <a:pt x="75" y="89"/>
                        <a:pt x="75" y="89"/>
                      </a:cubicBezTo>
                      <a:cubicBezTo>
                        <a:pt x="75" y="89"/>
                        <a:pt x="35" y="114"/>
                        <a:pt x="34" y="53"/>
                      </a:cubicBezTo>
                      <a:cubicBezTo>
                        <a:pt x="34" y="53"/>
                        <a:pt x="38" y="101"/>
                        <a:pt x="70" y="86"/>
                      </a:cubicBezTo>
                      <a:cubicBezTo>
                        <a:pt x="58" y="7"/>
                        <a:pt x="58" y="7"/>
                        <a:pt x="58" y="7"/>
                      </a:cubicBezTo>
                      <a:cubicBezTo>
                        <a:pt x="0" y="42"/>
                        <a:pt x="0" y="42"/>
                        <a:pt x="0" y="42"/>
                      </a:cubicBezTo>
                      <a:cubicBezTo>
                        <a:pt x="63" y="0"/>
                        <a:pt x="63" y="0"/>
                        <a:pt x="63" y="0"/>
                      </a:cubicBezTo>
                      <a:lnTo>
                        <a:pt x="64" y="14"/>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6" name="Freeform 180"/>
                <p:cNvSpPr/>
                <p:nvPr/>
              </p:nvSpPr>
              <p:spPr bwMode="auto">
                <a:xfrm>
                  <a:off x="7493060" y="1597882"/>
                  <a:ext cx="77118" cy="90890"/>
                </a:xfrm>
                <a:custGeom>
                  <a:avLst/>
                  <a:gdLst>
                    <a:gd name="T0" fmla="*/ 0 w 126"/>
                    <a:gd name="T1" fmla="*/ 118 h 135"/>
                    <a:gd name="T2" fmla="*/ 116 w 126"/>
                    <a:gd name="T3" fmla="*/ 71 h 135"/>
                    <a:gd name="T4" fmla="*/ 114 w 126"/>
                    <a:gd name="T5" fmla="*/ 0 h 135"/>
                    <a:gd name="T6" fmla="*/ 126 w 126"/>
                    <a:gd name="T7" fmla="*/ 78 h 135"/>
                    <a:gd name="T8" fmla="*/ 3 w 126"/>
                    <a:gd name="T9" fmla="*/ 135 h 135"/>
                    <a:gd name="T10" fmla="*/ 0 w 126"/>
                    <a:gd name="T11" fmla="*/ 118 h 135"/>
                  </a:gdLst>
                  <a:ahLst/>
                  <a:cxnLst>
                    <a:cxn ang="0">
                      <a:pos x="T0" y="T1"/>
                    </a:cxn>
                    <a:cxn ang="0">
                      <a:pos x="T2" y="T3"/>
                    </a:cxn>
                    <a:cxn ang="0">
                      <a:pos x="T4" y="T5"/>
                    </a:cxn>
                    <a:cxn ang="0">
                      <a:pos x="T6" y="T7"/>
                    </a:cxn>
                    <a:cxn ang="0">
                      <a:pos x="T8" y="T9"/>
                    </a:cxn>
                    <a:cxn ang="0">
                      <a:pos x="T10" y="T11"/>
                    </a:cxn>
                  </a:cxnLst>
                  <a:rect l="0" t="0" r="r" b="b"/>
                  <a:pathLst>
                    <a:path w="126" h="135">
                      <a:moveTo>
                        <a:pt x="0" y="118"/>
                      </a:moveTo>
                      <a:lnTo>
                        <a:pt x="116" y="71"/>
                      </a:lnTo>
                      <a:lnTo>
                        <a:pt x="114" y="0"/>
                      </a:lnTo>
                      <a:lnTo>
                        <a:pt x="126" y="78"/>
                      </a:lnTo>
                      <a:lnTo>
                        <a:pt x="3" y="135"/>
                      </a:lnTo>
                      <a:lnTo>
                        <a:pt x="0" y="118"/>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7" name="Freeform 181"/>
                <p:cNvSpPr/>
                <p:nvPr/>
              </p:nvSpPr>
              <p:spPr bwMode="auto">
                <a:xfrm>
                  <a:off x="7463070" y="1742632"/>
                  <a:ext cx="12853" cy="121186"/>
                </a:xfrm>
                <a:custGeom>
                  <a:avLst/>
                  <a:gdLst>
                    <a:gd name="T0" fmla="*/ 0 w 21"/>
                    <a:gd name="T1" fmla="*/ 0 h 180"/>
                    <a:gd name="T2" fmla="*/ 21 w 21"/>
                    <a:gd name="T3" fmla="*/ 180 h 180"/>
                    <a:gd name="T4" fmla="*/ 16 w 21"/>
                    <a:gd name="T5" fmla="*/ 2 h 180"/>
                    <a:gd name="T6" fmla="*/ 0 w 21"/>
                    <a:gd name="T7" fmla="*/ 0 h 180"/>
                  </a:gdLst>
                  <a:ahLst/>
                  <a:cxnLst>
                    <a:cxn ang="0">
                      <a:pos x="T0" y="T1"/>
                    </a:cxn>
                    <a:cxn ang="0">
                      <a:pos x="T2" y="T3"/>
                    </a:cxn>
                    <a:cxn ang="0">
                      <a:pos x="T4" y="T5"/>
                    </a:cxn>
                    <a:cxn ang="0">
                      <a:pos x="T6" y="T7"/>
                    </a:cxn>
                  </a:cxnLst>
                  <a:rect l="0" t="0" r="r" b="b"/>
                  <a:pathLst>
                    <a:path w="21" h="180">
                      <a:moveTo>
                        <a:pt x="0" y="0"/>
                      </a:moveTo>
                      <a:lnTo>
                        <a:pt x="21" y="180"/>
                      </a:lnTo>
                      <a:lnTo>
                        <a:pt x="16" y="2"/>
                      </a:lnTo>
                      <a:lnTo>
                        <a:pt x="0" y="0"/>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182"/>
                <p:cNvSpPr/>
                <p:nvPr/>
              </p:nvSpPr>
              <p:spPr bwMode="auto">
                <a:xfrm>
                  <a:off x="7501629" y="1659822"/>
                  <a:ext cx="63653" cy="81464"/>
                </a:xfrm>
                <a:custGeom>
                  <a:avLst/>
                  <a:gdLst>
                    <a:gd name="T0" fmla="*/ 0 w 104"/>
                    <a:gd name="T1" fmla="*/ 106 h 121"/>
                    <a:gd name="T2" fmla="*/ 93 w 104"/>
                    <a:gd name="T3" fmla="*/ 80 h 121"/>
                    <a:gd name="T4" fmla="*/ 95 w 104"/>
                    <a:gd name="T5" fmla="*/ 0 h 121"/>
                    <a:gd name="T6" fmla="*/ 104 w 104"/>
                    <a:gd name="T7" fmla="*/ 90 h 121"/>
                    <a:gd name="T8" fmla="*/ 0 w 104"/>
                    <a:gd name="T9" fmla="*/ 121 h 121"/>
                    <a:gd name="T10" fmla="*/ 0 w 104"/>
                    <a:gd name="T11" fmla="*/ 106 h 121"/>
                  </a:gdLst>
                  <a:ahLst/>
                  <a:cxnLst>
                    <a:cxn ang="0">
                      <a:pos x="T0" y="T1"/>
                    </a:cxn>
                    <a:cxn ang="0">
                      <a:pos x="T2" y="T3"/>
                    </a:cxn>
                    <a:cxn ang="0">
                      <a:pos x="T4" y="T5"/>
                    </a:cxn>
                    <a:cxn ang="0">
                      <a:pos x="T6" y="T7"/>
                    </a:cxn>
                    <a:cxn ang="0">
                      <a:pos x="T8" y="T9"/>
                    </a:cxn>
                    <a:cxn ang="0">
                      <a:pos x="T10" y="T11"/>
                    </a:cxn>
                  </a:cxnLst>
                  <a:rect l="0" t="0" r="r" b="b"/>
                  <a:pathLst>
                    <a:path w="104" h="121">
                      <a:moveTo>
                        <a:pt x="0" y="106"/>
                      </a:moveTo>
                      <a:lnTo>
                        <a:pt x="93" y="80"/>
                      </a:lnTo>
                      <a:lnTo>
                        <a:pt x="95" y="0"/>
                      </a:lnTo>
                      <a:lnTo>
                        <a:pt x="104" y="90"/>
                      </a:lnTo>
                      <a:lnTo>
                        <a:pt x="0" y="121"/>
                      </a:lnTo>
                      <a:lnTo>
                        <a:pt x="0" y="106"/>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183"/>
                <p:cNvSpPr/>
                <p:nvPr/>
              </p:nvSpPr>
              <p:spPr bwMode="auto">
                <a:xfrm>
                  <a:off x="7471638" y="1731187"/>
                  <a:ext cx="83851" cy="80117"/>
                </a:xfrm>
                <a:custGeom>
                  <a:avLst/>
                  <a:gdLst>
                    <a:gd name="T0" fmla="*/ 0 w 137"/>
                    <a:gd name="T1" fmla="*/ 102 h 119"/>
                    <a:gd name="T2" fmla="*/ 127 w 137"/>
                    <a:gd name="T3" fmla="*/ 71 h 119"/>
                    <a:gd name="T4" fmla="*/ 132 w 137"/>
                    <a:gd name="T5" fmla="*/ 0 h 119"/>
                    <a:gd name="T6" fmla="*/ 137 w 137"/>
                    <a:gd name="T7" fmla="*/ 83 h 119"/>
                    <a:gd name="T8" fmla="*/ 2 w 137"/>
                    <a:gd name="T9" fmla="*/ 119 h 119"/>
                    <a:gd name="T10" fmla="*/ 0 w 137"/>
                    <a:gd name="T11" fmla="*/ 102 h 119"/>
                  </a:gdLst>
                  <a:ahLst/>
                  <a:cxnLst>
                    <a:cxn ang="0">
                      <a:pos x="T0" y="T1"/>
                    </a:cxn>
                    <a:cxn ang="0">
                      <a:pos x="T2" y="T3"/>
                    </a:cxn>
                    <a:cxn ang="0">
                      <a:pos x="T4" y="T5"/>
                    </a:cxn>
                    <a:cxn ang="0">
                      <a:pos x="T6" y="T7"/>
                    </a:cxn>
                    <a:cxn ang="0">
                      <a:pos x="T8" y="T9"/>
                    </a:cxn>
                    <a:cxn ang="0">
                      <a:pos x="T10" y="T11"/>
                    </a:cxn>
                  </a:cxnLst>
                  <a:rect l="0" t="0" r="r" b="b"/>
                  <a:pathLst>
                    <a:path w="137" h="119">
                      <a:moveTo>
                        <a:pt x="0" y="102"/>
                      </a:moveTo>
                      <a:lnTo>
                        <a:pt x="127" y="71"/>
                      </a:lnTo>
                      <a:lnTo>
                        <a:pt x="132" y="0"/>
                      </a:lnTo>
                      <a:lnTo>
                        <a:pt x="137" y="83"/>
                      </a:lnTo>
                      <a:lnTo>
                        <a:pt x="2" y="119"/>
                      </a:lnTo>
                      <a:lnTo>
                        <a:pt x="0" y="102"/>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0" name="Freeform 184"/>
                <p:cNvSpPr/>
                <p:nvPr/>
              </p:nvSpPr>
              <p:spPr bwMode="auto">
                <a:xfrm>
                  <a:off x="7306385" y="1772928"/>
                  <a:ext cx="52024" cy="144750"/>
                </a:xfrm>
                <a:custGeom>
                  <a:avLst/>
                  <a:gdLst>
                    <a:gd name="T0" fmla="*/ 0 w 85"/>
                    <a:gd name="T1" fmla="*/ 35 h 215"/>
                    <a:gd name="T2" fmla="*/ 71 w 85"/>
                    <a:gd name="T3" fmla="*/ 0 h 215"/>
                    <a:gd name="T4" fmla="*/ 85 w 85"/>
                    <a:gd name="T5" fmla="*/ 172 h 215"/>
                    <a:gd name="T6" fmla="*/ 5 w 85"/>
                    <a:gd name="T7" fmla="*/ 215 h 215"/>
                    <a:gd name="T8" fmla="*/ 0 w 85"/>
                    <a:gd name="T9" fmla="*/ 35 h 215"/>
                  </a:gdLst>
                  <a:ahLst/>
                  <a:cxnLst>
                    <a:cxn ang="0">
                      <a:pos x="T0" y="T1"/>
                    </a:cxn>
                    <a:cxn ang="0">
                      <a:pos x="T2" y="T3"/>
                    </a:cxn>
                    <a:cxn ang="0">
                      <a:pos x="T4" y="T5"/>
                    </a:cxn>
                    <a:cxn ang="0">
                      <a:pos x="T6" y="T7"/>
                    </a:cxn>
                    <a:cxn ang="0">
                      <a:pos x="T8" y="T9"/>
                    </a:cxn>
                  </a:cxnLst>
                  <a:rect l="0" t="0" r="r" b="b"/>
                  <a:pathLst>
                    <a:path w="85" h="215">
                      <a:moveTo>
                        <a:pt x="0" y="35"/>
                      </a:moveTo>
                      <a:lnTo>
                        <a:pt x="71" y="0"/>
                      </a:lnTo>
                      <a:lnTo>
                        <a:pt x="85" y="172"/>
                      </a:lnTo>
                      <a:lnTo>
                        <a:pt x="5" y="215"/>
                      </a:lnTo>
                      <a:lnTo>
                        <a:pt x="0" y="35"/>
                      </a:lnTo>
                      <a:close/>
                    </a:path>
                  </a:pathLst>
                </a:custGeom>
                <a:solidFill>
                  <a:schemeClr val="accent6"/>
                </a:solidFill>
                <a:ln>
                  <a:noFill/>
                </a:ln>
              </p:spPr>
              <p:txBody>
                <a:bodyPr vert="horz" wrap="square" lIns="91440" tIns="45720" rIns="91440" bIns="45720" numCol="1" anchor="t" anchorCtr="0" compatLnSpc="1"/>
                <a:lstStyle/>
                <a:p>
                  <a:endParaRPr lang="en-US"/>
                </a:p>
              </p:txBody>
            </p:sp>
            <p:sp>
              <p:nvSpPr>
                <p:cNvPr id="91" name="Freeform 185"/>
                <p:cNvSpPr/>
                <p:nvPr/>
              </p:nvSpPr>
              <p:spPr bwMode="auto">
                <a:xfrm>
                  <a:off x="5541845" y="1778988"/>
                  <a:ext cx="1782289" cy="1092019"/>
                </a:xfrm>
                <a:custGeom>
                  <a:avLst/>
                  <a:gdLst>
                    <a:gd name="T0" fmla="*/ 419 w 1231"/>
                    <a:gd name="T1" fmla="*/ 294 h 686"/>
                    <a:gd name="T2" fmla="*/ 0 w 1231"/>
                    <a:gd name="T3" fmla="*/ 478 h 686"/>
                    <a:gd name="T4" fmla="*/ 200 w 1231"/>
                    <a:gd name="T5" fmla="*/ 537 h 686"/>
                    <a:gd name="T6" fmla="*/ 79 w 1231"/>
                    <a:gd name="T7" fmla="*/ 634 h 686"/>
                    <a:gd name="T8" fmla="*/ 279 w 1231"/>
                    <a:gd name="T9" fmla="*/ 686 h 686"/>
                    <a:gd name="T10" fmla="*/ 1231 w 1231"/>
                    <a:gd name="T11" fmla="*/ 92 h 686"/>
                    <a:gd name="T12" fmla="*/ 1226 w 1231"/>
                    <a:gd name="T13" fmla="*/ 0 h 686"/>
                    <a:gd name="T14" fmla="*/ 697 w 1231"/>
                    <a:gd name="T15" fmla="*/ 263 h 686"/>
                    <a:gd name="T16" fmla="*/ 614 w 1231"/>
                    <a:gd name="T17" fmla="*/ 252 h 686"/>
                    <a:gd name="T18" fmla="*/ 419 w 1231"/>
                    <a:gd name="T19" fmla="*/ 294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686">
                      <a:moveTo>
                        <a:pt x="419" y="294"/>
                      </a:moveTo>
                      <a:cubicBezTo>
                        <a:pt x="419" y="294"/>
                        <a:pt x="138" y="377"/>
                        <a:pt x="0" y="478"/>
                      </a:cubicBezTo>
                      <a:cubicBezTo>
                        <a:pt x="0" y="478"/>
                        <a:pt x="53" y="508"/>
                        <a:pt x="200" y="537"/>
                      </a:cubicBezTo>
                      <a:cubicBezTo>
                        <a:pt x="79" y="634"/>
                        <a:pt x="79" y="634"/>
                        <a:pt x="79" y="634"/>
                      </a:cubicBezTo>
                      <a:cubicBezTo>
                        <a:pt x="279" y="686"/>
                        <a:pt x="279" y="686"/>
                        <a:pt x="279" y="686"/>
                      </a:cubicBezTo>
                      <a:cubicBezTo>
                        <a:pt x="1231" y="92"/>
                        <a:pt x="1231" y="92"/>
                        <a:pt x="1231" y="92"/>
                      </a:cubicBezTo>
                      <a:cubicBezTo>
                        <a:pt x="1226" y="0"/>
                        <a:pt x="1226" y="0"/>
                        <a:pt x="1226" y="0"/>
                      </a:cubicBezTo>
                      <a:cubicBezTo>
                        <a:pt x="697" y="263"/>
                        <a:pt x="697" y="263"/>
                        <a:pt x="697" y="263"/>
                      </a:cubicBezTo>
                      <a:cubicBezTo>
                        <a:pt x="614" y="252"/>
                        <a:pt x="614" y="252"/>
                        <a:pt x="614" y="252"/>
                      </a:cubicBezTo>
                      <a:lnTo>
                        <a:pt x="419" y="294"/>
                      </a:lnTo>
                      <a:close/>
                    </a:path>
                  </a:pathLst>
                </a:custGeom>
                <a:solidFill>
                  <a:schemeClr val="accent6">
                    <a:lumMod val="75000"/>
                  </a:schemeClr>
                </a:solidFill>
                <a:ln>
                  <a:noFill/>
                </a:ln>
              </p:spPr>
              <p:txBody>
                <a:bodyPr vert="horz" wrap="square" lIns="91440" tIns="45720" rIns="91440" bIns="45720" numCol="1" anchor="t" anchorCtr="0" compatLnSpc="1"/>
                <a:lstStyle/>
                <a:p>
                  <a:endParaRPr lang="en-US"/>
                </a:p>
              </p:txBody>
            </p:sp>
            <p:sp>
              <p:nvSpPr>
                <p:cNvPr id="92" name="Freeform 186"/>
                <p:cNvSpPr/>
                <p:nvPr/>
              </p:nvSpPr>
              <p:spPr bwMode="auto">
                <a:xfrm>
                  <a:off x="5835629" y="2199772"/>
                  <a:ext cx="476175" cy="136671"/>
                </a:xfrm>
                <a:custGeom>
                  <a:avLst/>
                  <a:gdLst>
                    <a:gd name="T0" fmla="*/ 329 w 329"/>
                    <a:gd name="T1" fmla="*/ 55 h 86"/>
                    <a:gd name="T2" fmla="*/ 0 w 329"/>
                    <a:gd name="T3" fmla="*/ 86 h 86"/>
                    <a:gd name="T4" fmla="*/ 325 w 329"/>
                    <a:gd name="T5" fmla="*/ 0 h 86"/>
                    <a:gd name="T6" fmla="*/ 329 w 329"/>
                    <a:gd name="T7" fmla="*/ 55 h 86"/>
                  </a:gdLst>
                  <a:ahLst/>
                  <a:cxnLst>
                    <a:cxn ang="0">
                      <a:pos x="T0" y="T1"/>
                    </a:cxn>
                    <a:cxn ang="0">
                      <a:pos x="T2" y="T3"/>
                    </a:cxn>
                    <a:cxn ang="0">
                      <a:pos x="T4" y="T5"/>
                    </a:cxn>
                    <a:cxn ang="0">
                      <a:pos x="T6" y="T7"/>
                    </a:cxn>
                  </a:cxnLst>
                  <a:rect l="0" t="0" r="r" b="b"/>
                  <a:pathLst>
                    <a:path w="329" h="86">
                      <a:moveTo>
                        <a:pt x="329" y="55"/>
                      </a:moveTo>
                      <a:cubicBezTo>
                        <a:pt x="329" y="55"/>
                        <a:pt x="154" y="41"/>
                        <a:pt x="0" y="86"/>
                      </a:cubicBezTo>
                      <a:cubicBezTo>
                        <a:pt x="0" y="86"/>
                        <a:pt x="152" y="8"/>
                        <a:pt x="325" y="0"/>
                      </a:cubicBezTo>
                      <a:lnTo>
                        <a:pt x="329" y="55"/>
                      </a:lnTo>
                      <a:close/>
                    </a:path>
                  </a:pathLst>
                </a:custGeom>
                <a:solidFill>
                  <a:srgbClr val="97D7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187"/>
                <p:cNvSpPr/>
                <p:nvPr/>
              </p:nvSpPr>
              <p:spPr bwMode="auto">
                <a:xfrm>
                  <a:off x="6291606" y="2207178"/>
                  <a:ext cx="98540" cy="313737"/>
                </a:xfrm>
                <a:custGeom>
                  <a:avLst/>
                  <a:gdLst>
                    <a:gd name="T0" fmla="*/ 10 w 68"/>
                    <a:gd name="T1" fmla="*/ 0 h 197"/>
                    <a:gd name="T2" fmla="*/ 18 w 68"/>
                    <a:gd name="T3" fmla="*/ 67 h 197"/>
                    <a:gd name="T4" fmla="*/ 0 w 68"/>
                    <a:gd name="T5" fmla="*/ 197 h 197"/>
                    <a:gd name="T6" fmla="*/ 68 w 68"/>
                    <a:gd name="T7" fmla="*/ 33 h 197"/>
                    <a:gd name="T8" fmla="*/ 10 w 68"/>
                    <a:gd name="T9" fmla="*/ 0 h 197"/>
                  </a:gdLst>
                  <a:ahLst/>
                  <a:cxnLst>
                    <a:cxn ang="0">
                      <a:pos x="T0" y="T1"/>
                    </a:cxn>
                    <a:cxn ang="0">
                      <a:pos x="T2" y="T3"/>
                    </a:cxn>
                    <a:cxn ang="0">
                      <a:pos x="T4" y="T5"/>
                    </a:cxn>
                    <a:cxn ang="0">
                      <a:pos x="T6" y="T7"/>
                    </a:cxn>
                    <a:cxn ang="0">
                      <a:pos x="T8" y="T9"/>
                    </a:cxn>
                  </a:cxnLst>
                  <a:rect l="0" t="0" r="r" b="b"/>
                  <a:pathLst>
                    <a:path w="68" h="197">
                      <a:moveTo>
                        <a:pt x="10" y="0"/>
                      </a:moveTo>
                      <a:cubicBezTo>
                        <a:pt x="10" y="0"/>
                        <a:pt x="19" y="43"/>
                        <a:pt x="18" y="67"/>
                      </a:cubicBezTo>
                      <a:cubicBezTo>
                        <a:pt x="17" y="92"/>
                        <a:pt x="0" y="197"/>
                        <a:pt x="0" y="197"/>
                      </a:cubicBezTo>
                      <a:cubicBezTo>
                        <a:pt x="0" y="197"/>
                        <a:pt x="54" y="116"/>
                        <a:pt x="68" y="33"/>
                      </a:cubicBezTo>
                      <a:lnTo>
                        <a:pt x="10" y="0"/>
                      </a:lnTo>
                      <a:close/>
                    </a:path>
                  </a:pathLst>
                </a:custGeom>
                <a:solidFill>
                  <a:srgbClr val="DCC5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188"/>
                <p:cNvSpPr/>
                <p:nvPr/>
              </p:nvSpPr>
              <p:spPr bwMode="auto">
                <a:xfrm>
                  <a:off x="6291606" y="2158031"/>
                  <a:ext cx="143220" cy="362884"/>
                </a:xfrm>
                <a:custGeom>
                  <a:avLst/>
                  <a:gdLst>
                    <a:gd name="T0" fmla="*/ 90 w 99"/>
                    <a:gd name="T1" fmla="*/ 38 h 228"/>
                    <a:gd name="T2" fmla="*/ 99 w 99"/>
                    <a:gd name="T3" fmla="*/ 113 h 228"/>
                    <a:gd name="T4" fmla="*/ 59 w 99"/>
                    <a:gd name="T5" fmla="*/ 103 h 228"/>
                    <a:gd name="T6" fmla="*/ 79 w 99"/>
                    <a:gd name="T7" fmla="*/ 154 h 228"/>
                    <a:gd name="T8" fmla="*/ 0 w 99"/>
                    <a:gd name="T9" fmla="*/ 228 h 228"/>
                    <a:gd name="T10" fmla="*/ 67 w 99"/>
                    <a:gd name="T11" fmla="*/ 61 h 228"/>
                    <a:gd name="T12" fmla="*/ 90 w 99"/>
                    <a:gd name="T13" fmla="*/ 38 h 228"/>
                  </a:gdLst>
                  <a:ahLst/>
                  <a:cxnLst>
                    <a:cxn ang="0">
                      <a:pos x="T0" y="T1"/>
                    </a:cxn>
                    <a:cxn ang="0">
                      <a:pos x="T2" y="T3"/>
                    </a:cxn>
                    <a:cxn ang="0">
                      <a:pos x="T4" y="T5"/>
                    </a:cxn>
                    <a:cxn ang="0">
                      <a:pos x="T6" y="T7"/>
                    </a:cxn>
                    <a:cxn ang="0">
                      <a:pos x="T8" y="T9"/>
                    </a:cxn>
                    <a:cxn ang="0">
                      <a:pos x="T10" y="T11"/>
                    </a:cxn>
                    <a:cxn ang="0">
                      <a:pos x="T12" y="T13"/>
                    </a:cxn>
                  </a:cxnLst>
                  <a:rect l="0" t="0" r="r" b="b"/>
                  <a:pathLst>
                    <a:path w="99" h="228">
                      <a:moveTo>
                        <a:pt x="90" y="38"/>
                      </a:moveTo>
                      <a:cubicBezTo>
                        <a:pt x="99" y="113"/>
                        <a:pt x="99" y="113"/>
                        <a:pt x="99" y="113"/>
                      </a:cubicBezTo>
                      <a:cubicBezTo>
                        <a:pt x="59" y="103"/>
                        <a:pt x="59" y="103"/>
                        <a:pt x="59" y="103"/>
                      </a:cubicBezTo>
                      <a:cubicBezTo>
                        <a:pt x="79" y="154"/>
                        <a:pt x="79" y="154"/>
                        <a:pt x="79" y="154"/>
                      </a:cubicBezTo>
                      <a:cubicBezTo>
                        <a:pt x="79" y="154"/>
                        <a:pt x="4" y="223"/>
                        <a:pt x="0" y="228"/>
                      </a:cubicBezTo>
                      <a:cubicBezTo>
                        <a:pt x="0" y="228"/>
                        <a:pt x="50" y="122"/>
                        <a:pt x="67" y="61"/>
                      </a:cubicBezTo>
                      <a:cubicBezTo>
                        <a:pt x="83" y="0"/>
                        <a:pt x="90" y="38"/>
                        <a:pt x="90" y="38"/>
                      </a:cubicBezTo>
                      <a:close/>
                    </a:path>
                  </a:pathLst>
                </a:custGeom>
                <a:solidFill>
                  <a:srgbClr val="2B14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189"/>
                <p:cNvSpPr/>
                <p:nvPr/>
              </p:nvSpPr>
              <p:spPr bwMode="auto">
                <a:xfrm>
                  <a:off x="6246927" y="2199772"/>
                  <a:ext cx="105885" cy="317776"/>
                </a:xfrm>
                <a:custGeom>
                  <a:avLst/>
                  <a:gdLst>
                    <a:gd name="T0" fmla="*/ 41 w 73"/>
                    <a:gd name="T1" fmla="*/ 0 h 200"/>
                    <a:gd name="T2" fmla="*/ 0 w 73"/>
                    <a:gd name="T3" fmla="*/ 59 h 200"/>
                    <a:gd name="T4" fmla="*/ 46 w 73"/>
                    <a:gd name="T5" fmla="*/ 70 h 200"/>
                    <a:gd name="T6" fmla="*/ 2 w 73"/>
                    <a:gd name="T7" fmla="*/ 101 h 200"/>
                    <a:gd name="T8" fmla="*/ 31 w 73"/>
                    <a:gd name="T9" fmla="*/ 200 h 200"/>
                    <a:gd name="T10" fmla="*/ 41 w 73"/>
                    <a:gd name="T11" fmla="*/ 0 h 200"/>
                  </a:gdLst>
                  <a:ahLst/>
                  <a:cxnLst>
                    <a:cxn ang="0">
                      <a:pos x="T0" y="T1"/>
                    </a:cxn>
                    <a:cxn ang="0">
                      <a:pos x="T2" y="T3"/>
                    </a:cxn>
                    <a:cxn ang="0">
                      <a:pos x="T4" y="T5"/>
                    </a:cxn>
                    <a:cxn ang="0">
                      <a:pos x="T6" y="T7"/>
                    </a:cxn>
                    <a:cxn ang="0">
                      <a:pos x="T8" y="T9"/>
                    </a:cxn>
                    <a:cxn ang="0">
                      <a:pos x="T10" y="T11"/>
                    </a:cxn>
                  </a:cxnLst>
                  <a:rect l="0" t="0" r="r" b="b"/>
                  <a:pathLst>
                    <a:path w="73" h="200">
                      <a:moveTo>
                        <a:pt x="41" y="0"/>
                      </a:moveTo>
                      <a:cubicBezTo>
                        <a:pt x="0" y="59"/>
                        <a:pt x="0" y="59"/>
                        <a:pt x="0" y="59"/>
                      </a:cubicBezTo>
                      <a:cubicBezTo>
                        <a:pt x="46" y="70"/>
                        <a:pt x="46" y="70"/>
                        <a:pt x="46" y="70"/>
                      </a:cubicBezTo>
                      <a:cubicBezTo>
                        <a:pt x="2" y="101"/>
                        <a:pt x="2" y="101"/>
                        <a:pt x="2" y="101"/>
                      </a:cubicBezTo>
                      <a:cubicBezTo>
                        <a:pt x="31" y="200"/>
                        <a:pt x="31" y="200"/>
                        <a:pt x="31" y="200"/>
                      </a:cubicBezTo>
                      <a:cubicBezTo>
                        <a:pt x="31" y="200"/>
                        <a:pt x="73" y="95"/>
                        <a:pt x="41" y="0"/>
                      </a:cubicBezTo>
                      <a:close/>
                    </a:path>
                  </a:pathLst>
                </a:custGeom>
                <a:solidFill>
                  <a:srgbClr val="2B14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Freeform 190"/>
                <p:cNvSpPr/>
                <p:nvPr/>
              </p:nvSpPr>
              <p:spPr bwMode="auto">
                <a:xfrm>
                  <a:off x="5453710" y="3406245"/>
                  <a:ext cx="271750" cy="469259"/>
                </a:xfrm>
                <a:custGeom>
                  <a:avLst/>
                  <a:gdLst>
                    <a:gd name="T0" fmla="*/ 411 w 444"/>
                    <a:gd name="T1" fmla="*/ 28 h 697"/>
                    <a:gd name="T2" fmla="*/ 215 w 444"/>
                    <a:gd name="T3" fmla="*/ 0 h 697"/>
                    <a:gd name="T4" fmla="*/ 135 w 444"/>
                    <a:gd name="T5" fmla="*/ 175 h 697"/>
                    <a:gd name="T6" fmla="*/ 184 w 444"/>
                    <a:gd name="T7" fmla="*/ 196 h 697"/>
                    <a:gd name="T8" fmla="*/ 85 w 444"/>
                    <a:gd name="T9" fmla="*/ 354 h 697"/>
                    <a:gd name="T10" fmla="*/ 0 w 444"/>
                    <a:gd name="T11" fmla="*/ 690 h 697"/>
                    <a:gd name="T12" fmla="*/ 45 w 444"/>
                    <a:gd name="T13" fmla="*/ 697 h 697"/>
                    <a:gd name="T14" fmla="*/ 196 w 444"/>
                    <a:gd name="T15" fmla="*/ 395 h 697"/>
                    <a:gd name="T16" fmla="*/ 444 w 444"/>
                    <a:gd name="T17" fmla="*/ 163 h 697"/>
                    <a:gd name="T18" fmla="*/ 411 w 444"/>
                    <a:gd name="T19" fmla="*/ 28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697">
                      <a:moveTo>
                        <a:pt x="411" y="28"/>
                      </a:moveTo>
                      <a:lnTo>
                        <a:pt x="215" y="0"/>
                      </a:lnTo>
                      <a:lnTo>
                        <a:pt x="135" y="175"/>
                      </a:lnTo>
                      <a:lnTo>
                        <a:pt x="184" y="196"/>
                      </a:lnTo>
                      <a:lnTo>
                        <a:pt x="85" y="354"/>
                      </a:lnTo>
                      <a:lnTo>
                        <a:pt x="0" y="690"/>
                      </a:lnTo>
                      <a:lnTo>
                        <a:pt x="45" y="697"/>
                      </a:lnTo>
                      <a:lnTo>
                        <a:pt x="196" y="395"/>
                      </a:lnTo>
                      <a:lnTo>
                        <a:pt x="444" y="163"/>
                      </a:lnTo>
                      <a:lnTo>
                        <a:pt x="411" y="28"/>
                      </a:lnTo>
                      <a:close/>
                    </a:path>
                  </a:pathLst>
                </a:custGeom>
                <a:solidFill>
                  <a:schemeClr val="bg2">
                    <a:lumMod val="10000"/>
                  </a:schemeClr>
                </a:solidFill>
                <a:ln>
                  <a:noFill/>
                </a:ln>
              </p:spPr>
              <p:txBody>
                <a:bodyPr vert="horz" wrap="square" lIns="91440" tIns="45720" rIns="91440" bIns="45720" numCol="1" anchor="t" anchorCtr="0" compatLnSpc="1"/>
                <a:lstStyle/>
                <a:p>
                  <a:endParaRPr lang="en-US"/>
                </a:p>
              </p:txBody>
            </p:sp>
            <p:sp>
              <p:nvSpPr>
                <p:cNvPr id="97" name="Freeform 191"/>
                <p:cNvSpPr/>
                <p:nvPr/>
              </p:nvSpPr>
              <p:spPr bwMode="auto">
                <a:xfrm>
                  <a:off x="4757844" y="2788197"/>
                  <a:ext cx="1642708" cy="1096494"/>
                </a:xfrm>
                <a:custGeom>
                  <a:avLst/>
                  <a:gdLst>
                    <a:gd name="connsiteX0" fmla="*/ 1315615 w 2405089"/>
                    <a:gd name="connsiteY0" fmla="*/ 0 h 1459434"/>
                    <a:gd name="connsiteX1" fmla="*/ 2381774 w 2405089"/>
                    <a:gd name="connsiteY1" fmla="*/ 67828 h 1459434"/>
                    <a:gd name="connsiteX2" fmla="*/ 2405089 w 2405089"/>
                    <a:gd name="connsiteY2" fmla="*/ 199245 h 1459434"/>
                    <a:gd name="connsiteX3" fmla="*/ 1408877 w 2405089"/>
                    <a:gd name="connsiteY3" fmla="*/ 991986 h 1459434"/>
                    <a:gd name="connsiteX4" fmla="*/ 1381322 w 2405089"/>
                    <a:gd name="connsiteY4" fmla="*/ 833014 h 1459434"/>
                    <a:gd name="connsiteX5" fmla="*/ 1947256 w 2405089"/>
                    <a:gd name="connsiteY5" fmla="*/ 288270 h 1459434"/>
                    <a:gd name="connsiteX6" fmla="*/ 1470462 w 2405089"/>
                    <a:gd name="connsiteY6" fmla="*/ 377342 h 1459434"/>
                    <a:gd name="connsiteX7" fmla="*/ 1371758 w 2405089"/>
                    <a:gd name="connsiteY7" fmla="*/ 395782 h 1459434"/>
                    <a:gd name="connsiteX8" fmla="*/ 1300152 w 2405089"/>
                    <a:gd name="connsiteY8" fmla="*/ 458712 h 1459434"/>
                    <a:gd name="connsiteX9" fmla="*/ 662232 w 2405089"/>
                    <a:gd name="connsiteY9" fmla="*/ 950938 h 1459434"/>
                    <a:gd name="connsiteX10" fmla="*/ 16739 w 2405089"/>
                    <a:gd name="connsiteY10" fmla="*/ 1459434 h 1459434"/>
                    <a:gd name="connsiteX11" fmla="*/ 160980 w 2405089"/>
                    <a:gd name="connsiteY11" fmla="*/ 1120506 h 1459434"/>
                    <a:gd name="connsiteX12" fmla="*/ 1061245 w 2405089"/>
                    <a:gd name="connsiteY12" fmla="*/ 211110 h 1459434"/>
                    <a:gd name="connsiteX13" fmla="*/ 1059143 w 2405089"/>
                    <a:gd name="connsiteY13" fmla="*/ 209843 h 1459434"/>
                    <a:gd name="connsiteX14" fmla="*/ 1072668 w 2405089"/>
                    <a:gd name="connsiteY14" fmla="*/ 198777 h 1459434"/>
                    <a:gd name="connsiteX15" fmla="*/ 1076802 w 2405089"/>
                    <a:gd name="connsiteY15" fmla="*/ 195395 h 1459434"/>
                    <a:gd name="connsiteX16" fmla="*/ 1090973 w 2405089"/>
                    <a:gd name="connsiteY16" fmla="*/ 181080 h 1459434"/>
                    <a:gd name="connsiteX17" fmla="*/ 1094023 w 2405089"/>
                    <a:gd name="connsiteY17" fmla="*/ 181305 h 1459434"/>
                    <a:gd name="connsiteX18" fmla="*/ 1121758 w 2405089"/>
                    <a:gd name="connsiteY18" fmla="*/ 158612 h 1459434"/>
                    <a:gd name="connsiteX19" fmla="*/ 1315615 w 2405089"/>
                    <a:gd name="connsiteY19" fmla="*/ 0 h 145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5089" h="1459434">
                      <a:moveTo>
                        <a:pt x="1315615" y="0"/>
                      </a:moveTo>
                      <a:lnTo>
                        <a:pt x="2381774" y="67828"/>
                      </a:lnTo>
                      <a:cubicBezTo>
                        <a:pt x="2381774" y="67828"/>
                        <a:pt x="2405089" y="199245"/>
                        <a:pt x="2405089" y="199245"/>
                      </a:cubicBezTo>
                      <a:cubicBezTo>
                        <a:pt x="2405089" y="199245"/>
                        <a:pt x="2405089" y="199245"/>
                        <a:pt x="1408877" y="991986"/>
                      </a:cubicBezTo>
                      <a:cubicBezTo>
                        <a:pt x="1408877" y="991986"/>
                        <a:pt x="1408877" y="991986"/>
                        <a:pt x="1381322" y="833014"/>
                      </a:cubicBezTo>
                      <a:cubicBezTo>
                        <a:pt x="1381322" y="833014"/>
                        <a:pt x="1381322" y="833014"/>
                        <a:pt x="1947256" y="288270"/>
                      </a:cubicBezTo>
                      <a:cubicBezTo>
                        <a:pt x="1947256" y="288270"/>
                        <a:pt x="1947256" y="288270"/>
                        <a:pt x="1470462" y="377342"/>
                      </a:cubicBezTo>
                      <a:lnTo>
                        <a:pt x="1371758" y="395782"/>
                      </a:lnTo>
                      <a:lnTo>
                        <a:pt x="1300152" y="458712"/>
                      </a:lnTo>
                      <a:cubicBezTo>
                        <a:pt x="1098803" y="625296"/>
                        <a:pt x="893062" y="769299"/>
                        <a:pt x="662232" y="950938"/>
                      </a:cubicBezTo>
                      <a:cubicBezTo>
                        <a:pt x="444094" y="1132332"/>
                        <a:pt x="239338" y="1291422"/>
                        <a:pt x="16739" y="1459434"/>
                      </a:cubicBezTo>
                      <a:cubicBezTo>
                        <a:pt x="125780" y="1327129"/>
                        <a:pt x="-166625" y="1431230"/>
                        <a:pt x="160980" y="1120506"/>
                      </a:cubicBezTo>
                      <a:lnTo>
                        <a:pt x="1061245" y="211110"/>
                      </a:lnTo>
                      <a:lnTo>
                        <a:pt x="1059143" y="209843"/>
                      </a:lnTo>
                      <a:cubicBezTo>
                        <a:pt x="1059143" y="209843"/>
                        <a:pt x="1059143" y="209843"/>
                        <a:pt x="1072668" y="198777"/>
                      </a:cubicBezTo>
                      <a:lnTo>
                        <a:pt x="1076802" y="195395"/>
                      </a:lnTo>
                      <a:lnTo>
                        <a:pt x="1090973" y="181080"/>
                      </a:lnTo>
                      <a:lnTo>
                        <a:pt x="1094023" y="181305"/>
                      </a:lnTo>
                      <a:lnTo>
                        <a:pt x="1121758" y="158612"/>
                      </a:lnTo>
                      <a:cubicBezTo>
                        <a:pt x="1159327" y="127873"/>
                        <a:pt x="1219438" y="78691"/>
                        <a:pt x="1315615" y="0"/>
                      </a:cubicBezTo>
                      <a:close/>
                    </a:path>
                  </a:pathLst>
                </a:custGeom>
                <a:solidFill>
                  <a:schemeClr val="bg2">
                    <a:lumMod val="25000"/>
                  </a:schemeClr>
                </a:solidFill>
                <a:ln>
                  <a:noFill/>
                </a:ln>
              </p:spPr>
              <p:txBody>
                <a:bodyPr vert="horz" wrap="square" lIns="91440" tIns="45720" rIns="91440" bIns="45720" numCol="1" anchor="t" anchorCtr="0" compatLnSpc="1">
                  <a:noAutofit/>
                </a:bodyPr>
                <a:lstStyle/>
                <a:p>
                  <a:endParaRPr lang="en-US"/>
                </a:p>
              </p:txBody>
            </p:sp>
            <p:sp>
              <p:nvSpPr>
                <p:cNvPr id="98" name="Freeform 193"/>
                <p:cNvSpPr/>
                <p:nvPr/>
              </p:nvSpPr>
              <p:spPr bwMode="auto">
                <a:xfrm>
                  <a:off x="5997822" y="2487252"/>
                  <a:ext cx="265017" cy="183125"/>
                </a:xfrm>
                <a:custGeom>
                  <a:avLst/>
                  <a:gdLst>
                    <a:gd name="T0" fmla="*/ 52 w 433"/>
                    <a:gd name="T1" fmla="*/ 95 h 272"/>
                    <a:gd name="T2" fmla="*/ 128 w 433"/>
                    <a:gd name="T3" fmla="*/ 95 h 272"/>
                    <a:gd name="T4" fmla="*/ 170 w 433"/>
                    <a:gd name="T5" fmla="*/ 15 h 272"/>
                    <a:gd name="T6" fmla="*/ 324 w 433"/>
                    <a:gd name="T7" fmla="*/ 0 h 272"/>
                    <a:gd name="T8" fmla="*/ 310 w 433"/>
                    <a:gd name="T9" fmla="*/ 43 h 272"/>
                    <a:gd name="T10" fmla="*/ 433 w 433"/>
                    <a:gd name="T11" fmla="*/ 48 h 272"/>
                    <a:gd name="T12" fmla="*/ 393 w 433"/>
                    <a:gd name="T13" fmla="*/ 140 h 272"/>
                    <a:gd name="T14" fmla="*/ 357 w 433"/>
                    <a:gd name="T15" fmla="*/ 140 h 272"/>
                    <a:gd name="T16" fmla="*/ 289 w 433"/>
                    <a:gd name="T17" fmla="*/ 272 h 272"/>
                    <a:gd name="T18" fmla="*/ 50 w 433"/>
                    <a:gd name="T19" fmla="*/ 256 h 272"/>
                    <a:gd name="T20" fmla="*/ 85 w 433"/>
                    <a:gd name="T21" fmla="*/ 173 h 272"/>
                    <a:gd name="T22" fmla="*/ 0 w 433"/>
                    <a:gd name="T23" fmla="*/ 173 h 272"/>
                    <a:gd name="T24" fmla="*/ 52 w 433"/>
                    <a:gd name="T25" fmla="*/ 9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3" h="272">
                      <a:moveTo>
                        <a:pt x="52" y="95"/>
                      </a:moveTo>
                      <a:lnTo>
                        <a:pt x="128" y="95"/>
                      </a:lnTo>
                      <a:lnTo>
                        <a:pt x="170" y="15"/>
                      </a:lnTo>
                      <a:lnTo>
                        <a:pt x="324" y="0"/>
                      </a:lnTo>
                      <a:lnTo>
                        <a:pt x="310" y="43"/>
                      </a:lnTo>
                      <a:lnTo>
                        <a:pt x="433" y="48"/>
                      </a:lnTo>
                      <a:lnTo>
                        <a:pt x="393" y="140"/>
                      </a:lnTo>
                      <a:lnTo>
                        <a:pt x="357" y="140"/>
                      </a:lnTo>
                      <a:lnTo>
                        <a:pt x="289" y="272"/>
                      </a:lnTo>
                      <a:lnTo>
                        <a:pt x="50" y="256"/>
                      </a:lnTo>
                      <a:lnTo>
                        <a:pt x="85" y="173"/>
                      </a:lnTo>
                      <a:lnTo>
                        <a:pt x="0" y="173"/>
                      </a:lnTo>
                      <a:lnTo>
                        <a:pt x="52" y="95"/>
                      </a:ln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Freeform 194"/>
                <p:cNvSpPr/>
                <p:nvPr/>
              </p:nvSpPr>
              <p:spPr bwMode="auto">
                <a:xfrm>
                  <a:off x="5942738" y="2527647"/>
                  <a:ext cx="108945" cy="120512"/>
                </a:xfrm>
                <a:custGeom>
                  <a:avLst/>
                  <a:gdLst>
                    <a:gd name="T0" fmla="*/ 114 w 178"/>
                    <a:gd name="T1" fmla="*/ 0 h 179"/>
                    <a:gd name="T2" fmla="*/ 178 w 178"/>
                    <a:gd name="T3" fmla="*/ 7 h 179"/>
                    <a:gd name="T4" fmla="*/ 62 w 178"/>
                    <a:gd name="T5" fmla="*/ 179 h 179"/>
                    <a:gd name="T6" fmla="*/ 0 w 178"/>
                    <a:gd name="T7" fmla="*/ 163 h 179"/>
                    <a:gd name="T8" fmla="*/ 114 w 178"/>
                    <a:gd name="T9" fmla="*/ 0 h 179"/>
                  </a:gdLst>
                  <a:ahLst/>
                  <a:cxnLst>
                    <a:cxn ang="0">
                      <a:pos x="T0" y="T1"/>
                    </a:cxn>
                    <a:cxn ang="0">
                      <a:pos x="T2" y="T3"/>
                    </a:cxn>
                    <a:cxn ang="0">
                      <a:pos x="T4" y="T5"/>
                    </a:cxn>
                    <a:cxn ang="0">
                      <a:pos x="T6" y="T7"/>
                    </a:cxn>
                    <a:cxn ang="0">
                      <a:pos x="T8" y="T9"/>
                    </a:cxn>
                  </a:cxnLst>
                  <a:rect l="0" t="0" r="r" b="b"/>
                  <a:pathLst>
                    <a:path w="178" h="179">
                      <a:moveTo>
                        <a:pt x="114" y="0"/>
                      </a:moveTo>
                      <a:lnTo>
                        <a:pt x="178" y="7"/>
                      </a:lnTo>
                      <a:lnTo>
                        <a:pt x="62" y="179"/>
                      </a:lnTo>
                      <a:lnTo>
                        <a:pt x="0" y="163"/>
                      </a:lnTo>
                      <a:lnTo>
                        <a:pt x="114" y="0"/>
                      </a:lnTo>
                      <a:close/>
                    </a:path>
                  </a:pathLst>
                </a:custGeom>
                <a:solidFill>
                  <a:schemeClr val="accent6"/>
                </a:solidFill>
                <a:ln>
                  <a:noFill/>
                </a:ln>
              </p:spPr>
              <p:txBody>
                <a:bodyPr vert="horz" wrap="square" lIns="91440" tIns="45720" rIns="91440" bIns="45720" numCol="1" anchor="t" anchorCtr="0" compatLnSpc="1"/>
                <a:lstStyle/>
                <a:p>
                  <a:endParaRPr lang="en-US"/>
                </a:p>
              </p:txBody>
            </p:sp>
            <p:grpSp>
              <p:nvGrpSpPr>
                <p:cNvPr id="100" name="Group 195"/>
                <p:cNvGrpSpPr/>
                <p:nvPr/>
              </p:nvGrpSpPr>
              <p:grpSpPr>
                <a:xfrm>
                  <a:off x="5688125" y="2420600"/>
                  <a:ext cx="405177" cy="240352"/>
                  <a:chOff x="4041516" y="1804869"/>
                  <a:chExt cx="593220" cy="319909"/>
                </a:xfrm>
                <a:solidFill>
                  <a:schemeClr val="accent6">
                    <a:lumMod val="50000"/>
                  </a:schemeClr>
                </a:solidFill>
              </p:grpSpPr>
              <p:sp>
                <p:nvSpPr>
                  <p:cNvPr id="105" name="Freeform 206"/>
                  <p:cNvSpPr/>
                  <p:nvPr/>
                </p:nvSpPr>
                <p:spPr bwMode="auto">
                  <a:xfrm>
                    <a:off x="4041516" y="1908817"/>
                    <a:ext cx="502713" cy="215961"/>
                  </a:xfrm>
                  <a:custGeom>
                    <a:avLst/>
                    <a:gdLst>
                      <a:gd name="T0" fmla="*/ 234 w 561"/>
                      <a:gd name="T1" fmla="*/ 201 h 241"/>
                      <a:gd name="T2" fmla="*/ 402 w 561"/>
                      <a:gd name="T3" fmla="*/ 241 h 241"/>
                      <a:gd name="T4" fmla="*/ 561 w 561"/>
                      <a:gd name="T5" fmla="*/ 14 h 241"/>
                      <a:gd name="T6" fmla="*/ 0 w 561"/>
                      <a:gd name="T7" fmla="*/ 0 h 241"/>
                      <a:gd name="T8" fmla="*/ 523 w 561"/>
                      <a:gd name="T9" fmla="*/ 28 h 241"/>
                      <a:gd name="T10" fmla="*/ 393 w 561"/>
                      <a:gd name="T11" fmla="*/ 225 h 241"/>
                      <a:gd name="T12" fmla="*/ 234 w 561"/>
                      <a:gd name="T13" fmla="*/ 201 h 241"/>
                    </a:gdLst>
                    <a:ahLst/>
                    <a:cxnLst>
                      <a:cxn ang="0">
                        <a:pos x="T0" y="T1"/>
                      </a:cxn>
                      <a:cxn ang="0">
                        <a:pos x="T2" y="T3"/>
                      </a:cxn>
                      <a:cxn ang="0">
                        <a:pos x="T4" y="T5"/>
                      </a:cxn>
                      <a:cxn ang="0">
                        <a:pos x="T6" y="T7"/>
                      </a:cxn>
                      <a:cxn ang="0">
                        <a:pos x="T8" y="T9"/>
                      </a:cxn>
                      <a:cxn ang="0">
                        <a:pos x="T10" y="T11"/>
                      </a:cxn>
                      <a:cxn ang="0">
                        <a:pos x="T12" y="T13"/>
                      </a:cxn>
                    </a:cxnLst>
                    <a:rect l="0" t="0" r="r" b="b"/>
                    <a:pathLst>
                      <a:path w="561" h="241">
                        <a:moveTo>
                          <a:pt x="234" y="201"/>
                        </a:moveTo>
                        <a:lnTo>
                          <a:pt x="402" y="241"/>
                        </a:lnTo>
                        <a:lnTo>
                          <a:pt x="561" y="14"/>
                        </a:lnTo>
                        <a:lnTo>
                          <a:pt x="0" y="0"/>
                        </a:lnTo>
                        <a:lnTo>
                          <a:pt x="523" y="28"/>
                        </a:lnTo>
                        <a:lnTo>
                          <a:pt x="393" y="225"/>
                        </a:lnTo>
                        <a:lnTo>
                          <a:pt x="234"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6" name="Freeform 207"/>
                  <p:cNvSpPr/>
                  <p:nvPr/>
                </p:nvSpPr>
                <p:spPr bwMode="auto">
                  <a:xfrm>
                    <a:off x="4390996" y="1804869"/>
                    <a:ext cx="243740" cy="120974"/>
                  </a:xfrm>
                  <a:custGeom>
                    <a:avLst/>
                    <a:gdLst>
                      <a:gd name="T0" fmla="*/ 272 w 272"/>
                      <a:gd name="T1" fmla="*/ 0 h 135"/>
                      <a:gd name="T2" fmla="*/ 0 w 272"/>
                      <a:gd name="T3" fmla="*/ 133 h 135"/>
                      <a:gd name="T4" fmla="*/ 36 w 272"/>
                      <a:gd name="T5" fmla="*/ 135 h 135"/>
                      <a:gd name="T6" fmla="*/ 272 w 272"/>
                      <a:gd name="T7" fmla="*/ 0 h 135"/>
                    </a:gdLst>
                    <a:ahLst/>
                    <a:cxnLst>
                      <a:cxn ang="0">
                        <a:pos x="T0" y="T1"/>
                      </a:cxn>
                      <a:cxn ang="0">
                        <a:pos x="T2" y="T3"/>
                      </a:cxn>
                      <a:cxn ang="0">
                        <a:pos x="T4" y="T5"/>
                      </a:cxn>
                      <a:cxn ang="0">
                        <a:pos x="T6" y="T7"/>
                      </a:cxn>
                    </a:cxnLst>
                    <a:rect l="0" t="0" r="r" b="b"/>
                    <a:pathLst>
                      <a:path w="272" h="135">
                        <a:moveTo>
                          <a:pt x="272" y="0"/>
                        </a:moveTo>
                        <a:lnTo>
                          <a:pt x="0" y="133"/>
                        </a:lnTo>
                        <a:lnTo>
                          <a:pt x="36" y="135"/>
                        </a:lnTo>
                        <a:lnTo>
                          <a:pt x="27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1" name="Freeform 196"/>
                <p:cNvSpPr/>
                <p:nvPr/>
              </p:nvSpPr>
              <p:spPr bwMode="auto">
                <a:xfrm>
                  <a:off x="6222445" y="1811304"/>
                  <a:ext cx="380695" cy="499555"/>
                </a:xfrm>
                <a:custGeom>
                  <a:avLst/>
                  <a:gdLst>
                    <a:gd name="T0" fmla="*/ 13 w 263"/>
                    <a:gd name="T1" fmla="*/ 181 h 314"/>
                    <a:gd name="T2" fmla="*/ 61 w 263"/>
                    <a:gd name="T3" fmla="*/ 197 h 314"/>
                    <a:gd name="T4" fmla="*/ 58 w 263"/>
                    <a:gd name="T5" fmla="*/ 247 h 314"/>
                    <a:gd name="T6" fmla="*/ 92 w 263"/>
                    <a:gd name="T7" fmla="*/ 314 h 314"/>
                    <a:gd name="T8" fmla="*/ 149 w 263"/>
                    <a:gd name="T9" fmla="*/ 244 h 314"/>
                    <a:gd name="T10" fmla="*/ 234 w 263"/>
                    <a:gd name="T11" fmla="*/ 247 h 314"/>
                    <a:gd name="T12" fmla="*/ 238 w 263"/>
                    <a:gd name="T13" fmla="*/ 0 h 314"/>
                    <a:gd name="T14" fmla="*/ 76 w 263"/>
                    <a:gd name="T15" fmla="*/ 41 h 314"/>
                    <a:gd name="T16" fmla="*/ 4 w 263"/>
                    <a:gd name="T17" fmla="*/ 136 h 314"/>
                    <a:gd name="T18" fmla="*/ 13 w 263"/>
                    <a:gd name="T19" fmla="*/ 18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14">
                      <a:moveTo>
                        <a:pt x="13" y="181"/>
                      </a:moveTo>
                      <a:cubicBezTo>
                        <a:pt x="13" y="181"/>
                        <a:pt x="23" y="204"/>
                        <a:pt x="61" y="197"/>
                      </a:cubicBezTo>
                      <a:cubicBezTo>
                        <a:pt x="58" y="247"/>
                        <a:pt x="58" y="247"/>
                        <a:pt x="58" y="247"/>
                      </a:cubicBezTo>
                      <a:cubicBezTo>
                        <a:pt x="92" y="314"/>
                        <a:pt x="92" y="314"/>
                        <a:pt x="92" y="314"/>
                      </a:cubicBezTo>
                      <a:cubicBezTo>
                        <a:pt x="149" y="244"/>
                        <a:pt x="149" y="244"/>
                        <a:pt x="149" y="244"/>
                      </a:cubicBezTo>
                      <a:cubicBezTo>
                        <a:pt x="149" y="244"/>
                        <a:pt x="206" y="272"/>
                        <a:pt x="234" y="247"/>
                      </a:cubicBezTo>
                      <a:cubicBezTo>
                        <a:pt x="263" y="222"/>
                        <a:pt x="248" y="27"/>
                        <a:pt x="238" y="0"/>
                      </a:cubicBezTo>
                      <a:cubicBezTo>
                        <a:pt x="76" y="41"/>
                        <a:pt x="76" y="41"/>
                        <a:pt x="76" y="41"/>
                      </a:cubicBezTo>
                      <a:cubicBezTo>
                        <a:pt x="4" y="136"/>
                        <a:pt x="4" y="136"/>
                        <a:pt x="4" y="136"/>
                      </a:cubicBezTo>
                      <a:cubicBezTo>
                        <a:pt x="4" y="136"/>
                        <a:pt x="0" y="161"/>
                        <a:pt x="13" y="181"/>
                      </a:cubicBez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2" name="Freeform 197"/>
                <p:cNvSpPr/>
                <p:nvPr/>
              </p:nvSpPr>
              <p:spPr bwMode="auto">
                <a:xfrm>
                  <a:off x="6183273" y="1605961"/>
                  <a:ext cx="441288" cy="493496"/>
                </a:xfrm>
                <a:custGeom>
                  <a:avLst/>
                  <a:gdLst>
                    <a:gd name="T0" fmla="*/ 91 w 305"/>
                    <a:gd name="T1" fmla="*/ 289 h 310"/>
                    <a:gd name="T2" fmla="*/ 114 w 305"/>
                    <a:gd name="T3" fmla="*/ 181 h 310"/>
                    <a:gd name="T4" fmla="*/ 305 w 305"/>
                    <a:gd name="T5" fmla="*/ 74 h 310"/>
                    <a:gd name="T6" fmla="*/ 287 w 305"/>
                    <a:gd name="T7" fmla="*/ 86 h 310"/>
                    <a:gd name="T8" fmla="*/ 288 w 305"/>
                    <a:gd name="T9" fmla="*/ 0 h 310"/>
                    <a:gd name="T10" fmla="*/ 242 w 305"/>
                    <a:gd name="T11" fmla="*/ 49 h 310"/>
                    <a:gd name="T12" fmla="*/ 250 w 305"/>
                    <a:gd name="T13" fmla="*/ 22 h 310"/>
                    <a:gd name="T14" fmla="*/ 182 w 305"/>
                    <a:gd name="T15" fmla="*/ 76 h 310"/>
                    <a:gd name="T16" fmla="*/ 46 w 305"/>
                    <a:gd name="T17" fmla="*/ 136 h 310"/>
                    <a:gd name="T18" fmla="*/ 43 w 305"/>
                    <a:gd name="T19" fmla="*/ 114 h 310"/>
                    <a:gd name="T20" fmla="*/ 33 w 305"/>
                    <a:gd name="T21" fmla="*/ 165 h 310"/>
                    <a:gd name="T22" fmla="*/ 9 w 305"/>
                    <a:gd name="T23" fmla="*/ 170 h 310"/>
                    <a:gd name="T24" fmla="*/ 26 w 305"/>
                    <a:gd name="T25" fmla="*/ 176 h 310"/>
                    <a:gd name="T26" fmla="*/ 4 w 305"/>
                    <a:gd name="T27" fmla="*/ 241 h 310"/>
                    <a:gd name="T28" fmla="*/ 40 w 305"/>
                    <a:gd name="T29" fmla="*/ 310 h 310"/>
                    <a:gd name="T30" fmla="*/ 56 w 305"/>
                    <a:gd name="T31" fmla="*/ 271 h 310"/>
                    <a:gd name="T32" fmla="*/ 91 w 305"/>
                    <a:gd name="T33" fmla="*/ 28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310">
                      <a:moveTo>
                        <a:pt x="91" y="289"/>
                      </a:moveTo>
                      <a:cubicBezTo>
                        <a:pt x="91" y="289"/>
                        <a:pt x="145" y="264"/>
                        <a:pt x="114" y="181"/>
                      </a:cubicBezTo>
                      <a:cubicBezTo>
                        <a:pt x="114" y="181"/>
                        <a:pt x="286" y="178"/>
                        <a:pt x="305" y="74"/>
                      </a:cubicBezTo>
                      <a:cubicBezTo>
                        <a:pt x="287" y="86"/>
                        <a:pt x="287" y="86"/>
                        <a:pt x="287" y="86"/>
                      </a:cubicBezTo>
                      <a:cubicBezTo>
                        <a:pt x="287" y="86"/>
                        <a:pt x="305" y="64"/>
                        <a:pt x="288" y="0"/>
                      </a:cubicBezTo>
                      <a:cubicBezTo>
                        <a:pt x="288" y="0"/>
                        <a:pt x="264" y="37"/>
                        <a:pt x="242" y="49"/>
                      </a:cubicBezTo>
                      <a:cubicBezTo>
                        <a:pt x="242" y="49"/>
                        <a:pt x="249" y="37"/>
                        <a:pt x="250" y="22"/>
                      </a:cubicBezTo>
                      <a:cubicBezTo>
                        <a:pt x="250" y="22"/>
                        <a:pt x="225" y="69"/>
                        <a:pt x="182" y="76"/>
                      </a:cubicBezTo>
                      <a:cubicBezTo>
                        <a:pt x="140" y="84"/>
                        <a:pt x="71" y="84"/>
                        <a:pt x="46" y="136"/>
                      </a:cubicBezTo>
                      <a:cubicBezTo>
                        <a:pt x="43" y="114"/>
                        <a:pt x="43" y="114"/>
                        <a:pt x="43" y="114"/>
                      </a:cubicBezTo>
                      <a:cubicBezTo>
                        <a:pt x="43" y="114"/>
                        <a:pt x="26" y="142"/>
                        <a:pt x="33" y="165"/>
                      </a:cubicBezTo>
                      <a:cubicBezTo>
                        <a:pt x="9" y="170"/>
                        <a:pt x="9" y="170"/>
                        <a:pt x="9" y="170"/>
                      </a:cubicBezTo>
                      <a:cubicBezTo>
                        <a:pt x="26" y="176"/>
                        <a:pt x="26" y="176"/>
                        <a:pt x="26" y="176"/>
                      </a:cubicBezTo>
                      <a:cubicBezTo>
                        <a:pt x="26" y="176"/>
                        <a:pt x="0" y="184"/>
                        <a:pt x="4" y="241"/>
                      </a:cubicBezTo>
                      <a:cubicBezTo>
                        <a:pt x="8" y="297"/>
                        <a:pt x="40" y="310"/>
                        <a:pt x="40" y="310"/>
                      </a:cubicBezTo>
                      <a:cubicBezTo>
                        <a:pt x="40" y="310"/>
                        <a:pt x="29" y="277"/>
                        <a:pt x="56" y="271"/>
                      </a:cubicBezTo>
                      <a:cubicBezTo>
                        <a:pt x="82" y="264"/>
                        <a:pt x="91" y="289"/>
                        <a:pt x="91" y="289"/>
                      </a:cubicBezTo>
                      <a:close/>
                    </a:path>
                  </a:pathLst>
                </a:custGeom>
                <a:solidFill>
                  <a:srgbClr val="4221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3" name="Freeform 198"/>
                <p:cNvSpPr/>
                <p:nvPr/>
              </p:nvSpPr>
              <p:spPr bwMode="auto">
                <a:xfrm>
                  <a:off x="6291606" y="2370106"/>
                  <a:ext cx="265017" cy="386449"/>
                </a:xfrm>
                <a:custGeom>
                  <a:avLst/>
                  <a:gdLst>
                    <a:gd name="T0" fmla="*/ 48 w 183"/>
                    <a:gd name="T1" fmla="*/ 6 h 243"/>
                    <a:gd name="T2" fmla="*/ 74 w 183"/>
                    <a:gd name="T3" fmla="*/ 62 h 243"/>
                    <a:gd name="T4" fmla="*/ 173 w 183"/>
                    <a:gd name="T5" fmla="*/ 133 h 243"/>
                    <a:gd name="T6" fmla="*/ 97 w 183"/>
                    <a:gd name="T7" fmla="*/ 232 h 243"/>
                    <a:gd name="T8" fmla="*/ 22 w 183"/>
                    <a:gd name="T9" fmla="*/ 243 h 243"/>
                    <a:gd name="T10" fmla="*/ 40 w 183"/>
                    <a:gd name="T11" fmla="*/ 170 h 243"/>
                    <a:gd name="T12" fmla="*/ 92 w 183"/>
                    <a:gd name="T13" fmla="*/ 136 h 243"/>
                    <a:gd name="T14" fmla="*/ 41 w 183"/>
                    <a:gd name="T15" fmla="*/ 0 h 243"/>
                    <a:gd name="T16" fmla="*/ 48 w 183"/>
                    <a:gd name="T17" fmla="*/ 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43">
                      <a:moveTo>
                        <a:pt x="48" y="6"/>
                      </a:moveTo>
                      <a:cubicBezTo>
                        <a:pt x="48" y="6"/>
                        <a:pt x="46" y="46"/>
                        <a:pt x="74" y="62"/>
                      </a:cubicBezTo>
                      <a:cubicBezTo>
                        <a:pt x="102" y="78"/>
                        <a:pt x="183" y="91"/>
                        <a:pt x="173" y="133"/>
                      </a:cubicBezTo>
                      <a:cubicBezTo>
                        <a:pt x="163" y="176"/>
                        <a:pt x="97" y="232"/>
                        <a:pt x="97" y="232"/>
                      </a:cubicBezTo>
                      <a:cubicBezTo>
                        <a:pt x="22" y="243"/>
                        <a:pt x="22" y="243"/>
                        <a:pt x="22" y="243"/>
                      </a:cubicBezTo>
                      <a:cubicBezTo>
                        <a:pt x="40" y="170"/>
                        <a:pt x="40" y="170"/>
                        <a:pt x="40" y="170"/>
                      </a:cubicBezTo>
                      <a:cubicBezTo>
                        <a:pt x="40" y="170"/>
                        <a:pt x="94" y="161"/>
                        <a:pt x="92" y="136"/>
                      </a:cubicBezTo>
                      <a:cubicBezTo>
                        <a:pt x="90" y="110"/>
                        <a:pt x="0" y="91"/>
                        <a:pt x="41" y="0"/>
                      </a:cubicBezTo>
                      <a:lnTo>
                        <a:pt x="48" y="6"/>
                      </a:lnTo>
                      <a:close/>
                    </a:path>
                  </a:pathLst>
                </a:custGeom>
                <a:solidFill>
                  <a:schemeClr val="accent5"/>
                </a:solidFill>
                <a:ln>
                  <a:noFill/>
                </a:ln>
              </p:spPr>
              <p:txBody>
                <a:bodyPr vert="horz" wrap="square" lIns="91440" tIns="45720" rIns="91440" bIns="45720" numCol="1" anchor="t" anchorCtr="0" compatLnSpc="1"/>
                <a:lstStyle/>
                <a:p>
                  <a:endParaRPr lang="en-US"/>
                </a:p>
              </p:txBody>
            </p:sp>
            <p:sp>
              <p:nvSpPr>
                <p:cNvPr id="104" name="Freeform 199"/>
                <p:cNvSpPr/>
                <p:nvPr/>
              </p:nvSpPr>
              <p:spPr bwMode="auto">
                <a:xfrm>
                  <a:off x="6319149" y="2293354"/>
                  <a:ext cx="59369" cy="94255"/>
                </a:xfrm>
                <a:custGeom>
                  <a:avLst/>
                  <a:gdLst>
                    <a:gd name="T0" fmla="*/ 4 w 41"/>
                    <a:gd name="T1" fmla="*/ 11 h 59"/>
                    <a:gd name="T2" fmla="*/ 41 w 41"/>
                    <a:gd name="T3" fmla="*/ 20 h 59"/>
                    <a:gd name="T4" fmla="*/ 24 w 41"/>
                    <a:gd name="T5" fmla="*/ 59 h 59"/>
                    <a:gd name="T6" fmla="*/ 4 w 41"/>
                    <a:gd name="T7" fmla="*/ 11 h 59"/>
                  </a:gdLst>
                  <a:ahLst/>
                  <a:cxnLst>
                    <a:cxn ang="0">
                      <a:pos x="T0" y="T1"/>
                    </a:cxn>
                    <a:cxn ang="0">
                      <a:pos x="T2" y="T3"/>
                    </a:cxn>
                    <a:cxn ang="0">
                      <a:pos x="T4" y="T5"/>
                    </a:cxn>
                    <a:cxn ang="0">
                      <a:pos x="T6" y="T7"/>
                    </a:cxn>
                  </a:cxnLst>
                  <a:rect l="0" t="0" r="r" b="b"/>
                  <a:pathLst>
                    <a:path w="41" h="59">
                      <a:moveTo>
                        <a:pt x="4" y="11"/>
                      </a:moveTo>
                      <a:cubicBezTo>
                        <a:pt x="4" y="11"/>
                        <a:pt x="35" y="0"/>
                        <a:pt x="41" y="20"/>
                      </a:cubicBezTo>
                      <a:cubicBezTo>
                        <a:pt x="41" y="20"/>
                        <a:pt x="41" y="50"/>
                        <a:pt x="24" y="59"/>
                      </a:cubicBezTo>
                      <a:cubicBezTo>
                        <a:pt x="24" y="59"/>
                        <a:pt x="0" y="36"/>
                        <a:pt x="4" y="11"/>
                      </a:cubicBezTo>
                      <a:close/>
                    </a:path>
                  </a:pathLst>
                </a:custGeom>
                <a:solidFill>
                  <a:schemeClr val="accent5">
                    <a:lumMod val="60000"/>
                    <a:lumOff val="40000"/>
                  </a:schemeClr>
                </a:solidFill>
                <a:ln>
                  <a:noFill/>
                </a:ln>
              </p:spPr>
              <p:txBody>
                <a:bodyPr vert="horz" wrap="square" lIns="91440" tIns="45720" rIns="91440" bIns="45720" numCol="1" anchor="t" anchorCtr="0" compatLnSpc="1"/>
                <a:lstStyle/>
                <a:p>
                  <a:endParaRPr lang="en-US"/>
                </a:p>
              </p:txBody>
            </p:sp>
          </p:grpSp>
        </p:grpSp>
        <p:grpSp>
          <p:nvGrpSpPr>
            <p:cNvPr id="59" name="Group 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p:cNvGrpSpPr/>
            <p:nvPr/>
          </p:nvGrpSpPr>
          <p:grpSpPr>
            <a:xfrm>
              <a:off x="6710" y="4113"/>
              <a:ext cx="5868" cy="6722"/>
              <a:chOff x="4197172" y="2611804"/>
              <a:chExt cx="3726159" cy="4268753"/>
            </a:xfrm>
          </p:grpSpPr>
          <p:sp>
            <p:nvSpPr>
              <p:cNvPr id="60" name="Freeform 63"/>
              <p:cNvSpPr/>
              <p:nvPr/>
            </p:nvSpPr>
            <p:spPr bwMode="auto">
              <a:xfrm>
                <a:off x="4197172" y="4088926"/>
                <a:ext cx="1017839" cy="2785935"/>
              </a:xfrm>
              <a:custGeom>
                <a:avLst/>
                <a:gdLst>
                  <a:gd name="connsiteX0" fmla="*/ 1017839 w 1017839"/>
                  <a:gd name="connsiteY0" fmla="*/ 0 h 2785935"/>
                  <a:gd name="connsiteX1" fmla="*/ 1017839 w 1017839"/>
                  <a:gd name="connsiteY1" fmla="*/ 619400 h 2785935"/>
                  <a:gd name="connsiteX2" fmla="*/ 1017839 w 1017839"/>
                  <a:gd name="connsiteY2" fmla="*/ 2166535 h 2785935"/>
                  <a:gd name="connsiteX3" fmla="*/ 1017839 w 1017839"/>
                  <a:gd name="connsiteY3" fmla="*/ 2785935 h 2785935"/>
                  <a:gd name="connsiteX4" fmla="*/ 0 w 1017839"/>
                  <a:gd name="connsiteY4" fmla="*/ 2785935 h 2785935"/>
                  <a:gd name="connsiteX5" fmla="*/ 0 w 1017839"/>
                  <a:gd name="connsiteY5" fmla="*/ 2166535 h 2785935"/>
                  <a:gd name="connsiteX6" fmla="*/ 0 w 1017839"/>
                  <a:gd name="connsiteY6" fmla="*/ 1429999 h 2785935"/>
                  <a:gd name="connsiteX7" fmla="*/ 0 w 1017839"/>
                  <a:gd name="connsiteY7" fmla="*/ 810599 h 27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839" h="2785935">
                    <a:moveTo>
                      <a:pt x="1017839" y="0"/>
                    </a:moveTo>
                    <a:lnTo>
                      <a:pt x="1017839" y="619400"/>
                    </a:lnTo>
                    <a:lnTo>
                      <a:pt x="1017839" y="2166535"/>
                    </a:lnTo>
                    <a:lnTo>
                      <a:pt x="1017839" y="2785935"/>
                    </a:lnTo>
                    <a:lnTo>
                      <a:pt x="0" y="2785935"/>
                    </a:lnTo>
                    <a:lnTo>
                      <a:pt x="0" y="2166535"/>
                    </a:lnTo>
                    <a:lnTo>
                      <a:pt x="0" y="1429999"/>
                    </a:lnTo>
                    <a:lnTo>
                      <a:pt x="0" y="810599"/>
                    </a:lnTo>
                    <a:close/>
                  </a:path>
                </a:pathLst>
              </a:custGeom>
              <a:solidFill>
                <a:schemeClr val="accent1"/>
              </a:solidFill>
              <a:ln>
                <a:noFill/>
              </a:ln>
            </p:spPr>
            <p:txBody>
              <a:bodyPr vert="horz" wrap="square" lIns="91440" tIns="45720" rIns="91440" bIns="45720" numCol="1" anchor="t" anchorCtr="0" compatLnSpc="1">
                <a:noAutofit/>
              </a:bodyPr>
              <a:lstStyle/>
              <a:p>
                <a:endParaRPr lang="en-US"/>
              </a:p>
            </p:txBody>
          </p:sp>
          <p:sp>
            <p:nvSpPr>
              <p:cNvPr id="61" name="Freeform 68"/>
              <p:cNvSpPr/>
              <p:nvPr/>
            </p:nvSpPr>
            <p:spPr bwMode="auto">
              <a:xfrm>
                <a:off x="5215010" y="4088926"/>
                <a:ext cx="244208" cy="2785935"/>
              </a:xfrm>
              <a:custGeom>
                <a:avLst/>
                <a:gdLst>
                  <a:gd name="connsiteX0" fmla="*/ 0 w 244208"/>
                  <a:gd name="connsiteY0" fmla="*/ 0 h 2785935"/>
                  <a:gd name="connsiteX1" fmla="*/ 244208 w 244208"/>
                  <a:gd name="connsiteY1" fmla="*/ 245065 h 2785935"/>
                  <a:gd name="connsiteX2" fmla="*/ 244208 w 244208"/>
                  <a:gd name="connsiteY2" fmla="*/ 864465 h 2785935"/>
                  <a:gd name="connsiteX3" fmla="*/ 244208 w 244208"/>
                  <a:gd name="connsiteY3" fmla="*/ 2166535 h 2785935"/>
                  <a:gd name="connsiteX4" fmla="*/ 244208 w 244208"/>
                  <a:gd name="connsiteY4" fmla="*/ 2785935 h 2785935"/>
                  <a:gd name="connsiteX5" fmla="*/ 0 w 244208"/>
                  <a:gd name="connsiteY5" fmla="*/ 2785935 h 2785935"/>
                  <a:gd name="connsiteX6" fmla="*/ 0 w 244208"/>
                  <a:gd name="connsiteY6" fmla="*/ 2166535 h 2785935"/>
                  <a:gd name="connsiteX7" fmla="*/ 0 w 244208"/>
                  <a:gd name="connsiteY7" fmla="*/ 619400 h 27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208" h="2785935">
                    <a:moveTo>
                      <a:pt x="0" y="0"/>
                    </a:moveTo>
                    <a:lnTo>
                      <a:pt x="244208" y="245065"/>
                    </a:lnTo>
                    <a:lnTo>
                      <a:pt x="244208" y="864465"/>
                    </a:lnTo>
                    <a:lnTo>
                      <a:pt x="244208" y="2166535"/>
                    </a:lnTo>
                    <a:lnTo>
                      <a:pt x="244208" y="2785935"/>
                    </a:lnTo>
                    <a:lnTo>
                      <a:pt x="0" y="2785935"/>
                    </a:lnTo>
                    <a:lnTo>
                      <a:pt x="0" y="2166535"/>
                    </a:lnTo>
                    <a:lnTo>
                      <a:pt x="0" y="61940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en-US"/>
              </a:p>
            </p:txBody>
          </p:sp>
          <p:sp>
            <p:nvSpPr>
              <p:cNvPr id="62" name="Freeform 70"/>
              <p:cNvSpPr/>
              <p:nvPr/>
            </p:nvSpPr>
            <p:spPr bwMode="auto">
              <a:xfrm>
                <a:off x="5459218" y="3579272"/>
                <a:ext cx="802397" cy="3295589"/>
              </a:xfrm>
              <a:custGeom>
                <a:avLst/>
                <a:gdLst>
                  <a:gd name="connsiteX0" fmla="*/ 802397 w 802397"/>
                  <a:gd name="connsiteY0" fmla="*/ 0 h 3295589"/>
                  <a:gd name="connsiteX1" fmla="*/ 802397 w 802397"/>
                  <a:gd name="connsiteY1" fmla="*/ 619400 h 3295589"/>
                  <a:gd name="connsiteX2" fmla="*/ 802397 w 802397"/>
                  <a:gd name="connsiteY2" fmla="*/ 2676189 h 3295589"/>
                  <a:gd name="connsiteX3" fmla="*/ 802397 w 802397"/>
                  <a:gd name="connsiteY3" fmla="*/ 3295589 h 3295589"/>
                  <a:gd name="connsiteX4" fmla="*/ 0 w 802397"/>
                  <a:gd name="connsiteY4" fmla="*/ 3295589 h 3295589"/>
                  <a:gd name="connsiteX5" fmla="*/ 0 w 802397"/>
                  <a:gd name="connsiteY5" fmla="*/ 2676189 h 3295589"/>
                  <a:gd name="connsiteX6" fmla="*/ 0 w 802397"/>
                  <a:gd name="connsiteY6" fmla="*/ 1374119 h 3295589"/>
                  <a:gd name="connsiteX7" fmla="*/ 0 w 802397"/>
                  <a:gd name="connsiteY7" fmla="*/ 754719 h 329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397" h="3295589">
                    <a:moveTo>
                      <a:pt x="802397" y="0"/>
                    </a:moveTo>
                    <a:lnTo>
                      <a:pt x="802397" y="619400"/>
                    </a:lnTo>
                    <a:lnTo>
                      <a:pt x="802397" y="2676189"/>
                    </a:lnTo>
                    <a:lnTo>
                      <a:pt x="802397" y="3295589"/>
                    </a:lnTo>
                    <a:lnTo>
                      <a:pt x="0" y="3295589"/>
                    </a:lnTo>
                    <a:lnTo>
                      <a:pt x="0" y="2676189"/>
                    </a:lnTo>
                    <a:lnTo>
                      <a:pt x="0" y="1374119"/>
                    </a:lnTo>
                    <a:lnTo>
                      <a:pt x="0" y="754719"/>
                    </a:lnTo>
                    <a:close/>
                  </a:path>
                </a:pathLst>
              </a:custGeom>
              <a:solidFill>
                <a:schemeClr val="accent2"/>
              </a:solidFill>
              <a:ln>
                <a:noFill/>
              </a:ln>
            </p:spPr>
            <p:txBody>
              <a:bodyPr vert="horz" wrap="square" lIns="91440" tIns="45720" rIns="91440" bIns="45720" numCol="1" anchor="t" anchorCtr="0" compatLnSpc="1">
                <a:noAutofit/>
              </a:bodyPr>
              <a:lstStyle/>
              <a:p>
                <a:endParaRPr lang="en-US"/>
              </a:p>
            </p:txBody>
          </p:sp>
          <p:sp>
            <p:nvSpPr>
              <p:cNvPr id="63" name="Freeform 72"/>
              <p:cNvSpPr/>
              <p:nvPr/>
            </p:nvSpPr>
            <p:spPr bwMode="auto">
              <a:xfrm>
                <a:off x="6261616" y="3579271"/>
                <a:ext cx="337239" cy="3301286"/>
              </a:xfrm>
              <a:custGeom>
                <a:avLst/>
                <a:gdLst>
                  <a:gd name="connsiteX0" fmla="*/ 0 w 337239"/>
                  <a:gd name="connsiteY0" fmla="*/ 0 h 3301286"/>
                  <a:gd name="connsiteX1" fmla="*/ 337239 w 337239"/>
                  <a:gd name="connsiteY1" fmla="*/ 318450 h 3301286"/>
                  <a:gd name="connsiteX2" fmla="*/ 337239 w 337239"/>
                  <a:gd name="connsiteY2" fmla="*/ 943547 h 3301286"/>
                  <a:gd name="connsiteX3" fmla="*/ 337239 w 337239"/>
                  <a:gd name="connsiteY3" fmla="*/ 2676189 h 3301286"/>
                  <a:gd name="connsiteX4" fmla="*/ 337239 w 337239"/>
                  <a:gd name="connsiteY4" fmla="*/ 3301286 h 3301286"/>
                  <a:gd name="connsiteX5" fmla="*/ 0 w 337239"/>
                  <a:gd name="connsiteY5" fmla="*/ 3301286 h 3301286"/>
                  <a:gd name="connsiteX6" fmla="*/ 0 w 337239"/>
                  <a:gd name="connsiteY6" fmla="*/ 2676189 h 3301286"/>
                  <a:gd name="connsiteX7" fmla="*/ 0 w 337239"/>
                  <a:gd name="connsiteY7" fmla="*/ 625097 h 330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239" h="3301286">
                    <a:moveTo>
                      <a:pt x="0" y="0"/>
                    </a:moveTo>
                    <a:lnTo>
                      <a:pt x="337239" y="318450"/>
                    </a:lnTo>
                    <a:lnTo>
                      <a:pt x="337239" y="943547"/>
                    </a:lnTo>
                    <a:lnTo>
                      <a:pt x="337239" y="2676189"/>
                    </a:lnTo>
                    <a:lnTo>
                      <a:pt x="337239" y="3301286"/>
                    </a:lnTo>
                    <a:lnTo>
                      <a:pt x="0" y="3301286"/>
                    </a:lnTo>
                    <a:lnTo>
                      <a:pt x="0" y="2676189"/>
                    </a:lnTo>
                    <a:lnTo>
                      <a:pt x="0" y="625097"/>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endParaRPr lang="en-US"/>
              </a:p>
            </p:txBody>
          </p:sp>
          <p:sp>
            <p:nvSpPr>
              <p:cNvPr id="64" name="Freeform 74"/>
              <p:cNvSpPr/>
              <p:nvPr/>
            </p:nvSpPr>
            <p:spPr bwMode="auto">
              <a:xfrm>
                <a:off x="6598855" y="2611804"/>
                <a:ext cx="1324476" cy="4263057"/>
              </a:xfrm>
              <a:custGeom>
                <a:avLst/>
                <a:gdLst>
                  <a:gd name="connsiteX0" fmla="*/ 1324476 w 1324476"/>
                  <a:gd name="connsiteY0" fmla="*/ 0 h 4263057"/>
                  <a:gd name="connsiteX1" fmla="*/ 1324476 w 1324476"/>
                  <a:gd name="connsiteY1" fmla="*/ 619400 h 4263057"/>
                  <a:gd name="connsiteX2" fmla="*/ 1324476 w 1324476"/>
                  <a:gd name="connsiteY2" fmla="*/ 3643657 h 4263057"/>
                  <a:gd name="connsiteX3" fmla="*/ 1324476 w 1324476"/>
                  <a:gd name="connsiteY3" fmla="*/ 4263057 h 4263057"/>
                  <a:gd name="connsiteX4" fmla="*/ 0 w 1324476"/>
                  <a:gd name="connsiteY4" fmla="*/ 4263057 h 4263057"/>
                  <a:gd name="connsiteX5" fmla="*/ 0 w 1324476"/>
                  <a:gd name="connsiteY5" fmla="*/ 3643657 h 4263057"/>
                  <a:gd name="connsiteX6" fmla="*/ 0 w 1324476"/>
                  <a:gd name="connsiteY6" fmla="*/ 1905318 h 4263057"/>
                  <a:gd name="connsiteX7" fmla="*/ 0 w 1324476"/>
                  <a:gd name="connsiteY7" fmla="*/ 1285918 h 42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4476" h="4263057">
                    <a:moveTo>
                      <a:pt x="1324476" y="0"/>
                    </a:moveTo>
                    <a:lnTo>
                      <a:pt x="1324476" y="619400"/>
                    </a:lnTo>
                    <a:lnTo>
                      <a:pt x="1324476" y="3643657"/>
                    </a:lnTo>
                    <a:lnTo>
                      <a:pt x="1324476" y="4263057"/>
                    </a:lnTo>
                    <a:lnTo>
                      <a:pt x="0" y="4263057"/>
                    </a:lnTo>
                    <a:lnTo>
                      <a:pt x="0" y="3643657"/>
                    </a:lnTo>
                    <a:lnTo>
                      <a:pt x="0" y="1905318"/>
                    </a:lnTo>
                    <a:lnTo>
                      <a:pt x="0" y="1285918"/>
                    </a:lnTo>
                    <a:close/>
                  </a:path>
                </a:pathLst>
              </a:custGeom>
              <a:solidFill>
                <a:schemeClr val="accent4"/>
              </a:solidFill>
              <a:ln>
                <a:noFill/>
              </a:ln>
            </p:spPr>
            <p:txBody>
              <a:bodyPr vert="horz" wrap="square" lIns="91440" tIns="45720" rIns="91440" bIns="45720" numCol="1" anchor="t" anchorCtr="0" compatLnSpc="1">
                <a:noAutofit/>
              </a:bodyPr>
              <a:lstStyle/>
              <a:p>
                <a:endParaRPr lang="en-US"/>
              </a:p>
            </p:txBody>
          </p:sp>
        </p:grpSp>
      </p:grpSp>
    </p:spTree>
    <p:extLst>
      <p:ext uri="{BB962C8B-B14F-4D97-AF65-F5344CB8AC3E}">
        <p14:creationId xmlns:p14="http://schemas.microsoft.com/office/powerpoint/2010/main" val="29477886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（一）放映幻灯片</a:t>
            </a:r>
          </a:p>
        </p:txBody>
      </p:sp>
      <p:sp>
        <p:nvSpPr>
          <p:cNvPr id="7" name="矩形 6"/>
          <p:cNvSpPr/>
          <p:nvPr/>
        </p:nvSpPr>
        <p:spPr>
          <a:xfrm>
            <a:off x="1073426" y="1186581"/>
            <a:ext cx="2343476"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检</a:t>
            </a:r>
            <a:r>
              <a:rPr lang="zh-CN" altLang="en-US" dirty="0">
                <a:solidFill>
                  <a:schemeClr val="bg1"/>
                </a:solidFill>
                <a:latin typeface="微软雅黑" panose="020B0503020204020204" pitchFamily="34" charset="-122"/>
                <a:ea typeface="微软雅黑" panose="020B0503020204020204" pitchFamily="34" charset="-122"/>
              </a:rPr>
              <a:t>查超链接功</a:t>
            </a:r>
            <a:r>
              <a:rPr lang="zh-CN" altLang="en-US" dirty="0" smtClean="0">
                <a:solidFill>
                  <a:schemeClr val="bg1"/>
                </a:solidFill>
                <a:latin typeface="微软雅黑" panose="020B0503020204020204" pitchFamily="34" charset="-122"/>
                <a:ea typeface="微软雅黑" panose="020B0503020204020204" pitchFamily="34" charset="-122"/>
              </a:rPr>
              <a:t>能</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118777" y="1186581"/>
            <a:ext cx="2343476"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检</a:t>
            </a:r>
            <a:r>
              <a:rPr lang="zh-CN" altLang="en-US" dirty="0">
                <a:solidFill>
                  <a:schemeClr val="bg1"/>
                </a:solidFill>
                <a:latin typeface="微软雅黑" panose="020B0503020204020204" pitchFamily="34" charset="-122"/>
                <a:ea typeface="微软雅黑" panose="020B0503020204020204" pitchFamily="34" charset="-122"/>
              </a:rPr>
              <a:t>查动作按钮功能</a:t>
            </a:r>
          </a:p>
        </p:txBody>
      </p:sp>
      <p:pic>
        <p:nvPicPr>
          <p:cNvPr id="2" name="图片 1"/>
          <p:cNvPicPr>
            <a:picLocks noChangeAspect="1"/>
          </p:cNvPicPr>
          <p:nvPr/>
        </p:nvPicPr>
        <p:blipFill>
          <a:blip r:embed="rId2"/>
          <a:stretch>
            <a:fillRect/>
          </a:stretch>
        </p:blipFill>
        <p:spPr>
          <a:xfrm>
            <a:off x="1073426" y="1647825"/>
            <a:ext cx="10155748" cy="2842307"/>
          </a:xfrm>
          <a:prstGeom prst="rect">
            <a:avLst/>
          </a:prstGeom>
        </p:spPr>
      </p:pic>
      <p:pic>
        <p:nvPicPr>
          <p:cNvPr id="4" name="图片 3"/>
          <p:cNvPicPr>
            <a:picLocks noChangeAspect="1"/>
          </p:cNvPicPr>
          <p:nvPr/>
        </p:nvPicPr>
        <p:blipFill>
          <a:blip r:embed="rId3"/>
          <a:stretch>
            <a:fillRect/>
          </a:stretch>
        </p:blipFill>
        <p:spPr>
          <a:xfrm>
            <a:off x="4012489" y="4582044"/>
            <a:ext cx="7216685" cy="2040737"/>
          </a:xfrm>
          <a:prstGeom prst="rect">
            <a:avLst/>
          </a:prstGeom>
        </p:spPr>
      </p:pic>
    </p:spTree>
    <p:extLst>
      <p:ext uri="{BB962C8B-B14F-4D97-AF65-F5344CB8AC3E}">
        <p14:creationId xmlns:p14="http://schemas.microsoft.com/office/powerpoint/2010/main" val="39883098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（二）隐藏幻灯片</a:t>
            </a:r>
          </a:p>
        </p:txBody>
      </p:sp>
      <p:sp>
        <p:nvSpPr>
          <p:cNvPr id="41" name="内容占位符 2"/>
          <p:cNvSpPr txBox="1"/>
          <p:nvPr/>
        </p:nvSpPr>
        <p:spPr>
          <a:xfrm>
            <a:off x="1001609" y="1175008"/>
            <a:ext cx="10045524" cy="1872992"/>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放映幻灯片时，系统将自动按照设置的放映方式依次放映每张幻灯片，但在实际放映过程中，可以将暂时不需要放映的幻灯片隐藏起来，等到需要时再重新显示，这样可以提高放映速度与检查效率。下面将“工作总结”演示文稿中的</a:t>
            </a:r>
            <a:r>
              <a:rPr lang="en-US" altLang="zh-CN" sz="2000" dirty="0"/>
              <a:t>3</a:t>
            </a:r>
            <a:r>
              <a:rPr lang="zh-CN" altLang="en-US" sz="2000" dirty="0"/>
              <a:t>张转场页幻灯片隐藏起来，其具体操作如</a:t>
            </a:r>
            <a:r>
              <a:rPr lang="zh-CN" altLang="en-US" sz="2000" dirty="0" smtClean="0"/>
              <a:t>下。</a:t>
            </a:r>
            <a:endParaRPr lang="zh-CN" altLang="en-US" sz="2000" dirty="0"/>
          </a:p>
        </p:txBody>
      </p:sp>
      <p:sp>
        <p:nvSpPr>
          <p:cNvPr id="5" name="矩形 4"/>
          <p:cNvSpPr/>
          <p:nvPr/>
        </p:nvSpPr>
        <p:spPr>
          <a:xfrm>
            <a:off x="7455392" y="5946622"/>
            <a:ext cx="2677342"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幻</a:t>
            </a:r>
            <a:r>
              <a:rPr lang="zh-CN" altLang="en-US" dirty="0">
                <a:solidFill>
                  <a:schemeClr val="bg1"/>
                </a:solidFill>
                <a:latin typeface="微软雅黑" panose="020B0503020204020204" pitchFamily="34" charset="-122"/>
                <a:ea typeface="微软雅黑" panose="020B0503020204020204" pitchFamily="34" charset="-122"/>
              </a:rPr>
              <a:t>灯片隐藏后的效果</a:t>
            </a:r>
          </a:p>
        </p:txBody>
      </p:sp>
      <p:sp>
        <p:nvSpPr>
          <p:cNvPr id="6" name="矩形 5"/>
          <p:cNvSpPr/>
          <p:nvPr/>
        </p:nvSpPr>
        <p:spPr>
          <a:xfrm>
            <a:off x="3012289" y="5946622"/>
            <a:ext cx="2386440"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择并隐藏幻灯片</a:t>
            </a:r>
          </a:p>
        </p:txBody>
      </p:sp>
      <p:pic>
        <p:nvPicPr>
          <p:cNvPr id="2" name="图片 1"/>
          <p:cNvPicPr>
            <a:picLocks noChangeAspect="1"/>
          </p:cNvPicPr>
          <p:nvPr/>
        </p:nvPicPr>
        <p:blipFill>
          <a:blip r:embed="rId2"/>
          <a:stretch>
            <a:fillRect/>
          </a:stretch>
        </p:blipFill>
        <p:spPr>
          <a:xfrm>
            <a:off x="1937019" y="3047046"/>
            <a:ext cx="8876756" cy="2719956"/>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（三）排练计时</a:t>
            </a:r>
          </a:p>
        </p:txBody>
      </p:sp>
      <p:sp>
        <p:nvSpPr>
          <p:cNvPr id="41" name="内容占位符 2"/>
          <p:cNvSpPr txBox="1"/>
          <p:nvPr/>
        </p:nvSpPr>
        <p:spPr>
          <a:xfrm>
            <a:off x="1001609" y="1175008"/>
            <a:ext cx="10404328" cy="1552150"/>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排练计时是指将演示文稿中的每一张幻灯片及幻灯片中的各个对象的放映时间保存下来，在正式放映时便可让其自动放映，此时演讲者就可专心进行演讲而不用执行幻灯片的切换操作。下面将在“工作总结”演示文稿中进行排练计时设置，其具体操作如下。</a:t>
            </a:r>
          </a:p>
        </p:txBody>
      </p:sp>
      <p:sp>
        <p:nvSpPr>
          <p:cNvPr id="6" name="矩形 5"/>
          <p:cNvSpPr/>
          <p:nvPr/>
        </p:nvSpPr>
        <p:spPr>
          <a:xfrm>
            <a:off x="1327868" y="5697424"/>
            <a:ext cx="1912637"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开</a:t>
            </a:r>
            <a:r>
              <a:rPr lang="zh-CN" altLang="en-US" dirty="0">
                <a:solidFill>
                  <a:schemeClr val="bg1"/>
                </a:solidFill>
                <a:latin typeface="微软雅黑" panose="020B0503020204020204" pitchFamily="34" charset="-122"/>
                <a:ea typeface="微软雅黑" panose="020B0503020204020204" pitchFamily="34" charset="-122"/>
              </a:rPr>
              <a:t>始排练计时</a:t>
            </a:r>
          </a:p>
        </p:txBody>
      </p:sp>
      <p:sp>
        <p:nvSpPr>
          <p:cNvPr id="7" name="矩形 6"/>
          <p:cNvSpPr/>
          <p:nvPr/>
        </p:nvSpPr>
        <p:spPr>
          <a:xfrm>
            <a:off x="4752857" y="5715943"/>
            <a:ext cx="2065038"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保</a:t>
            </a:r>
            <a:r>
              <a:rPr lang="zh-CN" altLang="en-US" dirty="0">
                <a:solidFill>
                  <a:schemeClr val="bg1"/>
                </a:solidFill>
                <a:latin typeface="微软雅黑" panose="020B0503020204020204" pitchFamily="34" charset="-122"/>
                <a:ea typeface="微软雅黑" panose="020B0503020204020204" pitchFamily="34" charset="-122"/>
              </a:rPr>
              <a:t>留计时数据</a:t>
            </a:r>
          </a:p>
        </p:txBody>
      </p:sp>
      <p:sp>
        <p:nvSpPr>
          <p:cNvPr id="8" name="矩形 7"/>
          <p:cNvSpPr/>
          <p:nvPr/>
        </p:nvSpPr>
        <p:spPr>
          <a:xfrm>
            <a:off x="7887962" y="5715943"/>
            <a:ext cx="2794953" cy="369332"/>
          </a:xfrm>
          <a:prstGeom prst="rect">
            <a:avLst/>
          </a:prstGeom>
          <a:solidFill>
            <a:schemeClr val="accent3">
              <a:lumMod val="40000"/>
              <a:lumOff val="6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置切换幻灯片的方式</a:t>
            </a:r>
          </a:p>
        </p:txBody>
      </p:sp>
      <p:pic>
        <p:nvPicPr>
          <p:cNvPr id="2" name="图片 1"/>
          <p:cNvPicPr>
            <a:picLocks noChangeAspect="1"/>
          </p:cNvPicPr>
          <p:nvPr/>
        </p:nvPicPr>
        <p:blipFill>
          <a:blip r:embed="rId2"/>
          <a:stretch>
            <a:fillRect/>
          </a:stretch>
        </p:blipFill>
        <p:spPr>
          <a:xfrm>
            <a:off x="692882" y="3574013"/>
            <a:ext cx="7105759" cy="2023609"/>
          </a:xfrm>
          <a:prstGeom prst="rect">
            <a:avLst/>
          </a:prstGeom>
        </p:spPr>
      </p:pic>
      <p:pic>
        <p:nvPicPr>
          <p:cNvPr id="4" name="图片 3"/>
          <p:cNvPicPr>
            <a:picLocks noChangeAspect="1"/>
          </p:cNvPicPr>
          <p:nvPr/>
        </p:nvPicPr>
        <p:blipFill>
          <a:blip r:embed="rId3"/>
          <a:stretch>
            <a:fillRect/>
          </a:stretch>
        </p:blipFill>
        <p:spPr>
          <a:xfrm>
            <a:off x="7938443" y="2597426"/>
            <a:ext cx="3467494" cy="3000196"/>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smtClean="0"/>
              <a:t>（四）</a:t>
            </a:r>
            <a:r>
              <a:rPr lang="zh-CN" altLang="en-US" dirty="0"/>
              <a:t>打印演示文稿</a:t>
            </a:r>
          </a:p>
        </p:txBody>
      </p:sp>
      <p:sp>
        <p:nvSpPr>
          <p:cNvPr id="22" name="内容占位符 2"/>
          <p:cNvSpPr txBox="1"/>
          <p:nvPr/>
        </p:nvSpPr>
        <p:spPr>
          <a:xfrm>
            <a:off x="1001609" y="982502"/>
            <a:ext cx="10404328" cy="776075"/>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演示文稿中的内容同样可以被打印出来供人们查看，其具体操作如下。</a:t>
            </a:r>
          </a:p>
        </p:txBody>
      </p:sp>
      <p:sp>
        <p:nvSpPr>
          <p:cNvPr id="6" name="内容占位符 2"/>
          <p:cNvSpPr txBox="1"/>
          <p:nvPr/>
        </p:nvSpPr>
        <p:spPr>
          <a:xfrm>
            <a:off x="728893" y="1610111"/>
            <a:ext cx="10404328" cy="145393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1</a:t>
            </a:r>
            <a:r>
              <a:rPr lang="zh-CN" altLang="en-US" sz="2000" dirty="0"/>
              <a:t>）选择“文件”</a:t>
            </a:r>
            <a:r>
              <a:rPr lang="en-US" altLang="zh-CN" sz="2000" dirty="0"/>
              <a:t>/“</a:t>
            </a:r>
            <a:r>
              <a:rPr lang="zh-CN" altLang="en-US" sz="2000" dirty="0"/>
              <a:t>打印”命令，在“份数”数值框中设置打印份数，如这里输入“</a:t>
            </a:r>
            <a:r>
              <a:rPr lang="en-US" altLang="zh-CN" sz="2000" dirty="0"/>
              <a:t>2”</a:t>
            </a:r>
            <a:r>
              <a:rPr lang="zh-CN" altLang="en-US" sz="2000" dirty="0"/>
              <a:t>，即打印两份。</a:t>
            </a:r>
          </a:p>
          <a:p>
            <a:pPr>
              <a:lnSpc>
                <a:spcPct val="145000"/>
              </a:lnSpc>
            </a:pPr>
            <a:r>
              <a:rPr lang="zh-CN" altLang="en-US" sz="2000" dirty="0"/>
              <a:t>（</a:t>
            </a:r>
            <a:r>
              <a:rPr lang="en-US" altLang="zh-CN" sz="2000" dirty="0"/>
              <a:t>2</a:t>
            </a:r>
            <a:r>
              <a:rPr lang="zh-CN" altLang="en-US" sz="2000" dirty="0"/>
              <a:t>）在“打印机”下拉列表框中选择已与计算机相连的打印机</a:t>
            </a:r>
            <a:r>
              <a:rPr lang="zh-CN" altLang="en-US" sz="2000" dirty="0" smtClean="0"/>
              <a:t>。</a:t>
            </a:r>
            <a:endParaRPr lang="zh-CN" altLang="en-US" sz="2000" dirty="0"/>
          </a:p>
        </p:txBody>
      </p:sp>
      <p:sp>
        <p:nvSpPr>
          <p:cNvPr id="7" name="内容占位符 2"/>
          <p:cNvSpPr txBox="1"/>
          <p:nvPr/>
        </p:nvSpPr>
        <p:spPr>
          <a:xfrm>
            <a:off x="728894" y="3064042"/>
            <a:ext cx="6125379" cy="3509036"/>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smtClean="0"/>
              <a:t>（</a:t>
            </a:r>
            <a:r>
              <a:rPr lang="en-US" altLang="zh-CN" sz="2000" dirty="0"/>
              <a:t>3</a:t>
            </a:r>
            <a:r>
              <a:rPr lang="zh-CN" altLang="en-US" sz="2000" dirty="0"/>
              <a:t>）在“设置”栏的“整页幻灯片”下拉列表框中可设置每页打印的幻灯片数量，这里选择“讲义”栏中的“</a:t>
            </a:r>
            <a:r>
              <a:rPr lang="en-US" altLang="zh-CN" sz="2000" dirty="0"/>
              <a:t>2</a:t>
            </a:r>
            <a:r>
              <a:rPr lang="zh-CN" altLang="en-US" sz="2000" dirty="0"/>
              <a:t>张幻灯片”选项，单击选中“幻灯片加框”和“根据纸张调整大小”选项，将自动为打印出来的幻灯片添加边框效果，且自动调整幻灯片大</a:t>
            </a:r>
            <a:r>
              <a:rPr lang="zh-CN" altLang="en-US" sz="2000" dirty="0" smtClean="0"/>
              <a:t>小。打印设置效果如下图所示</a:t>
            </a:r>
            <a:r>
              <a:rPr lang="zh-CN" altLang="en-US" sz="2000" dirty="0" smtClean="0"/>
              <a:t>。</a:t>
            </a:r>
            <a:endParaRPr lang="en-US" altLang="zh-CN" sz="2000" dirty="0" smtClean="0"/>
          </a:p>
          <a:p>
            <a:pPr>
              <a:lnSpc>
                <a:spcPct val="145000"/>
              </a:lnSpc>
            </a:pPr>
            <a:r>
              <a:rPr lang="zh-CN" altLang="en-US" sz="2000" dirty="0"/>
              <a:t>（</a:t>
            </a:r>
            <a:r>
              <a:rPr lang="en-US" altLang="zh-CN" sz="2000" dirty="0"/>
              <a:t>4</a:t>
            </a:r>
            <a:r>
              <a:rPr lang="zh-CN" altLang="en-US" sz="2000" dirty="0"/>
              <a:t>）单击“打印”按钮 即可开始打印幻灯片。</a:t>
            </a:r>
          </a:p>
          <a:p>
            <a:pPr>
              <a:lnSpc>
                <a:spcPct val="145000"/>
              </a:lnSpc>
            </a:pPr>
            <a:endParaRPr lang="zh-CN" altLang="en-US" sz="2000" dirty="0"/>
          </a:p>
        </p:txBody>
      </p:sp>
      <p:sp>
        <p:nvSpPr>
          <p:cNvPr id="9" name="矩形 8"/>
          <p:cNvSpPr/>
          <p:nvPr/>
        </p:nvSpPr>
        <p:spPr>
          <a:xfrm flipH="1" flipV="1">
            <a:off x="7019467" y="3185773"/>
            <a:ext cx="45719" cy="316490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7339024" y="3064042"/>
            <a:ext cx="4624653" cy="3326382"/>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flipV="1">
            <a:off x="7813204" y="2315357"/>
            <a:ext cx="4193266" cy="237408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flipV="1">
            <a:off x="1582787" y="4979534"/>
            <a:ext cx="1672966" cy="13170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p:txBody>
          <a:bodyPr>
            <a:normAutofit/>
          </a:bodyPr>
          <a:lstStyle/>
          <a:p>
            <a:r>
              <a:rPr lang="zh-CN" altLang="en-US" dirty="0" smtClean="0"/>
              <a:t>（五）</a:t>
            </a:r>
            <a:r>
              <a:rPr lang="zh-CN" altLang="en-US" dirty="0"/>
              <a:t>打包演示文稿</a:t>
            </a:r>
          </a:p>
        </p:txBody>
      </p:sp>
      <p:sp>
        <p:nvSpPr>
          <p:cNvPr id="22" name="内容占位符 2"/>
          <p:cNvSpPr txBox="1"/>
          <p:nvPr/>
        </p:nvSpPr>
        <p:spPr>
          <a:xfrm>
            <a:off x="793061" y="916215"/>
            <a:ext cx="10404328" cy="653792"/>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smtClean="0"/>
              <a:t>下</a:t>
            </a:r>
            <a:r>
              <a:rPr lang="zh-CN" altLang="en-US" sz="2000" dirty="0"/>
              <a:t>面将前面设置好的演示文稿打包到文件夹中，并命名为“课件”，其具体操作如下。</a:t>
            </a:r>
          </a:p>
        </p:txBody>
      </p:sp>
      <p:sp>
        <p:nvSpPr>
          <p:cNvPr id="7" name="内容占位符 2"/>
          <p:cNvSpPr txBox="1"/>
          <p:nvPr/>
        </p:nvSpPr>
        <p:spPr>
          <a:xfrm>
            <a:off x="793061" y="2588488"/>
            <a:ext cx="7099654" cy="1980586"/>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2</a:t>
            </a:r>
            <a:r>
              <a:rPr lang="zh-CN" altLang="en-US" sz="2000" dirty="0"/>
              <a:t>）打开“打包成</a:t>
            </a:r>
            <a:r>
              <a:rPr lang="en-US" altLang="zh-CN" sz="2000" dirty="0"/>
              <a:t>CD”</a:t>
            </a:r>
            <a:r>
              <a:rPr lang="zh-CN" altLang="en-US" sz="2000" dirty="0"/>
              <a:t>对话框，然后单</a:t>
            </a:r>
            <a:r>
              <a:rPr lang="zh-CN" altLang="en-US" sz="2000" dirty="0" smtClean="0"/>
              <a:t>击“复制到文件夹”按</a:t>
            </a:r>
            <a:r>
              <a:rPr lang="zh-CN" altLang="en-US" sz="2000" dirty="0"/>
              <a:t>钮，将打开“复制到文件夹”对话框，在“文件夹名称”文本框中输入“课件”文本，单</a:t>
            </a:r>
            <a:r>
              <a:rPr lang="zh-CN" altLang="en-US" sz="2000" dirty="0" smtClean="0"/>
              <a:t>击“浏览” </a:t>
            </a:r>
            <a:r>
              <a:rPr lang="zh-CN" altLang="en-US" sz="2000" dirty="0"/>
              <a:t>按钮选择打包后的文件的保存位置，单</a:t>
            </a:r>
            <a:r>
              <a:rPr lang="zh-CN" altLang="en-US" sz="2000" dirty="0" smtClean="0"/>
              <a:t>击“确定“按钮。如右图所示。</a:t>
            </a:r>
            <a:endParaRPr lang="zh-CN" altLang="en-US" sz="2000" dirty="0"/>
          </a:p>
        </p:txBody>
      </p:sp>
      <p:sp>
        <p:nvSpPr>
          <p:cNvPr id="8" name="内容占位符 2"/>
          <p:cNvSpPr txBox="1"/>
          <p:nvPr/>
        </p:nvSpPr>
        <p:spPr>
          <a:xfrm>
            <a:off x="793061" y="1581657"/>
            <a:ext cx="10404328" cy="973457"/>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1</a:t>
            </a:r>
            <a:r>
              <a:rPr lang="zh-CN" altLang="en-US" sz="2000" dirty="0"/>
              <a:t>）选择“文件”</a:t>
            </a:r>
            <a:r>
              <a:rPr lang="en-US" altLang="zh-CN" sz="2000" dirty="0"/>
              <a:t>/“</a:t>
            </a:r>
            <a:r>
              <a:rPr lang="zh-CN" altLang="en-US" sz="2000" dirty="0"/>
              <a:t>导出”命令，选择“导出”栏中的“将演示文稿打包成</a:t>
            </a:r>
            <a:r>
              <a:rPr lang="en-US" altLang="zh-CN" sz="2000" dirty="0"/>
              <a:t>CD”</a:t>
            </a:r>
            <a:r>
              <a:rPr lang="zh-CN" altLang="en-US" sz="2000" dirty="0"/>
              <a:t>选项，然后单击“打包成</a:t>
            </a:r>
            <a:r>
              <a:rPr lang="en-US" altLang="zh-CN" sz="2000" dirty="0"/>
              <a:t>CD”</a:t>
            </a:r>
            <a:r>
              <a:rPr lang="zh-CN" altLang="en-US" sz="2000" dirty="0"/>
              <a:t>按</a:t>
            </a:r>
            <a:r>
              <a:rPr lang="zh-CN" altLang="en-US" sz="2000" dirty="0" smtClean="0"/>
              <a:t>钮。</a:t>
            </a:r>
            <a:endParaRPr lang="zh-CN" altLang="en-US" sz="2000" dirty="0"/>
          </a:p>
        </p:txBody>
      </p:sp>
      <p:sp>
        <p:nvSpPr>
          <p:cNvPr id="10" name="内容占位符 2"/>
          <p:cNvSpPr txBox="1"/>
          <p:nvPr/>
        </p:nvSpPr>
        <p:spPr>
          <a:xfrm>
            <a:off x="6753726" y="4768874"/>
            <a:ext cx="4668252" cy="1812737"/>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3</a:t>
            </a:r>
            <a:r>
              <a:rPr lang="zh-CN" altLang="en-US" sz="2000" dirty="0"/>
              <a:t>）如果演示文稿中链接了文件，则将打开提示对话框，提示是否保存链接文件，单击“是”按</a:t>
            </a:r>
            <a:r>
              <a:rPr lang="zh-CN" altLang="en-US" sz="2000" dirty="0" smtClean="0"/>
              <a:t>钮，如左图所示。完</a:t>
            </a:r>
            <a:r>
              <a:rPr lang="zh-CN" altLang="en-US" sz="2000" dirty="0"/>
              <a:t>成打包操作，关闭对话框即</a:t>
            </a:r>
            <a:r>
              <a:rPr lang="zh-CN" altLang="en-US" sz="2000" dirty="0" smtClean="0"/>
              <a:t>可。</a:t>
            </a:r>
            <a:endParaRPr lang="zh-CN" altLang="en-US" sz="2000" dirty="0"/>
          </a:p>
        </p:txBody>
      </p:sp>
      <p:pic>
        <p:nvPicPr>
          <p:cNvPr id="2" name="图片 1"/>
          <p:cNvPicPr>
            <a:picLocks noChangeAspect="1"/>
          </p:cNvPicPr>
          <p:nvPr/>
        </p:nvPicPr>
        <p:blipFill>
          <a:blip r:embed="rId2"/>
          <a:stretch>
            <a:fillRect/>
          </a:stretch>
        </p:blipFill>
        <p:spPr>
          <a:xfrm>
            <a:off x="7892715" y="2696250"/>
            <a:ext cx="3752381" cy="1380952"/>
          </a:xfrm>
          <a:prstGeom prst="rect">
            <a:avLst/>
          </a:prstGeom>
        </p:spPr>
      </p:pic>
      <p:pic>
        <p:nvPicPr>
          <p:cNvPr id="4" name="图片 3"/>
          <p:cNvPicPr>
            <a:picLocks noChangeAspect="1"/>
          </p:cNvPicPr>
          <p:nvPr/>
        </p:nvPicPr>
        <p:blipFill>
          <a:blip r:embed="rId3"/>
          <a:stretch>
            <a:fillRect/>
          </a:stretch>
        </p:blipFill>
        <p:spPr>
          <a:xfrm>
            <a:off x="3255753" y="5035553"/>
            <a:ext cx="2933012" cy="1261053"/>
          </a:xfrm>
          <a:prstGeom prst="rect">
            <a:avLst/>
          </a:prstGeom>
        </p:spPr>
      </p:pic>
    </p:spTree>
    <p:extLst>
      <p:ext uri="{BB962C8B-B14F-4D97-AF65-F5344CB8AC3E}">
        <p14:creationId xmlns:p14="http://schemas.microsoft.com/office/powerpoint/2010/main" val="4748270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292" y="-2"/>
            <a:ext cx="11933776" cy="5301295"/>
          </a:xfrm>
          <a:prstGeom prst="rect">
            <a:avLst/>
          </a:prstGeom>
          <a:solidFill>
            <a:schemeClr val="tx1">
              <a:lumMod val="95000"/>
              <a:lumOff val="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2300926" y="0"/>
            <a:ext cx="4336612" cy="5048251"/>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052873" y="3553387"/>
            <a:ext cx="6356944" cy="1200329"/>
          </a:xfrm>
          <a:prstGeom prst="rect">
            <a:avLst/>
          </a:prstGeom>
          <a:noFill/>
        </p:spPr>
        <p:txBody>
          <a:bodyPr wrap="square" rtlCol="0">
            <a:spAutoFit/>
            <a:scene3d>
              <a:camera prst="orthographicFront"/>
              <a:lightRig rig="threePt" dir="t"/>
            </a:scene3d>
            <a:sp3d contourW="12700"/>
          </a:bodyPr>
          <a:lstStyle/>
          <a:p>
            <a:pPr lvl="0" algn="r">
              <a:defRPr/>
            </a:pPr>
            <a:r>
              <a:rPr lang="zh-CN" altLang="en-US" sz="7200" b="1" dirty="0">
                <a:solidFill>
                  <a:schemeClr val="accent2"/>
                </a:solidFill>
                <a:effectLst>
                  <a:outerShdw blurRad="419100" dist="38100" dir="2700000" algn="tl">
                    <a:srgbClr val="000000">
                      <a:alpha val="43137"/>
                    </a:srgbClr>
                  </a:outerShdw>
                </a:effectLst>
                <a:latin typeface="微软雅黑" panose="020B0503020204020204" pitchFamily="34" charset="-122"/>
              </a:rPr>
              <a:t>感谢聆听</a:t>
            </a:r>
            <a:endParaRPr kumimoji="0" lang="zh-CN" altLang="en-US" sz="7200" b="1" i="0" u="none" strike="noStrike" kern="1200" cap="none" spc="0" normalizeH="0" baseline="0" noProof="0" dirty="0">
              <a:ln>
                <a:noFill/>
              </a:ln>
              <a:solidFill>
                <a:schemeClr val="accent2"/>
              </a:solidFill>
              <a:effectLst>
                <a:outerShdw blurRad="419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20" name="任意多边形 19"/>
          <p:cNvSpPr/>
          <p:nvPr/>
        </p:nvSpPr>
        <p:spPr>
          <a:xfrm>
            <a:off x="-54292" y="1809749"/>
            <a:ext cx="4922244" cy="5048251"/>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2244" h="5048251">
                <a:moveTo>
                  <a:pt x="0" y="0"/>
                </a:moveTo>
                <a:lnTo>
                  <a:pt x="1947941" y="0"/>
                </a:lnTo>
                <a:lnTo>
                  <a:pt x="4922244" y="2974304"/>
                </a:lnTo>
                <a:lnTo>
                  <a:pt x="2848297" y="5048251"/>
                </a:lnTo>
                <a:lnTo>
                  <a:pt x="0" y="504825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340703" y="5526346"/>
            <a:ext cx="3826336" cy="523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8780" y="5629032"/>
            <a:ext cx="1638608" cy="341072"/>
          </a:xfrm>
          <a:prstGeom prst="rect">
            <a:avLst/>
          </a:prstGeom>
        </p:spPr>
      </p:pic>
      <p:sp>
        <p:nvSpPr>
          <p:cNvPr id="4" name="矩形 3"/>
          <p:cNvSpPr/>
          <p:nvPr/>
        </p:nvSpPr>
        <p:spPr>
          <a:xfrm>
            <a:off x="6637538" y="2907056"/>
            <a:ext cx="4669155" cy="646331"/>
          </a:xfrm>
          <a:prstGeom prst="rect">
            <a:avLst/>
          </a:prstGeom>
        </p:spPr>
        <p:txBody>
          <a:bodyPr wrap="square">
            <a:spAutoFit/>
          </a:bodyPr>
          <a:lstStyle/>
          <a:p>
            <a:pPr algn="r"/>
            <a:r>
              <a:rPr lang="zh-CN" altLang="en-US" dirty="0">
                <a:solidFill>
                  <a:schemeClr val="accent2"/>
                </a:solidFill>
              </a:rPr>
              <a:t>信息技术（基础模块）</a:t>
            </a:r>
          </a:p>
          <a:p>
            <a:pPr algn="r"/>
            <a:r>
              <a:rPr lang="zh-CN" altLang="en-US" dirty="0">
                <a:solidFill>
                  <a:schemeClr val="accent2"/>
                </a:solidFill>
              </a:rPr>
              <a:t>（</a:t>
            </a:r>
            <a:r>
              <a:rPr lang="en-US" altLang="zh-CN" dirty="0">
                <a:solidFill>
                  <a:schemeClr val="accent2"/>
                </a:solidFill>
              </a:rPr>
              <a:t>WPS Office</a:t>
            </a:r>
            <a:r>
              <a:rPr lang="zh-CN" altLang="en-US" dirty="0">
                <a:solidFill>
                  <a:schemeClr val="accent2"/>
                </a:solidFill>
              </a:rPr>
              <a:t>）（慕课版）</a:t>
            </a:r>
          </a:p>
        </p:txBody>
      </p:sp>
    </p:spTree>
    <p:extLst>
      <p:ext uri="{BB962C8B-B14F-4D97-AF65-F5344CB8AC3E}">
        <p14:creationId xmlns:p14="http://schemas.microsoft.com/office/powerpoint/2010/main" val="1041252808"/>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bwMode="auto">
          <a:xfrm>
            <a:off x="0" y="1538514"/>
            <a:ext cx="12192000" cy="5319486"/>
          </a:xfrm>
          <a:prstGeom prst="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cxnSp>
        <p:nvCxnSpPr>
          <p:cNvPr id="70" name="直接连接符 69"/>
          <p:cNvCxnSpPr/>
          <p:nvPr/>
        </p:nvCxnSpPr>
        <p:spPr bwMode="auto">
          <a:xfrm flipH="1">
            <a:off x="667657" y="5524215"/>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flipH="1">
            <a:off x="667657" y="2480962"/>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接连接符 68"/>
          <p:cNvCxnSpPr/>
          <p:nvPr/>
        </p:nvCxnSpPr>
        <p:spPr bwMode="auto">
          <a:xfrm flipH="1">
            <a:off x="667657" y="3880938"/>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Shape 120"/>
          <p:cNvSpPr/>
          <p:nvPr/>
        </p:nvSpPr>
        <p:spPr>
          <a:xfrm rot="912886" flipH="1">
            <a:off x="4761216" y="2756016"/>
            <a:ext cx="2770127" cy="212982"/>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sp>
        <p:nvSpPr>
          <p:cNvPr id="8" name="Shape 122"/>
          <p:cNvSpPr/>
          <p:nvPr/>
        </p:nvSpPr>
        <p:spPr>
          <a:xfrm rot="20623009">
            <a:off x="5057716" y="3476812"/>
            <a:ext cx="2156946" cy="212983"/>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grpSp>
        <p:nvGrpSpPr>
          <p:cNvPr id="21" name="Group 138"/>
          <p:cNvGrpSpPr/>
          <p:nvPr/>
        </p:nvGrpSpPr>
        <p:grpSpPr>
          <a:xfrm>
            <a:off x="4302293" y="1869590"/>
            <a:ext cx="1067175" cy="1067174"/>
            <a:chOff x="0" y="0"/>
            <a:chExt cx="1270000" cy="1270000"/>
          </a:xfrm>
        </p:grpSpPr>
        <p:sp>
          <p:nvSpPr>
            <p:cNvPr id="22" name="Shape 135"/>
            <p:cNvSpPr/>
            <p:nvPr/>
          </p:nvSpPr>
          <p:spPr>
            <a:xfrm>
              <a:off x="0" y="0"/>
              <a:ext cx="1270000" cy="1270000"/>
            </a:xfrm>
            <a:prstGeom prst="ellipse">
              <a:avLst/>
            </a:prstGeom>
            <a:solidFill>
              <a:schemeClr val="accent1">
                <a:hueOff val="-78595"/>
                <a:satOff val="12505"/>
                <a:lumOff val="13871"/>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3" name="Shape 136"/>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lgn="r">
                <a:defRPr>
                  <a:solidFill>
                    <a:srgbClr val="FFFFFF"/>
                  </a:solidFill>
                </a:defRPr>
              </a:pPr>
              <a:endParaRPr/>
            </a:p>
          </p:txBody>
        </p:sp>
        <p:pic>
          <p:nvPicPr>
            <p:cNvPr id="24" name="pasted-image.pdf"/>
            <p:cNvPicPr>
              <a:picLocks noChangeAspect="1"/>
            </p:cNvPicPr>
            <p:nvPr/>
          </p:nvPicPr>
          <p:blipFill>
            <a:blip r:embed="rId2"/>
            <a:stretch>
              <a:fillRect/>
            </a:stretch>
          </p:blipFill>
          <p:spPr>
            <a:xfrm>
              <a:off x="400501" y="416289"/>
              <a:ext cx="468998" cy="437422"/>
            </a:xfrm>
            <a:prstGeom prst="rect">
              <a:avLst/>
            </a:prstGeom>
            <a:ln w="12700" cap="flat">
              <a:noFill/>
              <a:miter lim="400000"/>
              <a:headEnd/>
              <a:tailEnd/>
            </a:ln>
            <a:effectLst/>
          </p:spPr>
        </p:pic>
      </p:grpSp>
      <p:sp>
        <p:nvSpPr>
          <p:cNvPr id="34" name="Shape 148"/>
          <p:cNvSpPr/>
          <p:nvPr/>
        </p:nvSpPr>
        <p:spPr>
          <a:xfrm>
            <a:off x="934041" y="2043238"/>
            <a:ext cx="2154436"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海量图书方便查询</a:t>
            </a:r>
            <a:endParaRPr dirty="0">
              <a:latin typeface="+mn-ea"/>
              <a:ea typeface="+mn-ea"/>
            </a:endParaRPr>
          </a:p>
        </p:txBody>
      </p:sp>
      <p:sp>
        <p:nvSpPr>
          <p:cNvPr id="35" name="Shape 149"/>
          <p:cNvSpPr/>
          <p:nvPr/>
        </p:nvSpPr>
        <p:spPr>
          <a:xfrm>
            <a:off x="934041" y="3448869"/>
            <a:ext cx="1641475"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免费申请样书</a:t>
            </a:r>
            <a:endParaRPr dirty="0">
              <a:latin typeface="+mn-ea"/>
              <a:ea typeface="+mn-ea"/>
            </a:endParaRPr>
          </a:p>
        </p:txBody>
      </p:sp>
      <p:sp>
        <p:nvSpPr>
          <p:cNvPr id="36" name="Shape 150"/>
          <p:cNvSpPr/>
          <p:nvPr/>
        </p:nvSpPr>
        <p:spPr>
          <a:xfrm>
            <a:off x="934041" y="5095279"/>
            <a:ext cx="1641475"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下载配套资源</a:t>
            </a:r>
            <a:endParaRPr dirty="0">
              <a:latin typeface="+mn-ea"/>
              <a:ea typeface="+mn-ea"/>
            </a:endParaRPr>
          </a:p>
        </p:txBody>
      </p:sp>
      <p:sp>
        <p:nvSpPr>
          <p:cNvPr id="37" name="Shape 151"/>
          <p:cNvSpPr/>
          <p:nvPr/>
        </p:nvSpPr>
        <p:spPr>
          <a:xfrm>
            <a:off x="10071620" y="2780307"/>
            <a:ext cx="1128514"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优惠购书</a:t>
            </a:r>
            <a:endParaRPr dirty="0">
              <a:latin typeface="+mn-ea"/>
              <a:ea typeface="+mn-ea"/>
            </a:endParaRPr>
          </a:p>
        </p:txBody>
      </p:sp>
      <p:sp>
        <p:nvSpPr>
          <p:cNvPr id="38" name="Shape 152"/>
          <p:cNvSpPr/>
          <p:nvPr/>
        </p:nvSpPr>
        <p:spPr>
          <a:xfrm>
            <a:off x="10071620" y="4481714"/>
            <a:ext cx="1128514"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成为作者</a:t>
            </a:r>
            <a:endParaRPr dirty="0">
              <a:latin typeface="+mn-ea"/>
              <a:ea typeface="+mn-ea"/>
            </a:endParaRPr>
          </a:p>
        </p:txBody>
      </p:sp>
      <p:sp>
        <p:nvSpPr>
          <p:cNvPr id="48" name="Shape 162"/>
          <p:cNvSpPr/>
          <p:nvPr/>
        </p:nvSpPr>
        <p:spPr>
          <a:xfrm>
            <a:off x="9210622" y="1881006"/>
            <a:ext cx="102657" cy="318036"/>
          </a:xfrm>
          <a:prstGeom prst="rect">
            <a:avLst/>
          </a:prstGeom>
          <a:ln w="12700">
            <a:miter lim="400000"/>
          </a:ln>
        </p:spPr>
        <p:txBody>
          <a:bodyPr wrap="non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dirty="0"/>
          </a:p>
        </p:txBody>
      </p:sp>
      <p:sp>
        <p:nvSpPr>
          <p:cNvPr id="49" name="Shape 163"/>
          <p:cNvSpPr/>
          <p:nvPr/>
        </p:nvSpPr>
        <p:spPr>
          <a:xfrm>
            <a:off x="10903194" y="2156658"/>
            <a:ext cx="102657" cy="318036"/>
          </a:xfrm>
          <a:prstGeom prst="rect">
            <a:avLst/>
          </a:prstGeom>
          <a:ln w="12700">
            <a:miter lim="400000"/>
          </a:ln>
        </p:spPr>
        <p:txBody>
          <a:bodyPr wrap="non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dirty="0"/>
          </a:p>
        </p:txBody>
      </p:sp>
      <p:pic>
        <p:nvPicPr>
          <p:cNvPr id="50" name="pasted-image.pdf"/>
          <p:cNvPicPr>
            <a:picLocks noChangeAspect="1"/>
          </p:cNvPicPr>
          <p:nvPr/>
        </p:nvPicPr>
        <p:blipFill>
          <a:blip r:embed="rId3"/>
          <a:stretch>
            <a:fillRect/>
          </a:stretch>
        </p:blipFill>
        <p:spPr>
          <a:xfrm>
            <a:off x="484197" y="417830"/>
            <a:ext cx="3756551" cy="978939"/>
          </a:xfrm>
          <a:prstGeom prst="rect">
            <a:avLst/>
          </a:prstGeom>
          <a:ln w="12700">
            <a:miter lim="400000"/>
            <a:headEnd/>
            <a:tailEnd/>
          </a:ln>
        </p:spPr>
      </p:pic>
      <p:sp>
        <p:nvSpPr>
          <p:cNvPr id="51" name="Shape 165"/>
          <p:cNvSpPr/>
          <p:nvPr/>
        </p:nvSpPr>
        <p:spPr>
          <a:xfrm>
            <a:off x="4733105" y="378949"/>
            <a:ext cx="6419247" cy="1056700"/>
          </a:xfrm>
          <a:prstGeom prst="rect">
            <a:avLst/>
          </a:prstGeom>
          <a:ln w="12700">
            <a:miter lim="400000"/>
          </a:ln>
        </p:spPr>
        <p:txBody>
          <a:bodyPr wrap="squar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sz="2000" dirty="0">
              <a:latin typeface="+mn-ea"/>
              <a:ea typeface="+mn-ea"/>
            </a:endParaRPr>
          </a:p>
          <a:p>
            <a:pPr algn="l">
              <a:defRPr sz="1400">
                <a:solidFill>
                  <a:srgbClr val="000000"/>
                </a:solidFill>
                <a:latin typeface="FZLTXIHJW-GB1-0"/>
                <a:ea typeface="FZLTXIHJW-GB1-0"/>
                <a:cs typeface="FZLTXIHJW-GB1-0"/>
                <a:sym typeface="FZLTXIHJW-GB1-0"/>
              </a:defRPr>
            </a:pPr>
            <a:r>
              <a:rPr lang="zh-CN" altLang="en-US" sz="2000" dirty="0">
                <a:latin typeface="+mn-ea"/>
                <a:ea typeface="+mn-ea"/>
              </a:rPr>
              <a:t>更多</a:t>
            </a:r>
            <a:r>
              <a:rPr lang="zh-CN" altLang="en-US" sz="2000" b="1" dirty="0">
                <a:latin typeface="+mn-ea"/>
                <a:ea typeface="+mn-ea"/>
              </a:rPr>
              <a:t>样书申请和资源下载</a:t>
            </a:r>
            <a:r>
              <a:rPr lang="zh-CN" altLang="en-US" sz="2000" dirty="0">
                <a:latin typeface="+mn-ea"/>
                <a:ea typeface="+mn-ea"/>
              </a:rPr>
              <a:t>需求，请登录人邮教育社区（</a:t>
            </a:r>
            <a:r>
              <a:rPr lang="en-US" altLang="zh-CN" sz="2000" dirty="0">
                <a:latin typeface="+mn-ea"/>
                <a:ea typeface="+mn-ea"/>
              </a:rPr>
              <a:t>www.ryjiaoyu.com)</a:t>
            </a:r>
            <a:endParaRPr sz="2000" dirty="0">
              <a:latin typeface="+mn-ea"/>
              <a:ea typeface="+mn-ea"/>
            </a:endParaRPr>
          </a:p>
        </p:txBody>
      </p:sp>
      <p:grpSp>
        <p:nvGrpSpPr>
          <p:cNvPr id="55" name="组合 54"/>
          <p:cNvGrpSpPr/>
          <p:nvPr/>
        </p:nvGrpSpPr>
        <p:grpSpPr>
          <a:xfrm>
            <a:off x="6994693" y="2686562"/>
            <a:ext cx="1067175" cy="1067174"/>
            <a:chOff x="6933148" y="4374243"/>
            <a:chExt cx="1270001" cy="1270000"/>
          </a:xfrm>
        </p:grpSpPr>
        <p:sp>
          <p:nvSpPr>
            <p:cNvPr id="52" name="Shape 166"/>
            <p:cNvSpPr/>
            <p:nvPr/>
          </p:nvSpPr>
          <p:spPr>
            <a:xfrm>
              <a:off x="6933148" y="4374243"/>
              <a:ext cx="1270001" cy="1270000"/>
            </a:xfrm>
            <a:prstGeom prst="ellipse">
              <a:avLst/>
            </a:prstGeom>
            <a:solidFill>
              <a:schemeClr val="accent2">
                <a:hueOff val="50042"/>
                <a:satOff val="8963"/>
                <a:lumOff val="14616"/>
              </a:schemeClr>
            </a:solidFill>
            <a:ln w="12700">
              <a:miter lim="400000"/>
            </a:ln>
          </p:spPr>
          <p:txBody>
            <a:bodyPr lIns="50800" tIns="50800" rIns="50800" bIns="50800" anchor="ctr"/>
            <a:lstStyle/>
            <a:p>
              <a:pPr>
                <a:defRPr>
                  <a:solidFill>
                    <a:srgbClr val="FFFFFF"/>
                  </a:solidFill>
                </a:defRPr>
              </a:pPr>
              <a:endParaRPr/>
            </a:p>
          </p:txBody>
        </p:sp>
        <p:sp>
          <p:nvSpPr>
            <p:cNvPr id="53" name="Shape 167"/>
            <p:cNvSpPr/>
            <p:nvPr/>
          </p:nvSpPr>
          <p:spPr>
            <a:xfrm>
              <a:off x="7135975" y="4577069"/>
              <a:ext cx="864348" cy="864348"/>
            </a:xfrm>
            <a:prstGeom prst="ellipse">
              <a:avLst/>
            </a:prstGeom>
            <a:solidFill>
              <a:srgbClr val="FFFFFF"/>
            </a:solidFill>
            <a:ln w="12700">
              <a:miter lim="400000"/>
            </a:ln>
          </p:spPr>
          <p:txBody>
            <a:bodyPr lIns="50800" tIns="50800" rIns="50800" bIns="50800" anchor="ctr"/>
            <a:lstStyle/>
            <a:p>
              <a:pPr>
                <a:defRPr>
                  <a:solidFill>
                    <a:srgbClr val="FFFFFF"/>
                  </a:solidFill>
                </a:defRPr>
              </a:pPr>
              <a:endParaRPr/>
            </a:p>
          </p:txBody>
        </p:sp>
        <p:pic>
          <p:nvPicPr>
            <p:cNvPr id="54" name="pasted-image.pdf"/>
            <p:cNvPicPr>
              <a:picLocks noChangeAspect="1"/>
            </p:cNvPicPr>
            <p:nvPr/>
          </p:nvPicPr>
          <p:blipFill>
            <a:blip r:embed="rId4"/>
            <a:stretch>
              <a:fillRect/>
            </a:stretch>
          </p:blipFill>
          <p:spPr>
            <a:xfrm>
              <a:off x="7301327" y="4756861"/>
              <a:ext cx="533645" cy="504764"/>
            </a:xfrm>
            <a:prstGeom prst="rect">
              <a:avLst/>
            </a:prstGeom>
            <a:ln w="12700">
              <a:miter lim="400000"/>
              <a:headEnd/>
              <a:tailEnd/>
            </a:ln>
          </p:spPr>
        </p:pic>
      </p:grpSp>
      <p:sp>
        <p:nvSpPr>
          <p:cNvPr id="56" name="Shape 120"/>
          <p:cNvSpPr/>
          <p:nvPr/>
        </p:nvSpPr>
        <p:spPr>
          <a:xfrm rot="1370647" flipH="1">
            <a:off x="4744559" y="4271547"/>
            <a:ext cx="2770127" cy="212982"/>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sp>
        <p:nvSpPr>
          <p:cNvPr id="57" name="Shape 122"/>
          <p:cNvSpPr/>
          <p:nvPr/>
        </p:nvSpPr>
        <p:spPr>
          <a:xfrm rot="21144047">
            <a:off x="5029896" y="4971735"/>
            <a:ext cx="2156946" cy="212983"/>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grpSp>
        <p:nvGrpSpPr>
          <p:cNvPr id="9" name="Group 126"/>
          <p:cNvGrpSpPr/>
          <p:nvPr/>
        </p:nvGrpSpPr>
        <p:grpSpPr>
          <a:xfrm>
            <a:off x="4266548" y="3364528"/>
            <a:ext cx="1067175" cy="1067175"/>
            <a:chOff x="0" y="0"/>
            <a:chExt cx="1270000" cy="1270000"/>
          </a:xfrm>
        </p:grpSpPr>
        <p:sp>
          <p:nvSpPr>
            <p:cNvPr id="10" name="Shape 123"/>
            <p:cNvSpPr/>
            <p:nvPr/>
          </p:nvSpPr>
          <p:spPr>
            <a:xfrm>
              <a:off x="0" y="0"/>
              <a:ext cx="1270000" cy="1270000"/>
            </a:xfrm>
            <a:prstGeom prst="ellipse">
              <a:avLst/>
            </a:prstGeom>
            <a:solidFill>
              <a:srgbClr val="0AB79B"/>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1" name="Shape 124"/>
            <p:cNvSpPr/>
            <p:nvPr/>
          </p:nvSpPr>
          <p:spPr>
            <a:xfrm>
              <a:off x="202826" y="193691"/>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700">
                  <a:solidFill>
                    <a:srgbClr val="FFFFFF"/>
                  </a:solidFill>
                </a:defRPr>
              </a:pPr>
              <a:endParaRPr/>
            </a:p>
          </p:txBody>
        </p:sp>
        <p:pic>
          <p:nvPicPr>
            <p:cNvPr id="12" name="pasted-image.pdf"/>
            <p:cNvPicPr>
              <a:picLocks noChangeAspect="1"/>
            </p:cNvPicPr>
            <p:nvPr/>
          </p:nvPicPr>
          <p:blipFill>
            <a:blip r:embed="rId5"/>
            <a:stretch>
              <a:fillRect/>
            </a:stretch>
          </p:blipFill>
          <p:spPr>
            <a:xfrm>
              <a:off x="377088" y="373483"/>
              <a:ext cx="515823" cy="504765"/>
            </a:xfrm>
            <a:prstGeom prst="rect">
              <a:avLst/>
            </a:prstGeom>
            <a:ln w="12700" cap="flat">
              <a:noFill/>
              <a:miter lim="400000"/>
              <a:headEnd/>
              <a:tailEnd/>
            </a:ln>
            <a:effectLst/>
          </p:spPr>
        </p:pic>
      </p:grpSp>
      <p:sp>
        <p:nvSpPr>
          <p:cNvPr id="60" name="TextBox 59"/>
          <p:cNvSpPr txBox="1"/>
          <p:nvPr/>
        </p:nvSpPr>
        <p:spPr>
          <a:xfrm>
            <a:off x="768791" y="2547597"/>
            <a:ext cx="3709896" cy="369332"/>
          </a:xfrm>
          <a:prstGeom prst="rect">
            <a:avLst/>
          </a:prstGeom>
          <a:noFill/>
        </p:spPr>
        <p:txBody>
          <a:bodyPr wrap="square" rtlCol="0">
            <a:spAutoFit/>
          </a:bodyPr>
          <a:lstStyle/>
          <a:p>
            <a:r>
              <a:rPr lang="zh-CN" altLang="en-US" dirty="0">
                <a:latin typeface="+mn-ea"/>
                <a:ea typeface="+mn-ea"/>
              </a:rPr>
              <a:t>囊括各大品类，您想要的应有尽有</a:t>
            </a:r>
          </a:p>
        </p:txBody>
      </p:sp>
      <p:cxnSp>
        <p:nvCxnSpPr>
          <p:cNvPr id="65" name="直接连接符 64"/>
          <p:cNvCxnSpPr/>
          <p:nvPr/>
        </p:nvCxnSpPr>
        <p:spPr bwMode="auto">
          <a:xfrm>
            <a:off x="8061868" y="3232596"/>
            <a:ext cx="3408424"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7942728" y="4903012"/>
            <a:ext cx="3527564"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30"/>
          <p:cNvGrpSpPr/>
          <p:nvPr/>
        </p:nvGrpSpPr>
        <p:grpSpPr>
          <a:xfrm>
            <a:off x="4320809" y="4972206"/>
            <a:ext cx="1067175" cy="1067175"/>
            <a:chOff x="0" y="0"/>
            <a:chExt cx="1270000" cy="1270000"/>
          </a:xfrm>
        </p:grpSpPr>
        <p:sp>
          <p:nvSpPr>
            <p:cNvPr id="14" name="Shape 127"/>
            <p:cNvSpPr/>
            <p:nvPr/>
          </p:nvSpPr>
          <p:spPr>
            <a:xfrm>
              <a:off x="0" y="0"/>
              <a:ext cx="1270000" cy="1270000"/>
            </a:xfrm>
            <a:prstGeom prst="ellipse">
              <a:avLst/>
            </a:prstGeom>
            <a:solidFill>
              <a:schemeClr val="accent6">
                <a:hueOff val="-193447"/>
                <a:satOff val="3713"/>
                <a:lumOff val="11329"/>
                <a:alpha val="90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5" name="Shape 128"/>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16" name="pasted-image.pdf"/>
            <p:cNvPicPr>
              <a:picLocks noChangeAspect="1"/>
            </p:cNvPicPr>
            <p:nvPr/>
          </p:nvPicPr>
          <p:blipFill>
            <a:blip r:embed="rId6"/>
            <a:stretch>
              <a:fillRect/>
            </a:stretch>
          </p:blipFill>
          <p:spPr>
            <a:xfrm>
              <a:off x="377088" y="376184"/>
              <a:ext cx="515823" cy="517633"/>
            </a:xfrm>
            <a:prstGeom prst="rect">
              <a:avLst/>
            </a:prstGeom>
            <a:ln w="12700" cap="flat">
              <a:noFill/>
              <a:miter lim="400000"/>
              <a:headEnd/>
              <a:tailEnd/>
            </a:ln>
            <a:effectLst/>
          </p:spPr>
        </p:pic>
      </p:grpSp>
      <p:grpSp>
        <p:nvGrpSpPr>
          <p:cNvPr id="17" name="Group 134"/>
          <p:cNvGrpSpPr/>
          <p:nvPr/>
        </p:nvGrpSpPr>
        <p:grpSpPr>
          <a:xfrm>
            <a:off x="6994693" y="4397832"/>
            <a:ext cx="1067175" cy="1067174"/>
            <a:chOff x="0" y="0"/>
            <a:chExt cx="1270000" cy="1270000"/>
          </a:xfrm>
        </p:grpSpPr>
        <p:sp>
          <p:nvSpPr>
            <p:cNvPr id="18" name="Shape 131"/>
            <p:cNvSpPr/>
            <p:nvPr/>
          </p:nvSpPr>
          <p:spPr>
            <a:xfrm>
              <a:off x="0" y="0"/>
              <a:ext cx="1270000" cy="1270000"/>
            </a:xfrm>
            <a:prstGeom prst="ellipse">
              <a:avLst/>
            </a:prstGeom>
            <a:solidFill>
              <a:srgbClr val="808785"/>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9" name="Shape 132"/>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20" name="pasted-image.pdf"/>
            <p:cNvPicPr>
              <a:picLocks noChangeAspect="1"/>
            </p:cNvPicPr>
            <p:nvPr/>
          </p:nvPicPr>
          <p:blipFill>
            <a:blip r:embed="rId7"/>
            <a:stretch>
              <a:fillRect/>
            </a:stretch>
          </p:blipFill>
          <p:spPr>
            <a:xfrm>
              <a:off x="458105" y="376184"/>
              <a:ext cx="353790" cy="517633"/>
            </a:xfrm>
            <a:prstGeom prst="rect">
              <a:avLst/>
            </a:prstGeom>
            <a:ln w="12700" cap="flat">
              <a:noFill/>
              <a:miter lim="400000"/>
              <a:headEnd/>
              <a:tailEnd/>
            </a:ln>
            <a:effectLst/>
          </p:spPr>
        </p:pic>
      </p:grpSp>
      <p:sp>
        <p:nvSpPr>
          <p:cNvPr id="71" name="TextBox 70"/>
          <p:cNvSpPr txBox="1"/>
          <p:nvPr/>
        </p:nvSpPr>
        <p:spPr>
          <a:xfrm>
            <a:off x="928936" y="3946553"/>
            <a:ext cx="3709896" cy="646331"/>
          </a:xfrm>
          <a:prstGeom prst="rect">
            <a:avLst/>
          </a:prstGeom>
          <a:noFill/>
        </p:spPr>
        <p:txBody>
          <a:bodyPr wrap="square" rtlCol="0">
            <a:spAutoFit/>
          </a:bodyPr>
          <a:lstStyle/>
          <a:p>
            <a:r>
              <a:rPr lang="zh-CN" altLang="en-US" dirty="0">
                <a:latin typeface="+mn-ea"/>
                <a:ea typeface="+mn-ea"/>
              </a:rPr>
              <a:t>教师免费申请样书，</a:t>
            </a:r>
            <a:endParaRPr lang="en-US" altLang="zh-CN" dirty="0">
              <a:latin typeface="+mn-ea"/>
              <a:ea typeface="+mn-ea"/>
            </a:endParaRPr>
          </a:p>
          <a:p>
            <a:r>
              <a:rPr lang="zh-CN" altLang="en-US" dirty="0">
                <a:latin typeface="+mn-ea"/>
                <a:ea typeface="+mn-ea"/>
              </a:rPr>
              <a:t>我们将安排快递迅速送达</a:t>
            </a:r>
          </a:p>
        </p:txBody>
      </p:sp>
      <p:sp>
        <p:nvSpPr>
          <p:cNvPr id="72" name="TextBox 71"/>
          <p:cNvSpPr txBox="1"/>
          <p:nvPr/>
        </p:nvSpPr>
        <p:spPr>
          <a:xfrm>
            <a:off x="893191" y="5577716"/>
            <a:ext cx="4123666" cy="923330"/>
          </a:xfrm>
          <a:prstGeom prst="rect">
            <a:avLst/>
          </a:prstGeom>
          <a:noFill/>
        </p:spPr>
        <p:txBody>
          <a:bodyPr wrap="square" rtlCol="0">
            <a:spAutoFit/>
          </a:bodyPr>
          <a:lstStyle/>
          <a:p>
            <a:r>
              <a:rPr lang="zh-CN" altLang="en-US" dirty="0">
                <a:latin typeface="+mn-ea"/>
                <a:ea typeface="+mn-ea"/>
              </a:rPr>
              <a:t>教学视频、</a:t>
            </a:r>
            <a:r>
              <a:rPr lang="en-US" altLang="zh-CN" dirty="0">
                <a:latin typeface="+mn-ea"/>
                <a:ea typeface="+mn-ea"/>
              </a:rPr>
              <a:t>PPT</a:t>
            </a:r>
            <a:r>
              <a:rPr lang="zh-CN" altLang="en-US" dirty="0">
                <a:latin typeface="+mn-ea"/>
                <a:ea typeface="+mn-ea"/>
              </a:rPr>
              <a:t>课件、教学案例、</a:t>
            </a:r>
            <a:endParaRPr lang="en-US" altLang="zh-CN" dirty="0">
              <a:latin typeface="+mn-ea"/>
              <a:ea typeface="+mn-ea"/>
            </a:endParaRPr>
          </a:p>
          <a:p>
            <a:r>
              <a:rPr lang="zh-CN" altLang="en-US" dirty="0">
                <a:latin typeface="+mn-ea"/>
                <a:ea typeface="+mn-ea"/>
              </a:rPr>
              <a:t>习题答案、模拟试卷等丰富资源</a:t>
            </a:r>
          </a:p>
          <a:p>
            <a:r>
              <a:rPr lang="zh-CN" altLang="en-US" dirty="0">
                <a:latin typeface="+mn-ea"/>
                <a:ea typeface="+mn-ea"/>
              </a:rPr>
              <a:t>免费下载</a:t>
            </a:r>
          </a:p>
        </p:txBody>
      </p:sp>
      <p:sp>
        <p:nvSpPr>
          <p:cNvPr id="73" name="TextBox 72"/>
          <p:cNvSpPr txBox="1"/>
          <p:nvPr/>
        </p:nvSpPr>
        <p:spPr>
          <a:xfrm>
            <a:off x="8760222" y="3244109"/>
            <a:ext cx="2626598" cy="646331"/>
          </a:xfrm>
          <a:prstGeom prst="rect">
            <a:avLst/>
          </a:prstGeom>
          <a:noFill/>
        </p:spPr>
        <p:txBody>
          <a:bodyPr wrap="square" rtlCol="0">
            <a:spAutoFit/>
          </a:bodyPr>
          <a:lstStyle/>
          <a:p>
            <a:pPr algn="r"/>
            <a:r>
              <a:rPr lang="zh-CN" altLang="en-US" dirty="0">
                <a:latin typeface="+mn-ea"/>
                <a:ea typeface="+mn-ea"/>
              </a:rPr>
              <a:t>教师可以申请最低折扣</a:t>
            </a:r>
          </a:p>
          <a:p>
            <a:pPr algn="r"/>
            <a:r>
              <a:rPr lang="zh-CN" altLang="en-US" dirty="0">
                <a:latin typeface="+mn-ea"/>
                <a:ea typeface="+mn-ea"/>
              </a:rPr>
              <a:t>学生直接优惠购买图书</a:t>
            </a:r>
          </a:p>
        </p:txBody>
      </p:sp>
      <p:sp>
        <p:nvSpPr>
          <p:cNvPr id="74" name="TextBox 73"/>
          <p:cNvSpPr txBox="1"/>
          <p:nvPr/>
        </p:nvSpPr>
        <p:spPr>
          <a:xfrm>
            <a:off x="8200571" y="4993681"/>
            <a:ext cx="3269721" cy="923330"/>
          </a:xfrm>
          <a:prstGeom prst="rect">
            <a:avLst/>
          </a:prstGeom>
          <a:noFill/>
        </p:spPr>
        <p:txBody>
          <a:bodyPr wrap="square" rtlCol="0">
            <a:spAutoFit/>
          </a:bodyPr>
          <a:lstStyle/>
          <a:p>
            <a:pPr algn="r"/>
            <a:r>
              <a:rPr lang="zh-CN" altLang="en-US" dirty="0">
                <a:latin typeface="+mn-ea"/>
                <a:ea typeface="+mn-ea"/>
              </a:rPr>
              <a:t>欢迎写文章／投稿，我们强大的编辑团队将为您提供专业和高效的编辑出版服务</a:t>
            </a:r>
          </a:p>
        </p:txBody>
      </p:sp>
    </p:spTree>
    <p:extLst>
      <p:ext uri="{BB962C8B-B14F-4D97-AF65-F5344CB8AC3E}">
        <p14:creationId xmlns:p14="http://schemas.microsoft.com/office/powerpoint/2010/main" val="38511149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944"/>
  <p:tag name="KSO_WM_TAG_VERSION" val="1.0"/>
  <p:tag name="KSO_WM_UNIT_TYPE" val="l_h_f"/>
  <p:tag name="KSO_WM_UNIT_INDEX" val="1_1_1"/>
  <p:tag name="KSO_WM_UNIT_ID" val="diagram20185944_3*l_h_f*1_1_1"/>
  <p:tag name="KSO_WM_UNIT_LAYERLEVEL" val="1_1_1"/>
  <p:tag name="KSO_WM_UNIT_VALUE" val="162"/>
  <p:tag name="KSO_WM_UNIT_HIGHLIGHT" val="0"/>
  <p:tag name="KSO_WM_UNIT_COMPATIBLE" val="0"/>
  <p:tag name="KSO_WM_UNIT_CLEAR" val="0"/>
  <p:tag name="KSO_WM_BEAUTIFY_FLAG" val="#wm#"/>
  <p:tag name="KSO_WM_DIAGRAM_GROUP_CODE" val="l1-1"/>
  <p:tag name="KSO_WM_UNIT_PRESET_TEXT" val="1.单击要填充的形状；2.在“格式”选项卡上的“形状样式”组中，单击“形状填充”旁边的箭头，然后单击「图片或纹理填充」； 3.找到包含需要使用的图片的文件夹，单击该图片，然后单击“插入” ；"/>
  <p:tag name="KSO_WM_UNIT_USESOURCEFORMAT_APPLY" val="1"/>
  <p:tag name="KSO_WM_UNIT_TEXT_FILL_FORE_SCHEMECOLOR_INDEX" val="13"/>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627_4*l_h_f*1_2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627_4*l_h_i*1_3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27_4*l_h_i*1_3_1"/>
  <p:tag name="KSO_WM_TEMPLATE_CATEGORY" val="diagram"/>
  <p:tag name="KSO_WM_TEMPLATE_INDEX" val="62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627_4*l_h_i*1_3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627_4*l_h_f*1_3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627_4*l_h_i*1_4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627_4*l_h_i*1_4_1"/>
  <p:tag name="KSO_WM_TEMPLATE_CATEGORY" val="diagram"/>
  <p:tag name="KSO_WM_TEMPLATE_INDEX" val="627"/>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627_4*l_h_i*1_4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627_4*l_h_f*1_4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627_4*l_h_i*1_5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944"/>
  <p:tag name="KSO_WM_TAG_VERSION" val="1.0"/>
  <p:tag name="KSO_WM_UNIT_TYPE" val="l_h_f"/>
  <p:tag name="KSO_WM_UNIT_INDEX" val="1_2_1"/>
  <p:tag name="KSO_WM_UNIT_ID" val="diagram20185944_3*l_h_f*1_2_1"/>
  <p:tag name="KSO_WM_UNIT_LAYERLEVEL" val="1_1_1"/>
  <p:tag name="KSO_WM_UNIT_VALUE" val="162"/>
  <p:tag name="KSO_WM_UNIT_HIGHLIGHT" val="0"/>
  <p:tag name="KSO_WM_UNIT_COMPATIBLE" val="0"/>
  <p:tag name="KSO_WM_UNIT_CLEAR" val="0"/>
  <p:tag name="KSO_WM_BEAUTIFY_FLAG" val="#wm#"/>
  <p:tag name="KSO_WM_DIAGRAM_GROUP_CODE" val="l1-1"/>
  <p:tag name="KSO_WM_UNIT_PRESET_TEXT" val="1.选中PPT页面中图示里的图标（可按住shift键多选）；2.在wps菜单面板打开“图标库”，单击左键即可进行替换操作；可以将PPT中绘制的任何形状替换为wps图标库中的图标；"/>
  <p:tag name="KSO_WM_UNIT_USESOURCEFORMAT_APPLY" val="1"/>
  <p:tag name="KSO_WM_UNIT_TEXT_FILL_FORE_SCHEMECOLOR_INDEX" val="13"/>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627_4*l_h_i*1_5_1"/>
  <p:tag name="KSO_WM_TEMPLATE_CATEGORY" val="diagram"/>
  <p:tag name="KSO_WM_TEMPLATE_INDEX" val="627"/>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diagram627_4*l_h_i*1_5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627_4*l_h_f*1_5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1_2"/>
  <p:tag name="KSO_WM_UNIT_ID" val="diagram20181271_4*l_h_i*1_1_2"/>
  <p:tag name="KSO_WM_UNIT_LAYERLEVEL" val="1_1_1"/>
  <p:tag name="KSO_WM_DIAGRAM_GROUP_CODE" val="l1-1"/>
  <p:tag name="KSO_WM_UNIT_TEXT_FILL_FORE_SCHEMECOLOR_INDEX" val="15"/>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2_1"/>
  <p:tag name="KSO_WM_UNIT_ID" val="diagram20181271_4*l_h_i*1_2_1"/>
  <p:tag name="KSO_WM_UNIT_LAYERLEVEL" val="1_1_1"/>
  <p:tag name="KSO_WM_DIAGRAM_GROUP_CODE" val="l1-1"/>
  <p:tag name="KSO_WM_UNIT_TEXT_FILL_FORE_SCHEMECOLOR_INDEX" val="15"/>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2_1"/>
  <p:tag name="KSO_WM_UNIT_ID" val="diagram20181271_4*l_h_a*1_2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1_1"/>
  <p:tag name="KSO_WM_UNIT_ID" val="diagram20181271_4*l_h_a*1_1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627_4*l_h_i*1_1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27_4*l_h_i*1_1_1"/>
  <p:tag name="KSO_WM_TEMPLATE_CATEGORY" val="diagram"/>
  <p:tag name="KSO_WM_TEMPLATE_INDEX" val="62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627_4*l_h_i*1_1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627_4*l_h_i*1_1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27_4*l_h_f*1_1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627_4*l_h_i*1_3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27_4*l_h_i*1_3_1"/>
  <p:tag name="KSO_WM_TEMPLATE_CATEGORY" val="diagram"/>
  <p:tag name="KSO_WM_TEMPLATE_INDEX" val="62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627_4*l_h_i*1_3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627_4*l_h_f*1_3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627_4*l_h_i*1_2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27_4*l_h_i*1_2_1"/>
  <p:tag name="KSO_WM_TEMPLATE_CATEGORY" val="diagram"/>
  <p:tag name="KSO_WM_TEMPLATE_INDEX" val="62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627_4*l_h_i*1_2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627_4*l_h_f*1_2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27_4*l_h_i*1_1_1"/>
  <p:tag name="KSO_WM_TEMPLATE_CATEGORY" val="diagram"/>
  <p:tag name="KSO_WM_TEMPLATE_INDEX" val="62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627_4*l_h_i*1_1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27_4*l_h_f*1_1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627_4*l_h_i*1_2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27_4*l_h_i*1_2_1"/>
  <p:tag name="KSO_WM_TEMPLATE_CATEGORY" val="diagram"/>
  <p:tag name="KSO_WM_TEMPLATE_INDEX" val="62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627_4*l_h_i*1_2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heme/theme1.xml><?xml version="1.0" encoding="utf-8"?>
<a:theme xmlns:a="http://schemas.openxmlformats.org/drawingml/2006/main" name="千图网海量PPT模板www.58pic.com">
  <a:themeElements>
    <a:clrScheme name="自定义 19">
      <a:dk1>
        <a:sysClr val="windowText" lastClr="000000"/>
      </a:dk1>
      <a:lt1>
        <a:sysClr val="window" lastClr="FFFFFF"/>
      </a:lt1>
      <a:dk2>
        <a:srgbClr val="44546A"/>
      </a:dk2>
      <a:lt2>
        <a:srgbClr val="E7E6E6"/>
      </a:lt2>
      <a:accent1>
        <a:srgbClr val="01558E"/>
      </a:accent1>
      <a:accent2>
        <a:srgbClr val="FED31C"/>
      </a:accent2>
      <a:accent3>
        <a:srgbClr val="01558E"/>
      </a:accent3>
      <a:accent4>
        <a:srgbClr val="FED31C"/>
      </a:accent4>
      <a:accent5>
        <a:srgbClr val="01558E"/>
      </a:accent5>
      <a:accent6>
        <a:srgbClr val="FED31C"/>
      </a:accent6>
      <a:hlink>
        <a:srgbClr val="01558E"/>
      </a:hlink>
      <a:folHlink>
        <a:srgbClr val="FED31C"/>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95000"/>
            <a:lumOff val="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1636</TotalTime>
  <Words>6065</Words>
  <Application>Microsoft Office PowerPoint</Application>
  <PresentationFormat>宽屏</PresentationFormat>
  <Paragraphs>590</Paragraphs>
  <Slides>96</Slides>
  <Notes>22</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96</vt:i4>
      </vt:variant>
    </vt:vector>
  </HeadingPairs>
  <TitlesOfParts>
    <vt:vector size="114" baseType="lpstr">
      <vt:lpstr>Arial Unicode MS</vt:lpstr>
      <vt:lpstr>FZLTDHK-GBK1-0</vt:lpstr>
      <vt:lpstr>FZLTXIHJW-GB1-0</vt:lpstr>
      <vt:lpstr>等线</vt:lpstr>
      <vt:lpstr>方正黑体简体</vt:lpstr>
      <vt:lpstr>华文黑体</vt:lpstr>
      <vt:lpstr>经典综艺体简</vt:lpstr>
      <vt:lpstr>时尚中黑简体</vt:lpstr>
      <vt:lpstr>宋体</vt:lpstr>
      <vt:lpstr>微软雅黑</vt:lpstr>
      <vt:lpstr>Arial</vt:lpstr>
      <vt:lpstr>Calibri</vt:lpstr>
      <vt:lpstr>Calibri Light</vt:lpstr>
      <vt:lpstr>Impact</vt:lpstr>
      <vt:lpstr>Times New Roman</vt:lpstr>
      <vt:lpstr>Wingdings</vt:lpstr>
      <vt:lpstr>Wingdings 2</vt:lpstr>
      <vt:lpstr>千图网海量PPT模板www.58pic.com</vt:lpstr>
      <vt:lpstr>PowerPoint 演示文稿</vt:lpstr>
      <vt:lpstr>PowerPoint 演示文稿</vt:lpstr>
      <vt:lpstr>PowerPoint 演示文稿</vt:lpstr>
      <vt:lpstr>PowerPoint 演示文稿</vt:lpstr>
      <vt:lpstr>（一）了解演示文稿制作的应用场景</vt:lpstr>
      <vt:lpstr>（二）熟悉WPS Office的演示文稿操作界面</vt:lpstr>
      <vt:lpstr>（三）演示文稿的制作流程</vt:lpstr>
      <vt:lpstr>（三）演示文稿的制作流程</vt:lpstr>
      <vt:lpstr>（三）演示文稿的制作流程</vt:lpstr>
      <vt:lpstr>（四）演示文稿的基本操作</vt:lpstr>
      <vt:lpstr>（四）演示文稿的基本操作</vt:lpstr>
      <vt:lpstr>（四）演示文稿的基本操作</vt:lpstr>
      <vt:lpstr>（四）演示文稿的基本操作</vt:lpstr>
      <vt:lpstr>（五）幻灯片的基本操作</vt:lpstr>
      <vt:lpstr>（五）幻灯片的基本操作</vt:lpstr>
      <vt:lpstr>（五）幻灯片的基本操作</vt:lpstr>
      <vt:lpstr>（五）幻灯片的基本操作</vt:lpstr>
      <vt:lpstr>（五）幻灯片的基本操作</vt:lpstr>
      <vt:lpstr>PowerPoint 演示文稿</vt:lpstr>
      <vt:lpstr>（一）新建并保存演示文稿</vt:lpstr>
      <vt:lpstr>（二）新建幻灯片并输入文本</vt:lpstr>
      <vt:lpstr>（二）新建幻灯片并输入文本</vt:lpstr>
      <vt:lpstr>（三）复制并移动幻灯片</vt:lpstr>
      <vt:lpstr>（三）复制并移动幻灯片</vt:lpstr>
      <vt:lpstr>PowerPoint 演示文稿</vt:lpstr>
      <vt:lpstr>PowerPoint 演示文稿</vt:lpstr>
      <vt:lpstr>PowerPoint 演示文稿</vt:lpstr>
      <vt:lpstr>（一）幻灯片文本的设计原则</vt:lpstr>
      <vt:lpstr>（一）幻灯片文本的设计原则</vt:lpstr>
      <vt:lpstr>（二）各种母版的区别</vt:lpstr>
      <vt:lpstr>PowerPoint 演示文稿</vt:lpstr>
      <vt:lpstr>（一）应用并设置幻灯片主题</vt:lpstr>
      <vt:lpstr>（一）应用并设置幻灯片主题</vt:lpstr>
      <vt:lpstr>（二）设置幻灯片背景</vt:lpstr>
      <vt:lpstr>（三）编辑幻灯片母版</vt:lpstr>
      <vt:lpstr>（三）编辑幻灯片母版</vt:lpstr>
      <vt:lpstr>PowerPoint 演示文稿</vt:lpstr>
      <vt:lpstr>PowerPoint 演示文稿</vt:lpstr>
      <vt:lpstr>PowerPoint 演示文稿</vt:lpstr>
      <vt:lpstr>（一）幻灯片对象的布局原则</vt:lpstr>
      <vt:lpstr>（二）插入媒体文件</vt:lpstr>
      <vt:lpstr>（二）插入媒体文件</vt:lpstr>
      <vt:lpstr>PowerPoint 演示文稿</vt:lpstr>
      <vt:lpstr>（一）插入形状和文本框</vt:lpstr>
      <vt:lpstr>（一）插入形状和文本框</vt:lpstr>
      <vt:lpstr>（一）插入形状和文本框</vt:lpstr>
      <vt:lpstr>（二）插入图片</vt:lpstr>
      <vt:lpstr>（二）插入图片</vt:lpstr>
      <vt:lpstr>（二）插入图片</vt:lpstr>
      <vt:lpstr>（三）插入艺术字</vt:lpstr>
      <vt:lpstr>（三）插入艺术字</vt:lpstr>
      <vt:lpstr>（四）插入流程图</vt:lpstr>
      <vt:lpstr>（四）插入流程图</vt:lpstr>
      <vt:lpstr>（四）插入流程图</vt:lpstr>
      <vt:lpstr>（四）插入流程图</vt:lpstr>
      <vt:lpstr>（五）插入表格</vt:lpstr>
      <vt:lpstr>（五）插入表格</vt:lpstr>
      <vt:lpstr>（六）插入图表</vt:lpstr>
      <vt:lpstr>（六）插入图表</vt:lpstr>
      <vt:lpstr>（六）插入图表</vt:lpstr>
      <vt:lpstr>（七）丰富其他幻灯片</vt:lpstr>
      <vt:lpstr>（七）丰富其他幻灯片</vt:lpstr>
      <vt:lpstr>（七）丰富其他幻灯片</vt:lpstr>
      <vt:lpstr>（七）丰富其他幻灯片</vt:lpstr>
      <vt:lpstr>（八）插入音频</vt:lpstr>
      <vt:lpstr>（八）插入音频</vt:lpstr>
      <vt:lpstr>（九）插入超链接</vt:lpstr>
      <vt:lpstr>（九）插入超链接</vt:lpstr>
      <vt:lpstr>（十）插入动作按钮</vt:lpstr>
      <vt:lpstr>（十）插入动作按钮</vt:lpstr>
      <vt:lpstr>PowerPoint 演示文稿</vt:lpstr>
      <vt:lpstr>PowerPoint 演示文稿</vt:lpstr>
      <vt:lpstr>PowerPoint 演示文稿</vt:lpstr>
      <vt:lpstr>（一）演示文稿动画的基本设置原则</vt:lpstr>
      <vt:lpstr>（二）WPS Office中的动画类型</vt:lpstr>
      <vt:lpstr>PowerPoint 演示文稿</vt:lpstr>
      <vt:lpstr>（一）设置幻灯片切换动画</vt:lpstr>
      <vt:lpstr>（二）设置幻灯片中各对象的动画效果</vt:lpstr>
      <vt:lpstr>（二）设置幻灯片中各对象的动画效果</vt:lpstr>
      <vt:lpstr>（二）设置幻灯片中各对象的动画效果</vt:lpstr>
      <vt:lpstr>PowerPoint 演示文稿</vt:lpstr>
      <vt:lpstr>PowerPoint 演示文稿</vt:lpstr>
      <vt:lpstr>PowerPoint 演示文稿</vt:lpstr>
      <vt:lpstr>（一）演示文稿的视图模式</vt:lpstr>
      <vt:lpstr>（二）幻灯片的放映类型</vt:lpstr>
      <vt:lpstr>（三）幻灯片的输出格式</vt:lpstr>
      <vt:lpstr>PowerPoint 演示文稿</vt:lpstr>
      <vt:lpstr>（一）放映幻灯片</vt:lpstr>
      <vt:lpstr>（一）放映幻灯片</vt:lpstr>
      <vt:lpstr>（一）放映幻灯片</vt:lpstr>
      <vt:lpstr>（二）隐藏幻灯片</vt:lpstr>
      <vt:lpstr>（三）排练计时</vt:lpstr>
      <vt:lpstr>（四）打印演示文稿</vt:lpstr>
      <vt:lpstr>（五）打包演示文稿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Administrator</cp:lastModifiedBy>
  <cp:revision>401</cp:revision>
  <dcterms:created xsi:type="dcterms:W3CDTF">2017-09-25T13:59:00Z</dcterms:created>
  <dcterms:modified xsi:type="dcterms:W3CDTF">2022-10-24T09:11:04Z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614F2AC92D4C474EB1D14590B727C367</vt:lpwstr>
  </property>
</Properties>
</file>